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1"/>
    <p:restoredTop sz="94586"/>
  </p:normalViewPr>
  <p:slideViewPr>
    <p:cSldViewPr snapToGrid="0" snapToObjects="1">
      <p:cViewPr varScale="1">
        <p:scale>
          <a:sx n="102" d="100"/>
          <a:sy n="102" d="100"/>
        </p:scale>
        <p:origin x="74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3BDA2-52C1-6E41-835A-50F7BDEABB3A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9D136-FBAE-BA40-A186-ED565FDAD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9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9D136-FBAE-BA40-A186-ED565FDADC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1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B9E01-5A1F-2E47-8FAF-C3EFB0A5CD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13C86E-91C5-974E-B221-89FA07CFB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F747B-1F85-0A40-A5A6-21594E620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9870-EC3A-E841-A3A4-E59806858ACE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5CECD-DFED-6242-8626-21D509890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4E7CB-7DAE-D149-8080-78FDB97C3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7802-C22A-3E45-BD6D-5B84145D0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0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8898B-A542-0041-8764-DD8428DFE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AAEDA3-D11E-0349-93E7-DB1075F23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8EE7D-D055-D34F-B2CF-70FBD0CA2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9870-EC3A-E841-A3A4-E59806858ACE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CE429-6260-5846-B0AB-76A537CFD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61436-E836-3C43-B130-10F22147C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7802-C22A-3E45-BD6D-5B84145D0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C4DD45-6C2B-A842-9EC7-3061BD76B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507BE0-9BD7-4B4E-BD51-7CBD402DC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788CB-49FA-2647-A26B-5E6C82DE9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9870-EC3A-E841-A3A4-E59806858ACE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01467-260A-1B44-9B14-F9DB78232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07678-420C-5347-B137-C4DBEBDC1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7802-C22A-3E45-BD6D-5B84145D0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1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CCFF1-3821-9747-9E55-B51AEBC9C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CBBEC-7763-D048-861C-2F67D2726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11DCD-CC68-B245-935C-432342F3F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9870-EC3A-E841-A3A4-E59806858ACE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20C83-5CB0-A44D-A1E5-9A784D1F1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21A4C-EA34-0F4D-8CF3-AE6703498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7802-C22A-3E45-BD6D-5B84145D0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3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366EE-37B8-C547-9897-C8DA03F75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3651F-9D4C-254F-BE48-70C93B6B0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8CDF9-F791-824D-B789-0BA6FF7C5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9870-EC3A-E841-A3A4-E59806858ACE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B1EDF-0D97-AE40-89C7-EE58AA95A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46D43-8A7D-CB4B-951B-7B363EEA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7802-C22A-3E45-BD6D-5B84145D0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9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2B5A6-5C45-E340-8CCD-0DB31B54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6C70-A889-0B43-A763-D6425E1164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A0FDA6-3B1C-6B45-92ED-173BDC74D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C34F44-7B8C-1246-866D-A1EFD6869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9870-EC3A-E841-A3A4-E59806858ACE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29B35-AB50-454A-AD65-9AA38433A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766D2C-05DE-6346-A73C-7D34022E1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7802-C22A-3E45-BD6D-5B84145D0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E9EDF-4965-9043-AA2B-F99A7E857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9F29C-2F22-C745-A67F-9EE44DADB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86DF33-EF14-7548-8BE7-E3FF50538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8C85C3-40A4-9945-BBF3-B7924589D6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50EB6D-8271-2045-9497-2D682B597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729DB-2322-564C-844A-406FA33E3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9870-EC3A-E841-A3A4-E59806858ACE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CEB37D-E6A9-3A41-82C8-04B15BB73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BF5B74-F077-7C49-A80B-3297A9D2F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7802-C22A-3E45-BD6D-5B84145D0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7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FC683-5F3F-B949-A9C5-C6902E750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39CB94-C792-E645-AC57-90A202596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9870-EC3A-E841-A3A4-E59806858ACE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E146E-A0B8-964A-A97B-4046F9480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12B2C7-83C8-9745-BB57-EB8D6085B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7802-C22A-3E45-BD6D-5B84145D0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2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5E5207-B882-2E4B-860C-07D78BDE5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9870-EC3A-E841-A3A4-E59806858ACE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05B84A-5BE7-8C43-B1F1-B1B54D41E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2E6706-D7A1-764E-B7F9-97380C3E6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7802-C22A-3E45-BD6D-5B84145D0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0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CBDA3-C233-8749-91EF-FBD0FEFCF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00EA2-6C6C-8840-AFF5-E002DBDD3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2FC0B4-B04B-0D4C-9501-D009025DA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2056B-A5E8-9848-BF8F-1D3954909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9870-EC3A-E841-A3A4-E59806858ACE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B64EDF-F3F4-AD4E-83FD-72F67BB71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28C74-6F5B-D44C-8692-31FDE688C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7802-C22A-3E45-BD6D-5B84145D0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6C138-B36E-EB42-AC7B-8C956ECA5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C8C816-FCDB-1B4A-8E50-0DA6EE31E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05CB6A-4315-E24E-B681-C4F1F70F4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173738-9874-1F4D-ADD1-32D61232B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9870-EC3A-E841-A3A4-E59806858ACE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24B68-73E6-D94D-A912-FD7F65BE2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093654-85F8-754A-8EFF-1C32FECA6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7802-C22A-3E45-BD6D-5B84145D0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3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C154C5-A148-EA4D-BA74-6FC0D6F07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2E72F-1A77-0546-AAD9-B6841B258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7D49D-8D4E-824C-B8E2-4332C99A7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E9870-EC3A-E841-A3A4-E59806858ACE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82F85-DC1B-BB40-833D-60A95DFCFA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B7E24-F0CA-BA4D-AB30-852C36AD5B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A7802-C22A-3E45-BD6D-5B84145D0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0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tiff"/><Relationship Id="rId3" Type="http://schemas.openxmlformats.org/officeDocument/2006/relationships/hyperlink" Target="https://who-meeting.webex.com/webappng/sites/who-meeting/meeting/download/83fcd484138547308990205f1f2b3cca?siteurl=who-meeting&amp;MTID=m6fb1c98743d0b59322456ea6a8302b9a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tiff"/><Relationship Id="rId4" Type="http://schemas.openxmlformats.org/officeDocument/2006/relationships/image" Target="../media/image1.png"/><Relationship Id="rId9" Type="http://schemas.openxmlformats.org/officeDocument/2006/relationships/image" Target="../media/image6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9CD4DA6-CED6-5940-9637-8CB667165470}"/>
              </a:ext>
            </a:extLst>
          </p:cNvPr>
          <p:cNvSpPr/>
          <p:nvPr/>
        </p:nvSpPr>
        <p:spPr>
          <a:xfrm>
            <a:off x="0" y="1302707"/>
            <a:ext cx="9144000" cy="101772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A07514-870B-FE48-B2E7-FD613B280D1F}"/>
              </a:ext>
            </a:extLst>
          </p:cNvPr>
          <p:cNvSpPr/>
          <p:nvPr/>
        </p:nvSpPr>
        <p:spPr>
          <a:xfrm>
            <a:off x="0" y="1314667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resolution to revolution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3464FB-E065-6446-8BF2-01D0C67F6476}"/>
              </a:ext>
            </a:extLst>
          </p:cNvPr>
          <p:cNvSpPr/>
          <p:nvPr/>
        </p:nvSpPr>
        <p:spPr>
          <a:xfrm>
            <a:off x="145019" y="1844151"/>
            <a:ext cx="86383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 can all do next to improve WASH in health care facilities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FF7657-CE29-BC4C-9820-B4C7E89E041C}"/>
              </a:ext>
            </a:extLst>
          </p:cNvPr>
          <p:cNvSpPr/>
          <p:nvPr/>
        </p:nvSpPr>
        <p:spPr>
          <a:xfrm>
            <a:off x="0" y="4686273"/>
            <a:ext cx="9144000" cy="176006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C9150F-F91D-974B-9B5B-500E4A7EA7DF}"/>
              </a:ext>
            </a:extLst>
          </p:cNvPr>
          <p:cNvSpPr/>
          <p:nvPr/>
        </p:nvSpPr>
        <p:spPr>
          <a:xfrm>
            <a:off x="-72188" y="4636169"/>
            <a:ext cx="9310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speakers from WHO, UNICEF </a:t>
            </a:r>
            <a:r>
              <a:rPr lang="en-US" sz="200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countries </a:t>
            </a: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discuss how we can work together to build on the momentum of the critical events and publications of 2019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5CFAAA4-9C69-CD46-8FA3-CB70E763A6C5}"/>
              </a:ext>
            </a:extLst>
          </p:cNvPr>
          <p:cNvSpPr/>
          <p:nvPr/>
        </p:nvSpPr>
        <p:spPr>
          <a:xfrm>
            <a:off x="2554725" y="5423510"/>
            <a:ext cx="3757808" cy="1385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E07F73-13EC-C04C-8921-A6E8189598E0}"/>
              </a:ext>
            </a:extLst>
          </p:cNvPr>
          <p:cNvSpPr txBox="1"/>
          <p:nvPr/>
        </p:nvSpPr>
        <p:spPr>
          <a:xfrm>
            <a:off x="2595151" y="5448562"/>
            <a:ext cx="37173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DATE: 	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26 November 2019</a:t>
            </a: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TIME: 	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14.30-15.15 CET</a:t>
            </a: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HOW: 	Join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here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1DFFFD7-4DC7-4749-BD75-4D3289B0F6B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5291" y="5344055"/>
            <a:ext cx="905185" cy="1001189"/>
          </a:xfrm>
          <a:prstGeom prst="rect">
            <a:avLst/>
          </a:prstGeom>
        </p:spPr>
      </p:pic>
      <p:sp>
        <p:nvSpPr>
          <p:cNvPr id="3" name="Round Same Side Corner Rectangle 2">
            <a:extLst>
              <a:ext uri="{FF2B5EF4-FFF2-40B4-BE49-F238E27FC236}">
                <a16:creationId xmlns:a16="http://schemas.microsoft.com/office/drawing/2014/main" id="{27C9D5EE-1C64-5642-A1F1-29478A0762B2}"/>
              </a:ext>
            </a:extLst>
          </p:cNvPr>
          <p:cNvSpPr/>
          <p:nvPr/>
        </p:nvSpPr>
        <p:spPr>
          <a:xfrm rot="16200000">
            <a:off x="6639554" y="-1357782"/>
            <a:ext cx="1046494" cy="3962400"/>
          </a:xfrm>
          <a:prstGeom prst="round2SameRect">
            <a:avLst/>
          </a:prstGeom>
          <a:solidFill>
            <a:srgbClr val="FF0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BE5B86-9049-D74F-972A-DA354C554C0F}"/>
              </a:ext>
            </a:extLst>
          </p:cNvPr>
          <p:cNvSpPr txBox="1"/>
          <p:nvPr/>
        </p:nvSpPr>
        <p:spPr>
          <a:xfrm>
            <a:off x="5348604" y="220997"/>
            <a:ext cx="3496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webinar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1BB9A1-3037-314D-B610-244F38C0FD3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140" y="44957"/>
            <a:ext cx="3666990" cy="122285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56D97BB4-0ADB-A54F-BA86-0D36E7A1C213}"/>
              </a:ext>
            </a:extLst>
          </p:cNvPr>
          <p:cNvGrpSpPr/>
          <p:nvPr/>
        </p:nvGrpSpPr>
        <p:grpSpPr>
          <a:xfrm>
            <a:off x="185705" y="2432714"/>
            <a:ext cx="8659199" cy="2161311"/>
            <a:chOff x="185705" y="2432714"/>
            <a:chExt cx="8659199" cy="2161311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FAD8EF8-DBF1-904B-B55E-221B713356D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5705" y="2434025"/>
              <a:ext cx="1523779" cy="2160000"/>
            </a:xfrm>
            <a:prstGeom prst="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7A397B6E-A308-8D40-82B2-1082ADC36B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977884" y="2432714"/>
              <a:ext cx="1524522" cy="2160000"/>
            </a:xfrm>
            <a:prstGeom prst="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A4CCEFBA-1003-7E4D-9C85-47E1F3B505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402009" y="2432714"/>
              <a:ext cx="1442895" cy="2124000"/>
            </a:xfrm>
            <a:prstGeom prst="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783C606F-E797-C84A-9FEB-71F8B1CC46E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15130" y="2449559"/>
              <a:ext cx="3395059" cy="2121912"/>
            </a:xfrm>
            <a:prstGeom prst="rect">
              <a:avLst/>
            </a:prstGeom>
          </p:spPr>
        </p:pic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988B4C0E-68B9-AE43-81F3-0D3C49CA25D8}"/>
              </a:ext>
            </a:extLst>
          </p:cNvPr>
          <p:cNvSpPr/>
          <p:nvPr/>
        </p:nvSpPr>
        <p:spPr>
          <a:xfrm>
            <a:off x="6350111" y="5479697"/>
            <a:ext cx="27563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webinar will focus 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we need more commitments.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has happened since Zambia.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needs to do what and when? 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326357-C2FA-9D46-9EFF-F3189BB388D2}"/>
              </a:ext>
            </a:extLst>
          </p:cNvPr>
          <p:cNvSpPr txBox="1"/>
          <p:nvPr/>
        </p:nvSpPr>
        <p:spPr>
          <a:xfrm>
            <a:off x="73192" y="6508115"/>
            <a:ext cx="89330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Or copy paste this link into your browser: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https://who-meeting.webex.com/webappng/sites/who-meeting/meeting/download/83fcd484138547308990205f1f2b3cca?siteurl=who-meeting&amp;MTID=m6fb1c98743d0b59322456ea6a8302b9a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98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111</Words>
  <Application>Microsoft Macintosh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STORR</dc:creator>
  <cp:lastModifiedBy>JULIE STORR</cp:lastModifiedBy>
  <cp:revision>35</cp:revision>
  <cp:lastPrinted>2019-11-13T19:32:41Z</cp:lastPrinted>
  <dcterms:created xsi:type="dcterms:W3CDTF">2019-07-30T13:52:14Z</dcterms:created>
  <dcterms:modified xsi:type="dcterms:W3CDTF">2019-11-13T19:33:12Z</dcterms:modified>
</cp:coreProperties>
</file>