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1" r:id="rId2"/>
    <p:sldId id="328" r:id="rId3"/>
    <p:sldId id="349" r:id="rId4"/>
    <p:sldId id="371" r:id="rId5"/>
    <p:sldId id="352" r:id="rId6"/>
    <p:sldId id="292" r:id="rId7"/>
    <p:sldId id="353" r:id="rId8"/>
    <p:sldId id="377" r:id="rId9"/>
    <p:sldId id="379" r:id="rId10"/>
    <p:sldId id="355" r:id="rId11"/>
    <p:sldId id="357" r:id="rId12"/>
    <p:sldId id="361" r:id="rId13"/>
    <p:sldId id="358" r:id="rId14"/>
    <p:sldId id="362" r:id="rId15"/>
    <p:sldId id="380" r:id="rId16"/>
    <p:sldId id="359" r:id="rId17"/>
    <p:sldId id="370" r:id="rId18"/>
    <p:sldId id="360" r:id="rId19"/>
    <p:sldId id="367" r:id="rId20"/>
    <p:sldId id="364" r:id="rId21"/>
    <p:sldId id="363" r:id="rId22"/>
    <p:sldId id="368" r:id="rId23"/>
    <p:sldId id="369" r:id="rId24"/>
    <p:sldId id="3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 userDrawn="1">
          <p15:clr>
            <a:srgbClr val="A4A3A4"/>
          </p15:clr>
        </p15:guide>
        <p15:guide id="2" pos="288" userDrawn="1">
          <p15:clr>
            <a:srgbClr val="A4A3A4"/>
          </p15:clr>
        </p15:guide>
        <p15:guide id="3" orient="horz" pos="4104" userDrawn="1">
          <p15:clr>
            <a:srgbClr val="A4A3A4"/>
          </p15:clr>
        </p15:guide>
        <p15:guide id="4" pos="7536" userDrawn="1">
          <p15:clr>
            <a:srgbClr val="A4A3A4"/>
          </p15:clr>
        </p15:guide>
        <p15:guide id="5" orient="horz" pos="552" userDrawn="1">
          <p15:clr>
            <a:srgbClr val="A4A3A4"/>
          </p15:clr>
        </p15:guide>
        <p15:guide id="7" orient="horz" pos="2185" userDrawn="1">
          <p15:clr>
            <a:srgbClr val="A4A3A4"/>
          </p15:clr>
        </p15:guide>
        <p15:guide id="8" pos="2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C00"/>
    <a:srgbClr val="51B453"/>
    <a:srgbClr val="F26829"/>
    <a:srgbClr val="E6E6E6"/>
    <a:srgbClr val="EF414A"/>
    <a:srgbClr val="00205C"/>
    <a:srgbClr val="EDBA01"/>
    <a:srgbClr val="F2F8E5"/>
    <a:srgbClr val="009ADE"/>
    <a:srgbClr val="F5C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BA1F21-9D7C-4AFF-8CE3-E8481224593D}" v="26" dt="2025-02-11T12:53:03.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80024" autoAdjust="0"/>
  </p:normalViewPr>
  <p:slideViewPr>
    <p:cSldViewPr snapToGrid="0">
      <p:cViewPr varScale="1">
        <p:scale>
          <a:sx n="43" d="100"/>
          <a:sy n="43" d="100"/>
        </p:scale>
        <p:origin x="66" y="366"/>
      </p:cViewPr>
      <p:guideLst>
        <p:guide orient="horz" pos="168"/>
        <p:guide pos="288"/>
        <p:guide orient="horz" pos="4104"/>
        <p:guide pos="7536"/>
        <p:guide orient="horz" pos="552"/>
        <p:guide orient="horz" pos="2185"/>
        <p:guide pos="252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NOVA, Daria" userId="4ea9d722-ee59-4008-8ffa-67d4ef1e9103" providerId="ADAL" clId="{C6BA1F21-9D7C-4AFF-8CE3-E8481224593D}"/>
    <pc:docChg chg="undo custSel modSld">
      <pc:chgData name="ARONOVA, Daria" userId="4ea9d722-ee59-4008-8ffa-67d4ef1e9103" providerId="ADAL" clId="{C6BA1F21-9D7C-4AFF-8CE3-E8481224593D}" dt="2025-02-11T12:58:30.476" v="78" actId="1076"/>
      <pc:docMkLst>
        <pc:docMk/>
      </pc:docMkLst>
      <pc:sldChg chg="modSp mod">
        <pc:chgData name="ARONOVA, Daria" userId="4ea9d722-ee59-4008-8ffa-67d4ef1e9103" providerId="ADAL" clId="{C6BA1F21-9D7C-4AFF-8CE3-E8481224593D}" dt="2025-02-11T11:11:57.670" v="19" actId="1076"/>
        <pc:sldMkLst>
          <pc:docMk/>
          <pc:sldMk cId="1382590932" sldId="349"/>
        </pc:sldMkLst>
        <pc:spChg chg="mod">
          <ac:chgData name="ARONOVA, Daria" userId="4ea9d722-ee59-4008-8ffa-67d4ef1e9103" providerId="ADAL" clId="{C6BA1F21-9D7C-4AFF-8CE3-E8481224593D}" dt="2025-02-11T11:11:54.310" v="11" actId="1076"/>
          <ac:spMkLst>
            <pc:docMk/>
            <pc:sldMk cId="1382590932" sldId="349"/>
            <ac:spMk id="11" creationId="{E7E2CC2C-7E6B-5303-FF9F-04910DC6A025}"/>
          </ac:spMkLst>
        </pc:spChg>
        <pc:spChg chg="mod">
          <ac:chgData name="ARONOVA, Daria" userId="4ea9d722-ee59-4008-8ffa-67d4ef1e9103" providerId="ADAL" clId="{C6BA1F21-9D7C-4AFF-8CE3-E8481224593D}" dt="2025-02-11T11:11:55.527" v="15" actId="1076"/>
          <ac:spMkLst>
            <pc:docMk/>
            <pc:sldMk cId="1382590932" sldId="349"/>
            <ac:spMk id="14" creationId="{EDA22F7F-A591-93FA-34C9-7663AFD99333}"/>
          </ac:spMkLst>
        </pc:spChg>
        <pc:spChg chg="mod">
          <ac:chgData name="ARONOVA, Daria" userId="4ea9d722-ee59-4008-8ffa-67d4ef1e9103" providerId="ADAL" clId="{C6BA1F21-9D7C-4AFF-8CE3-E8481224593D}" dt="2025-02-11T11:11:56.437" v="17" actId="1076"/>
          <ac:spMkLst>
            <pc:docMk/>
            <pc:sldMk cId="1382590932" sldId="349"/>
            <ac:spMk id="15" creationId="{829AF7E4-467D-089E-86BB-78CA8B5F711D}"/>
          </ac:spMkLst>
        </pc:spChg>
        <pc:spChg chg="mod">
          <ac:chgData name="ARONOVA, Daria" userId="4ea9d722-ee59-4008-8ffa-67d4ef1e9103" providerId="ADAL" clId="{C6BA1F21-9D7C-4AFF-8CE3-E8481224593D}" dt="2025-02-11T11:11:57.670" v="19" actId="1076"/>
          <ac:spMkLst>
            <pc:docMk/>
            <pc:sldMk cId="1382590932" sldId="349"/>
            <ac:spMk id="34" creationId="{188ADBAC-2762-FA9C-C23D-232E2B9083B2}"/>
          </ac:spMkLst>
        </pc:spChg>
        <pc:spChg chg="mod">
          <ac:chgData name="ARONOVA, Daria" userId="4ea9d722-ee59-4008-8ffa-67d4ef1e9103" providerId="ADAL" clId="{C6BA1F21-9D7C-4AFF-8CE3-E8481224593D}" dt="2025-02-11T11:11:54.689" v="12" actId="1076"/>
          <ac:spMkLst>
            <pc:docMk/>
            <pc:sldMk cId="1382590932" sldId="349"/>
            <ac:spMk id="44" creationId="{A47398B7-E58B-1A28-2236-D46B36573498}"/>
          </ac:spMkLst>
        </pc:spChg>
        <pc:spChg chg="mod">
          <ac:chgData name="ARONOVA, Daria" userId="4ea9d722-ee59-4008-8ffa-67d4ef1e9103" providerId="ADAL" clId="{C6BA1F21-9D7C-4AFF-8CE3-E8481224593D}" dt="2025-02-11T11:11:55.872" v="16" actId="1076"/>
          <ac:spMkLst>
            <pc:docMk/>
            <pc:sldMk cId="1382590932" sldId="349"/>
            <ac:spMk id="50" creationId="{DC75FA58-9DBF-6C06-4AAF-9FB0307B23EB}"/>
          </ac:spMkLst>
        </pc:spChg>
        <pc:spChg chg="mod">
          <ac:chgData name="ARONOVA, Daria" userId="4ea9d722-ee59-4008-8ffa-67d4ef1e9103" providerId="ADAL" clId="{C6BA1F21-9D7C-4AFF-8CE3-E8481224593D}" dt="2025-02-11T11:11:57.131" v="18" actId="1076"/>
          <ac:spMkLst>
            <pc:docMk/>
            <pc:sldMk cId="1382590932" sldId="349"/>
            <ac:spMk id="54" creationId="{953BAF05-9D77-A301-4371-69C2AFD44578}"/>
          </ac:spMkLst>
        </pc:spChg>
        <pc:grpChg chg="mod">
          <ac:chgData name="ARONOVA, Daria" userId="4ea9d722-ee59-4008-8ffa-67d4ef1e9103" providerId="ADAL" clId="{C6BA1F21-9D7C-4AFF-8CE3-E8481224593D}" dt="2025-02-11T11:11:54.928" v="13" actId="1076"/>
          <ac:grpSpMkLst>
            <pc:docMk/>
            <pc:sldMk cId="1382590932" sldId="349"/>
            <ac:grpSpMk id="61" creationId="{91F999A4-5DF5-6518-D375-DFCE6074AA0A}"/>
          </ac:grpSpMkLst>
        </pc:grpChg>
        <pc:grpChg chg="mod">
          <ac:chgData name="ARONOVA, Daria" userId="4ea9d722-ee59-4008-8ffa-67d4ef1e9103" providerId="ADAL" clId="{C6BA1F21-9D7C-4AFF-8CE3-E8481224593D}" dt="2025-02-11T11:11:55.227" v="14" actId="1076"/>
          <ac:grpSpMkLst>
            <pc:docMk/>
            <pc:sldMk cId="1382590932" sldId="349"/>
            <ac:grpSpMk id="62" creationId="{404BAC28-6A35-076E-0713-8A918DDA5057}"/>
          </ac:grpSpMkLst>
        </pc:grpChg>
      </pc:sldChg>
      <pc:sldChg chg="modSp mod">
        <pc:chgData name="ARONOVA, Daria" userId="4ea9d722-ee59-4008-8ffa-67d4ef1e9103" providerId="ADAL" clId="{C6BA1F21-9D7C-4AFF-8CE3-E8481224593D}" dt="2025-02-11T11:27:19.069" v="44" actId="1076"/>
        <pc:sldMkLst>
          <pc:docMk/>
          <pc:sldMk cId="2837297790" sldId="352"/>
        </pc:sldMkLst>
        <pc:spChg chg="mod">
          <ac:chgData name="ARONOVA, Daria" userId="4ea9d722-ee59-4008-8ffa-67d4ef1e9103" providerId="ADAL" clId="{C6BA1F21-9D7C-4AFF-8CE3-E8481224593D}" dt="2025-02-11T11:27:14.583" v="38" actId="1076"/>
          <ac:spMkLst>
            <pc:docMk/>
            <pc:sldMk cId="2837297790" sldId="352"/>
            <ac:spMk id="8" creationId="{B0075AF7-8949-46AC-790C-E09065AC3EF5}"/>
          </ac:spMkLst>
        </pc:spChg>
        <pc:spChg chg="mod">
          <ac:chgData name="ARONOVA, Daria" userId="4ea9d722-ee59-4008-8ffa-67d4ef1e9103" providerId="ADAL" clId="{C6BA1F21-9D7C-4AFF-8CE3-E8481224593D}" dt="2025-02-11T11:27:14.339" v="37" actId="1076"/>
          <ac:spMkLst>
            <pc:docMk/>
            <pc:sldMk cId="2837297790" sldId="352"/>
            <ac:spMk id="17" creationId="{2B5850FA-7421-6A2D-3DD7-05E4D20850AB}"/>
          </ac:spMkLst>
        </pc:spChg>
        <pc:spChg chg="mod">
          <ac:chgData name="ARONOVA, Daria" userId="4ea9d722-ee59-4008-8ffa-67d4ef1e9103" providerId="ADAL" clId="{C6BA1F21-9D7C-4AFF-8CE3-E8481224593D}" dt="2025-02-11T11:27:13.997" v="36" actId="1076"/>
          <ac:spMkLst>
            <pc:docMk/>
            <pc:sldMk cId="2837297790" sldId="352"/>
            <ac:spMk id="18" creationId="{3E5C575C-B0BD-1383-DF5D-EA76CD8BA106}"/>
          </ac:spMkLst>
        </pc:spChg>
        <pc:spChg chg="mod">
          <ac:chgData name="ARONOVA, Daria" userId="4ea9d722-ee59-4008-8ffa-67d4ef1e9103" providerId="ADAL" clId="{C6BA1F21-9D7C-4AFF-8CE3-E8481224593D}" dt="2025-02-11T11:16:30.037" v="26" actId="1076"/>
          <ac:spMkLst>
            <pc:docMk/>
            <pc:sldMk cId="2837297790" sldId="352"/>
            <ac:spMk id="19" creationId="{4BF36212-71DD-9DF9-5A30-496E41278ADC}"/>
          </ac:spMkLst>
        </pc:spChg>
        <pc:spChg chg="mod">
          <ac:chgData name="ARONOVA, Daria" userId="4ea9d722-ee59-4008-8ffa-67d4ef1e9103" providerId="ADAL" clId="{C6BA1F21-9D7C-4AFF-8CE3-E8481224593D}" dt="2025-02-11T11:27:13.997" v="36" actId="1076"/>
          <ac:spMkLst>
            <pc:docMk/>
            <pc:sldMk cId="2837297790" sldId="352"/>
            <ac:spMk id="21" creationId="{C9A1B8A7-7909-CA4B-DB8C-F6DC71BCBD0C}"/>
          </ac:spMkLst>
        </pc:spChg>
        <pc:spChg chg="mod">
          <ac:chgData name="ARONOVA, Daria" userId="4ea9d722-ee59-4008-8ffa-67d4ef1e9103" providerId="ADAL" clId="{C6BA1F21-9D7C-4AFF-8CE3-E8481224593D}" dt="2025-02-11T11:27:15.079" v="40" actId="1076"/>
          <ac:spMkLst>
            <pc:docMk/>
            <pc:sldMk cId="2837297790" sldId="352"/>
            <ac:spMk id="23" creationId="{94651734-C716-DD5A-4AC7-F81B8BC3FE63}"/>
          </ac:spMkLst>
        </pc:spChg>
        <pc:spChg chg="mod">
          <ac:chgData name="ARONOVA, Daria" userId="4ea9d722-ee59-4008-8ffa-67d4ef1e9103" providerId="ADAL" clId="{C6BA1F21-9D7C-4AFF-8CE3-E8481224593D}" dt="2025-02-11T11:27:15.079" v="40" actId="1076"/>
          <ac:spMkLst>
            <pc:docMk/>
            <pc:sldMk cId="2837297790" sldId="352"/>
            <ac:spMk id="24" creationId="{2DAF2F8B-94C7-8CA6-4B85-AFE9513F1303}"/>
          </ac:spMkLst>
        </pc:spChg>
        <pc:spChg chg="mod">
          <ac:chgData name="ARONOVA, Daria" userId="4ea9d722-ee59-4008-8ffa-67d4ef1e9103" providerId="ADAL" clId="{C6BA1F21-9D7C-4AFF-8CE3-E8481224593D}" dt="2025-02-11T11:27:15.079" v="40" actId="1076"/>
          <ac:spMkLst>
            <pc:docMk/>
            <pc:sldMk cId="2837297790" sldId="352"/>
            <ac:spMk id="25" creationId="{605CD46C-F737-05BB-4470-3016AC102AF0}"/>
          </ac:spMkLst>
        </pc:spChg>
        <pc:spChg chg="mod">
          <ac:chgData name="ARONOVA, Daria" userId="4ea9d722-ee59-4008-8ffa-67d4ef1e9103" providerId="ADAL" clId="{C6BA1F21-9D7C-4AFF-8CE3-E8481224593D}" dt="2025-02-11T11:27:19.069" v="44" actId="1076"/>
          <ac:spMkLst>
            <pc:docMk/>
            <pc:sldMk cId="2837297790" sldId="352"/>
            <ac:spMk id="52" creationId="{57C02377-ED79-4C87-B76E-54C206BC2136}"/>
          </ac:spMkLst>
        </pc:spChg>
        <pc:spChg chg="mod">
          <ac:chgData name="ARONOVA, Daria" userId="4ea9d722-ee59-4008-8ffa-67d4ef1e9103" providerId="ADAL" clId="{C6BA1F21-9D7C-4AFF-8CE3-E8481224593D}" dt="2025-02-11T11:27:14.339" v="37" actId="1076"/>
          <ac:spMkLst>
            <pc:docMk/>
            <pc:sldMk cId="2837297790" sldId="352"/>
            <ac:spMk id="54" creationId="{ADAE8C3F-E7D0-4286-96E3-FC0C8A77D989}"/>
          </ac:spMkLst>
        </pc:spChg>
        <pc:spChg chg="mod">
          <ac:chgData name="ARONOVA, Daria" userId="4ea9d722-ee59-4008-8ffa-67d4ef1e9103" providerId="ADAL" clId="{C6BA1F21-9D7C-4AFF-8CE3-E8481224593D}" dt="2025-02-11T11:16:30.037" v="26" actId="1076"/>
          <ac:spMkLst>
            <pc:docMk/>
            <pc:sldMk cId="2837297790" sldId="352"/>
            <ac:spMk id="58" creationId="{BAD63F1A-21CE-4B73-8596-22BDA2F82736}"/>
          </ac:spMkLst>
        </pc:spChg>
        <pc:spChg chg="mod">
          <ac:chgData name="ARONOVA, Daria" userId="4ea9d722-ee59-4008-8ffa-67d4ef1e9103" providerId="ADAL" clId="{C6BA1F21-9D7C-4AFF-8CE3-E8481224593D}" dt="2025-02-11T11:16:30.037" v="26" actId="1076"/>
          <ac:spMkLst>
            <pc:docMk/>
            <pc:sldMk cId="2837297790" sldId="352"/>
            <ac:spMk id="64" creationId="{63A1A96A-C3A1-4D88-8B18-E1B380935357}"/>
          </ac:spMkLst>
        </pc:spChg>
        <pc:spChg chg="mod">
          <ac:chgData name="ARONOVA, Daria" userId="4ea9d722-ee59-4008-8ffa-67d4ef1e9103" providerId="ADAL" clId="{C6BA1F21-9D7C-4AFF-8CE3-E8481224593D}" dt="2025-02-11T11:27:14.339" v="37" actId="1076"/>
          <ac:spMkLst>
            <pc:docMk/>
            <pc:sldMk cId="2837297790" sldId="352"/>
            <ac:spMk id="86" creationId="{60E7A193-4EDD-4F44-B43F-334DA1FF491A}"/>
          </ac:spMkLst>
        </pc:spChg>
        <pc:spChg chg="mod">
          <ac:chgData name="ARONOVA, Daria" userId="4ea9d722-ee59-4008-8ffa-67d4ef1e9103" providerId="ADAL" clId="{C6BA1F21-9D7C-4AFF-8CE3-E8481224593D}" dt="2025-02-11T11:16:30.037" v="26" actId="1076"/>
          <ac:spMkLst>
            <pc:docMk/>
            <pc:sldMk cId="2837297790" sldId="352"/>
            <ac:spMk id="97" creationId="{3798CA9E-17C8-460C-A976-47AE246AC22D}"/>
          </ac:spMkLst>
        </pc:spChg>
        <pc:spChg chg="mod">
          <ac:chgData name="ARONOVA, Daria" userId="4ea9d722-ee59-4008-8ffa-67d4ef1e9103" providerId="ADAL" clId="{C6BA1F21-9D7C-4AFF-8CE3-E8481224593D}" dt="2025-02-11T11:16:30.037" v="26" actId="1076"/>
          <ac:spMkLst>
            <pc:docMk/>
            <pc:sldMk cId="2837297790" sldId="352"/>
            <ac:spMk id="102" creationId="{7C643F08-6FEA-4972-A6FE-C35820417391}"/>
          </ac:spMkLst>
        </pc:spChg>
        <pc:spChg chg="mod">
          <ac:chgData name="ARONOVA, Daria" userId="4ea9d722-ee59-4008-8ffa-67d4ef1e9103" providerId="ADAL" clId="{C6BA1F21-9D7C-4AFF-8CE3-E8481224593D}" dt="2025-02-11T11:16:30.037" v="26" actId="1076"/>
          <ac:spMkLst>
            <pc:docMk/>
            <pc:sldMk cId="2837297790" sldId="352"/>
            <ac:spMk id="103" creationId="{6D48AB7D-E935-4B71-A414-B65D4D8B93CF}"/>
          </ac:spMkLst>
        </pc:spChg>
        <pc:spChg chg="mod">
          <ac:chgData name="ARONOVA, Daria" userId="4ea9d722-ee59-4008-8ffa-67d4ef1e9103" providerId="ADAL" clId="{C6BA1F21-9D7C-4AFF-8CE3-E8481224593D}" dt="2025-02-11T11:16:30.037" v="26" actId="1076"/>
          <ac:spMkLst>
            <pc:docMk/>
            <pc:sldMk cId="2837297790" sldId="352"/>
            <ac:spMk id="104" creationId="{ED4F8158-993F-4A41-A770-61F99E7CAB81}"/>
          </ac:spMkLst>
        </pc:spChg>
        <pc:spChg chg="mod">
          <ac:chgData name="ARONOVA, Daria" userId="4ea9d722-ee59-4008-8ffa-67d4ef1e9103" providerId="ADAL" clId="{C6BA1F21-9D7C-4AFF-8CE3-E8481224593D}" dt="2025-02-11T11:16:30.037" v="26" actId="1076"/>
          <ac:spMkLst>
            <pc:docMk/>
            <pc:sldMk cId="2837297790" sldId="352"/>
            <ac:spMk id="105" creationId="{EBB7AA22-BBD7-4871-918A-473CFF48478D}"/>
          </ac:spMkLst>
        </pc:spChg>
        <pc:spChg chg="mod">
          <ac:chgData name="ARONOVA, Daria" userId="4ea9d722-ee59-4008-8ffa-67d4ef1e9103" providerId="ADAL" clId="{C6BA1F21-9D7C-4AFF-8CE3-E8481224593D}" dt="2025-02-11T11:16:30.037" v="26" actId="1076"/>
          <ac:spMkLst>
            <pc:docMk/>
            <pc:sldMk cId="2837297790" sldId="352"/>
            <ac:spMk id="106" creationId="{00E50ABC-83C9-4716-B657-74EC4F47FFD8}"/>
          </ac:spMkLst>
        </pc:spChg>
        <pc:spChg chg="mod">
          <ac:chgData name="ARONOVA, Daria" userId="4ea9d722-ee59-4008-8ffa-67d4ef1e9103" providerId="ADAL" clId="{C6BA1F21-9D7C-4AFF-8CE3-E8481224593D}" dt="2025-02-11T11:16:30.037" v="26" actId="1076"/>
          <ac:spMkLst>
            <pc:docMk/>
            <pc:sldMk cId="2837297790" sldId="352"/>
            <ac:spMk id="107" creationId="{53D110AF-C1C8-44BC-AC51-393264244CB8}"/>
          </ac:spMkLst>
        </pc:spChg>
        <pc:spChg chg="mod">
          <ac:chgData name="ARONOVA, Daria" userId="4ea9d722-ee59-4008-8ffa-67d4ef1e9103" providerId="ADAL" clId="{C6BA1F21-9D7C-4AFF-8CE3-E8481224593D}" dt="2025-02-11T11:16:30.037" v="26" actId="1076"/>
          <ac:spMkLst>
            <pc:docMk/>
            <pc:sldMk cId="2837297790" sldId="352"/>
            <ac:spMk id="108" creationId="{423845AA-1649-4C55-AB41-3857DE41F4A2}"/>
          </ac:spMkLst>
        </pc:spChg>
        <pc:grpChg chg="mod">
          <ac:chgData name="ARONOVA, Daria" userId="4ea9d722-ee59-4008-8ffa-67d4ef1e9103" providerId="ADAL" clId="{C6BA1F21-9D7C-4AFF-8CE3-E8481224593D}" dt="2025-02-11T11:16:30.037" v="26" actId="1076"/>
          <ac:grpSpMkLst>
            <pc:docMk/>
            <pc:sldMk cId="2837297790" sldId="352"/>
            <ac:grpSpMk id="2" creationId="{C050F2D7-D12A-A013-2F6F-817A5F756D15}"/>
          </ac:grpSpMkLst>
        </pc:grpChg>
        <pc:grpChg chg="mod">
          <ac:chgData name="ARONOVA, Daria" userId="4ea9d722-ee59-4008-8ffa-67d4ef1e9103" providerId="ADAL" clId="{C6BA1F21-9D7C-4AFF-8CE3-E8481224593D}" dt="2025-02-11T11:27:13.997" v="36" actId="1076"/>
          <ac:grpSpMkLst>
            <pc:docMk/>
            <pc:sldMk cId="2837297790" sldId="352"/>
            <ac:grpSpMk id="5" creationId="{28B89598-BA39-8B6B-9F5C-683B20195E8D}"/>
          </ac:grpSpMkLst>
        </pc:grpChg>
        <pc:grpChg chg="mod">
          <ac:chgData name="ARONOVA, Daria" userId="4ea9d722-ee59-4008-8ffa-67d4ef1e9103" providerId="ADAL" clId="{C6BA1F21-9D7C-4AFF-8CE3-E8481224593D}" dt="2025-02-11T11:27:14.339" v="37" actId="1076"/>
          <ac:grpSpMkLst>
            <pc:docMk/>
            <pc:sldMk cId="2837297790" sldId="352"/>
            <ac:grpSpMk id="7" creationId="{87B2B26A-9505-C1AE-5F3A-9AECBB4A77FD}"/>
          </ac:grpSpMkLst>
        </pc:grpChg>
        <pc:grpChg chg="mod">
          <ac:chgData name="ARONOVA, Daria" userId="4ea9d722-ee59-4008-8ffa-67d4ef1e9103" providerId="ADAL" clId="{C6BA1F21-9D7C-4AFF-8CE3-E8481224593D}" dt="2025-02-11T11:16:30.037" v="26" actId="1076"/>
          <ac:grpSpMkLst>
            <pc:docMk/>
            <pc:sldMk cId="2837297790" sldId="352"/>
            <ac:grpSpMk id="9" creationId="{CFD88765-AB17-DAB2-FD7B-9F1EA7571E23}"/>
          </ac:grpSpMkLst>
        </pc:grpChg>
        <pc:grpChg chg="mod">
          <ac:chgData name="ARONOVA, Daria" userId="4ea9d722-ee59-4008-8ffa-67d4ef1e9103" providerId="ADAL" clId="{C6BA1F21-9D7C-4AFF-8CE3-E8481224593D}" dt="2025-02-11T11:16:30.037" v="26" actId="1076"/>
          <ac:grpSpMkLst>
            <pc:docMk/>
            <pc:sldMk cId="2837297790" sldId="352"/>
            <ac:grpSpMk id="10" creationId="{4E617BD8-CA26-8376-059E-7EA75B3817D2}"/>
          </ac:grpSpMkLst>
        </pc:grpChg>
        <pc:grpChg chg="mod">
          <ac:chgData name="ARONOVA, Daria" userId="4ea9d722-ee59-4008-8ffa-67d4ef1e9103" providerId="ADAL" clId="{C6BA1F21-9D7C-4AFF-8CE3-E8481224593D}" dt="2025-02-11T11:27:15.079" v="40" actId="1076"/>
          <ac:grpSpMkLst>
            <pc:docMk/>
            <pc:sldMk cId="2837297790" sldId="352"/>
            <ac:grpSpMk id="22" creationId="{491574D6-D6B5-BAF3-D4E5-9BCCD6D7382F}"/>
          </ac:grpSpMkLst>
        </pc:grpChg>
        <pc:grpChg chg="mod">
          <ac:chgData name="ARONOVA, Daria" userId="4ea9d722-ee59-4008-8ffa-67d4ef1e9103" providerId="ADAL" clId="{C6BA1F21-9D7C-4AFF-8CE3-E8481224593D}" dt="2025-02-11T11:16:30.037" v="26" actId="1076"/>
          <ac:grpSpMkLst>
            <pc:docMk/>
            <pc:sldMk cId="2837297790" sldId="352"/>
            <ac:grpSpMk id="96" creationId="{1E21B61A-99F2-45AD-B260-79F6F5EB71E3}"/>
          </ac:grpSpMkLst>
        </pc:grpChg>
        <pc:grpChg chg="mod">
          <ac:chgData name="ARONOVA, Daria" userId="4ea9d722-ee59-4008-8ffa-67d4ef1e9103" providerId="ADAL" clId="{C6BA1F21-9D7C-4AFF-8CE3-E8481224593D}" dt="2025-02-11T11:16:30.037" v="26" actId="1076"/>
          <ac:grpSpMkLst>
            <pc:docMk/>
            <pc:sldMk cId="2837297790" sldId="352"/>
            <ac:grpSpMk id="98" creationId="{3E741971-FACE-499C-8958-30D48BA51A7A}"/>
          </ac:grpSpMkLst>
        </pc:grpChg>
        <pc:grpChg chg="mod">
          <ac:chgData name="ARONOVA, Daria" userId="4ea9d722-ee59-4008-8ffa-67d4ef1e9103" providerId="ADAL" clId="{C6BA1F21-9D7C-4AFF-8CE3-E8481224593D}" dt="2025-02-11T11:16:30.037" v="26" actId="1076"/>
          <ac:grpSpMkLst>
            <pc:docMk/>
            <pc:sldMk cId="2837297790" sldId="352"/>
            <ac:grpSpMk id="99" creationId="{BBF068F1-8377-446E-8311-61DC9FE6FF8B}"/>
          </ac:grpSpMkLst>
        </pc:grpChg>
        <pc:grpChg chg="mod">
          <ac:chgData name="ARONOVA, Daria" userId="4ea9d722-ee59-4008-8ffa-67d4ef1e9103" providerId="ADAL" clId="{C6BA1F21-9D7C-4AFF-8CE3-E8481224593D}" dt="2025-02-11T11:16:30.037" v="26" actId="1076"/>
          <ac:grpSpMkLst>
            <pc:docMk/>
            <pc:sldMk cId="2837297790" sldId="352"/>
            <ac:grpSpMk id="100" creationId="{692DCBEF-E04C-4294-BEDD-195EDC0DC83B}"/>
          </ac:grpSpMkLst>
        </pc:grpChg>
        <pc:grpChg chg="mod">
          <ac:chgData name="ARONOVA, Daria" userId="4ea9d722-ee59-4008-8ffa-67d4ef1e9103" providerId="ADAL" clId="{C6BA1F21-9D7C-4AFF-8CE3-E8481224593D}" dt="2025-02-11T11:16:30.037" v="26" actId="1076"/>
          <ac:grpSpMkLst>
            <pc:docMk/>
            <pc:sldMk cId="2837297790" sldId="352"/>
            <ac:grpSpMk id="101" creationId="{485ECA1F-A2CA-4A88-8D28-561A789F5E3E}"/>
          </ac:grpSpMkLst>
        </pc:grpChg>
        <pc:picChg chg="mod">
          <ac:chgData name="ARONOVA, Daria" userId="4ea9d722-ee59-4008-8ffa-67d4ef1e9103" providerId="ADAL" clId="{C6BA1F21-9D7C-4AFF-8CE3-E8481224593D}" dt="2025-02-11T11:16:30.037" v="26" actId="1076"/>
          <ac:picMkLst>
            <pc:docMk/>
            <pc:sldMk cId="2837297790" sldId="352"/>
            <ac:picMk id="95" creationId="{99538A9B-0E6F-4221-82CF-DD795B77985C}"/>
          </ac:picMkLst>
        </pc:picChg>
        <pc:cxnChg chg="mod">
          <ac:chgData name="ARONOVA, Daria" userId="4ea9d722-ee59-4008-8ffa-67d4ef1e9103" providerId="ADAL" clId="{C6BA1F21-9D7C-4AFF-8CE3-E8481224593D}" dt="2025-02-11T11:16:30.037" v="26" actId="1076"/>
          <ac:cxnSpMkLst>
            <pc:docMk/>
            <pc:sldMk cId="2837297790" sldId="352"/>
            <ac:cxnSpMk id="11" creationId="{D6E1FEAB-81EF-F9E8-5332-B1845A5048F8}"/>
          </ac:cxnSpMkLst>
        </pc:cxnChg>
        <pc:cxnChg chg="mod">
          <ac:chgData name="ARONOVA, Daria" userId="4ea9d722-ee59-4008-8ffa-67d4ef1e9103" providerId="ADAL" clId="{C6BA1F21-9D7C-4AFF-8CE3-E8481224593D}" dt="2025-02-11T11:16:30.037" v="26" actId="1076"/>
          <ac:cxnSpMkLst>
            <pc:docMk/>
            <pc:sldMk cId="2837297790" sldId="352"/>
            <ac:cxnSpMk id="12" creationId="{2DF278C9-D370-49CA-226C-1286B3CDE8D5}"/>
          </ac:cxnSpMkLst>
        </pc:cxnChg>
      </pc:sldChg>
      <pc:sldChg chg="modSp mod">
        <pc:chgData name="ARONOVA, Daria" userId="4ea9d722-ee59-4008-8ffa-67d4ef1e9103" providerId="ADAL" clId="{C6BA1F21-9D7C-4AFF-8CE3-E8481224593D}" dt="2025-02-11T11:54:26.044" v="47" actId="1076"/>
        <pc:sldMkLst>
          <pc:docMk/>
          <pc:sldMk cId="935244497" sldId="357"/>
        </pc:sldMkLst>
        <pc:grpChg chg="mod">
          <ac:chgData name="ARONOVA, Daria" userId="4ea9d722-ee59-4008-8ffa-67d4ef1e9103" providerId="ADAL" clId="{C6BA1F21-9D7C-4AFF-8CE3-E8481224593D}" dt="2025-02-11T11:54:23.384" v="46" actId="1076"/>
          <ac:grpSpMkLst>
            <pc:docMk/>
            <pc:sldMk cId="935244497" sldId="357"/>
            <ac:grpSpMk id="9" creationId="{2DE2E348-A1EE-E629-4222-620E5ECBC86D}"/>
          </ac:grpSpMkLst>
        </pc:grpChg>
        <pc:grpChg chg="mod">
          <ac:chgData name="ARONOVA, Daria" userId="4ea9d722-ee59-4008-8ffa-67d4ef1e9103" providerId="ADAL" clId="{C6BA1F21-9D7C-4AFF-8CE3-E8481224593D}" dt="2025-02-11T11:54:26.044" v="47" actId="1076"/>
          <ac:grpSpMkLst>
            <pc:docMk/>
            <pc:sldMk cId="935244497" sldId="357"/>
            <ac:grpSpMk id="12" creationId="{EBFB642F-7809-EC13-7266-5A4CCB262E87}"/>
          </ac:grpSpMkLst>
        </pc:grpChg>
      </pc:sldChg>
      <pc:sldChg chg="modSp mod">
        <pc:chgData name="ARONOVA, Daria" userId="4ea9d722-ee59-4008-8ffa-67d4ef1e9103" providerId="ADAL" clId="{C6BA1F21-9D7C-4AFF-8CE3-E8481224593D}" dt="2025-02-11T12:03:48.323" v="61" actId="1076"/>
        <pc:sldMkLst>
          <pc:docMk/>
          <pc:sldMk cId="3138194440" sldId="358"/>
        </pc:sldMkLst>
        <pc:spChg chg="mod">
          <ac:chgData name="ARONOVA, Daria" userId="4ea9d722-ee59-4008-8ffa-67d4ef1e9103" providerId="ADAL" clId="{C6BA1F21-9D7C-4AFF-8CE3-E8481224593D}" dt="2025-02-11T12:03:47.811" v="60" actId="1076"/>
          <ac:spMkLst>
            <pc:docMk/>
            <pc:sldMk cId="3138194440" sldId="358"/>
            <ac:spMk id="62" creationId="{908B2BD3-5E83-AFD9-F6D3-9DB4663EB8AA}"/>
          </ac:spMkLst>
        </pc:spChg>
        <pc:spChg chg="mod">
          <ac:chgData name="ARONOVA, Daria" userId="4ea9d722-ee59-4008-8ffa-67d4ef1e9103" providerId="ADAL" clId="{C6BA1F21-9D7C-4AFF-8CE3-E8481224593D}" dt="2025-02-11T12:03:47.811" v="60" actId="1076"/>
          <ac:spMkLst>
            <pc:docMk/>
            <pc:sldMk cId="3138194440" sldId="358"/>
            <ac:spMk id="63" creationId="{D7F742CE-8336-1B8E-7F1B-1BA0AD485370}"/>
          </ac:spMkLst>
        </pc:spChg>
        <pc:spChg chg="mod">
          <ac:chgData name="ARONOVA, Daria" userId="4ea9d722-ee59-4008-8ffa-67d4ef1e9103" providerId="ADAL" clId="{C6BA1F21-9D7C-4AFF-8CE3-E8481224593D}" dt="2025-02-11T12:03:47.811" v="60" actId="1076"/>
          <ac:spMkLst>
            <pc:docMk/>
            <pc:sldMk cId="3138194440" sldId="358"/>
            <ac:spMk id="65" creationId="{ADCCCA9E-51C2-F6FD-FE7E-1DBD85D69791}"/>
          </ac:spMkLst>
        </pc:spChg>
        <pc:spChg chg="mod">
          <ac:chgData name="ARONOVA, Daria" userId="4ea9d722-ee59-4008-8ffa-67d4ef1e9103" providerId="ADAL" clId="{C6BA1F21-9D7C-4AFF-8CE3-E8481224593D}" dt="2025-02-11T12:03:47.811" v="60" actId="1076"/>
          <ac:spMkLst>
            <pc:docMk/>
            <pc:sldMk cId="3138194440" sldId="358"/>
            <ac:spMk id="66" creationId="{38D86BAE-5A29-C6A8-7051-5199CBACBA64}"/>
          </ac:spMkLst>
        </pc:spChg>
        <pc:spChg chg="mod">
          <ac:chgData name="ARONOVA, Daria" userId="4ea9d722-ee59-4008-8ffa-67d4ef1e9103" providerId="ADAL" clId="{C6BA1F21-9D7C-4AFF-8CE3-E8481224593D}" dt="2025-02-11T12:03:47.811" v="60" actId="1076"/>
          <ac:spMkLst>
            <pc:docMk/>
            <pc:sldMk cId="3138194440" sldId="358"/>
            <ac:spMk id="71" creationId="{8AFF9558-9AB9-2BCD-DD49-75B6EF99C2BA}"/>
          </ac:spMkLst>
        </pc:spChg>
        <pc:spChg chg="mod">
          <ac:chgData name="ARONOVA, Daria" userId="4ea9d722-ee59-4008-8ffa-67d4ef1e9103" providerId="ADAL" clId="{C6BA1F21-9D7C-4AFF-8CE3-E8481224593D}" dt="2025-02-11T12:03:47.811" v="60" actId="1076"/>
          <ac:spMkLst>
            <pc:docMk/>
            <pc:sldMk cId="3138194440" sldId="358"/>
            <ac:spMk id="72" creationId="{106EBF95-67C5-532A-19AB-F56B5F47983E}"/>
          </ac:spMkLst>
        </pc:spChg>
        <pc:spChg chg="mod">
          <ac:chgData name="ARONOVA, Daria" userId="4ea9d722-ee59-4008-8ffa-67d4ef1e9103" providerId="ADAL" clId="{C6BA1F21-9D7C-4AFF-8CE3-E8481224593D}" dt="2025-02-11T12:03:47.811" v="60" actId="1076"/>
          <ac:spMkLst>
            <pc:docMk/>
            <pc:sldMk cId="3138194440" sldId="358"/>
            <ac:spMk id="73" creationId="{2E48E316-8CCE-6B83-271A-A47F273EA54D}"/>
          </ac:spMkLst>
        </pc:spChg>
        <pc:spChg chg="mod">
          <ac:chgData name="ARONOVA, Daria" userId="4ea9d722-ee59-4008-8ffa-67d4ef1e9103" providerId="ADAL" clId="{C6BA1F21-9D7C-4AFF-8CE3-E8481224593D}" dt="2025-02-11T12:03:47.811" v="60" actId="1076"/>
          <ac:spMkLst>
            <pc:docMk/>
            <pc:sldMk cId="3138194440" sldId="358"/>
            <ac:spMk id="74" creationId="{8A108296-A060-4406-1D34-D5B400A7088E}"/>
          </ac:spMkLst>
        </pc:spChg>
        <pc:spChg chg="mod">
          <ac:chgData name="ARONOVA, Daria" userId="4ea9d722-ee59-4008-8ffa-67d4ef1e9103" providerId="ADAL" clId="{C6BA1F21-9D7C-4AFF-8CE3-E8481224593D}" dt="2025-02-11T12:03:47.811" v="60" actId="1076"/>
          <ac:spMkLst>
            <pc:docMk/>
            <pc:sldMk cId="3138194440" sldId="358"/>
            <ac:spMk id="75" creationId="{4B4BA037-8E76-8F63-3FEE-C9416836C5A5}"/>
          </ac:spMkLst>
        </pc:spChg>
        <pc:spChg chg="mod">
          <ac:chgData name="ARONOVA, Daria" userId="4ea9d722-ee59-4008-8ffa-67d4ef1e9103" providerId="ADAL" clId="{C6BA1F21-9D7C-4AFF-8CE3-E8481224593D}" dt="2025-02-11T12:03:47.811" v="60" actId="1076"/>
          <ac:spMkLst>
            <pc:docMk/>
            <pc:sldMk cId="3138194440" sldId="358"/>
            <ac:spMk id="76" creationId="{8605E960-096C-93DD-AEBF-ED0E32EF655E}"/>
          </ac:spMkLst>
        </pc:spChg>
        <pc:spChg chg="mod">
          <ac:chgData name="ARONOVA, Daria" userId="4ea9d722-ee59-4008-8ffa-67d4ef1e9103" providerId="ADAL" clId="{C6BA1F21-9D7C-4AFF-8CE3-E8481224593D}" dt="2025-02-11T12:03:47.811" v="60" actId="1076"/>
          <ac:spMkLst>
            <pc:docMk/>
            <pc:sldMk cId="3138194440" sldId="358"/>
            <ac:spMk id="77" creationId="{996CF618-3F8A-9C55-5F05-2F780AB1D609}"/>
          </ac:spMkLst>
        </pc:spChg>
        <pc:grpChg chg="mod">
          <ac:chgData name="ARONOVA, Daria" userId="4ea9d722-ee59-4008-8ffa-67d4ef1e9103" providerId="ADAL" clId="{C6BA1F21-9D7C-4AFF-8CE3-E8481224593D}" dt="2025-02-11T12:03:48.323" v="61" actId="1076"/>
          <ac:grpSpMkLst>
            <pc:docMk/>
            <pc:sldMk cId="3138194440" sldId="358"/>
            <ac:grpSpMk id="39" creationId="{B802252F-299A-9FF9-7B58-9366227ACD51}"/>
          </ac:grpSpMkLst>
        </pc:grpChg>
        <pc:grpChg chg="mod">
          <ac:chgData name="ARONOVA, Daria" userId="4ea9d722-ee59-4008-8ffa-67d4ef1e9103" providerId="ADAL" clId="{C6BA1F21-9D7C-4AFF-8CE3-E8481224593D}" dt="2025-02-11T12:03:47.395" v="59" actId="1076"/>
          <ac:grpSpMkLst>
            <pc:docMk/>
            <pc:sldMk cId="3138194440" sldId="358"/>
            <ac:grpSpMk id="40" creationId="{942721F5-9E53-6758-12D1-4149F563E8C3}"/>
          </ac:grpSpMkLst>
        </pc:grpChg>
        <pc:grpChg chg="mod">
          <ac:chgData name="ARONOVA, Daria" userId="4ea9d722-ee59-4008-8ffa-67d4ef1e9103" providerId="ADAL" clId="{C6BA1F21-9D7C-4AFF-8CE3-E8481224593D}" dt="2025-02-11T12:03:47.811" v="60" actId="1076"/>
          <ac:grpSpMkLst>
            <pc:docMk/>
            <pc:sldMk cId="3138194440" sldId="358"/>
            <ac:grpSpMk id="61" creationId="{3A3F0133-A8B4-1199-775A-967A85191593}"/>
          </ac:grpSpMkLst>
        </pc:grpChg>
        <pc:grpChg chg="mod">
          <ac:chgData name="ARONOVA, Daria" userId="4ea9d722-ee59-4008-8ffa-67d4ef1e9103" providerId="ADAL" clId="{C6BA1F21-9D7C-4AFF-8CE3-E8481224593D}" dt="2025-02-11T12:03:47.811" v="60" actId="1076"/>
          <ac:grpSpMkLst>
            <pc:docMk/>
            <pc:sldMk cId="3138194440" sldId="358"/>
            <ac:grpSpMk id="64" creationId="{E317A2B3-EEC9-9DC6-7BC4-925668A00763}"/>
          </ac:grpSpMkLst>
        </pc:grpChg>
        <pc:grpChg chg="mod">
          <ac:chgData name="ARONOVA, Daria" userId="4ea9d722-ee59-4008-8ffa-67d4ef1e9103" providerId="ADAL" clId="{C6BA1F21-9D7C-4AFF-8CE3-E8481224593D}" dt="2025-02-11T12:03:47.811" v="60" actId="1076"/>
          <ac:grpSpMkLst>
            <pc:docMk/>
            <pc:sldMk cId="3138194440" sldId="358"/>
            <ac:grpSpMk id="67" creationId="{6BDA7483-16E9-9880-D6EC-F3D405643812}"/>
          </ac:grpSpMkLst>
        </pc:grpChg>
        <pc:grpChg chg="mod">
          <ac:chgData name="ARONOVA, Daria" userId="4ea9d722-ee59-4008-8ffa-67d4ef1e9103" providerId="ADAL" clId="{C6BA1F21-9D7C-4AFF-8CE3-E8481224593D}" dt="2025-02-11T12:03:47.811" v="60" actId="1076"/>
          <ac:grpSpMkLst>
            <pc:docMk/>
            <pc:sldMk cId="3138194440" sldId="358"/>
            <ac:grpSpMk id="68" creationId="{32E9FB07-3FFA-E8B3-D1BA-CDE3BF97E278}"/>
          </ac:grpSpMkLst>
        </pc:grpChg>
        <pc:grpChg chg="mod">
          <ac:chgData name="ARONOVA, Daria" userId="4ea9d722-ee59-4008-8ffa-67d4ef1e9103" providerId="ADAL" clId="{C6BA1F21-9D7C-4AFF-8CE3-E8481224593D}" dt="2025-02-11T12:03:47.811" v="60" actId="1076"/>
          <ac:grpSpMkLst>
            <pc:docMk/>
            <pc:sldMk cId="3138194440" sldId="358"/>
            <ac:grpSpMk id="69" creationId="{87214544-0AF9-62D8-EC61-0BFD50AE8D96}"/>
          </ac:grpSpMkLst>
        </pc:grpChg>
        <pc:grpChg chg="mod">
          <ac:chgData name="ARONOVA, Daria" userId="4ea9d722-ee59-4008-8ffa-67d4ef1e9103" providerId="ADAL" clId="{C6BA1F21-9D7C-4AFF-8CE3-E8481224593D}" dt="2025-02-11T12:03:47.811" v="60" actId="1076"/>
          <ac:grpSpMkLst>
            <pc:docMk/>
            <pc:sldMk cId="3138194440" sldId="358"/>
            <ac:grpSpMk id="70" creationId="{A643547F-7AE8-1905-EBE1-5C7A5029EC06}"/>
          </ac:grpSpMkLst>
        </pc:grpChg>
      </pc:sldChg>
      <pc:sldChg chg="modSp">
        <pc:chgData name="ARONOVA, Daria" userId="4ea9d722-ee59-4008-8ffa-67d4ef1e9103" providerId="ADAL" clId="{C6BA1F21-9D7C-4AFF-8CE3-E8481224593D}" dt="2025-02-11T12:12:52.627" v="73" actId="20577"/>
        <pc:sldMkLst>
          <pc:docMk/>
          <pc:sldMk cId="3932746362" sldId="359"/>
        </pc:sldMkLst>
        <pc:spChg chg="mod">
          <ac:chgData name="ARONOVA, Daria" userId="4ea9d722-ee59-4008-8ffa-67d4ef1e9103" providerId="ADAL" clId="{C6BA1F21-9D7C-4AFF-8CE3-E8481224593D}" dt="2025-02-11T12:12:52.627" v="73" actId="20577"/>
          <ac:spMkLst>
            <pc:docMk/>
            <pc:sldMk cId="3932746362" sldId="359"/>
            <ac:spMk id="43" creationId="{15782907-63E9-479A-95E3-8B70E4D4A5A9}"/>
          </ac:spMkLst>
        </pc:spChg>
      </pc:sldChg>
      <pc:sldChg chg="modSp mod">
        <pc:chgData name="ARONOVA, Daria" userId="4ea9d722-ee59-4008-8ffa-67d4ef1e9103" providerId="ADAL" clId="{C6BA1F21-9D7C-4AFF-8CE3-E8481224593D}" dt="2025-02-11T12:54:10.670" v="77" actId="1076"/>
        <pc:sldMkLst>
          <pc:docMk/>
          <pc:sldMk cId="599726957" sldId="360"/>
        </pc:sldMkLst>
        <pc:grpChg chg="mod">
          <ac:chgData name="ARONOVA, Daria" userId="4ea9d722-ee59-4008-8ffa-67d4ef1e9103" providerId="ADAL" clId="{C6BA1F21-9D7C-4AFF-8CE3-E8481224593D}" dt="2025-02-11T12:54:10.670" v="77" actId="1076"/>
          <ac:grpSpMkLst>
            <pc:docMk/>
            <pc:sldMk cId="599726957" sldId="360"/>
            <ac:grpSpMk id="8" creationId="{9D2928CE-CBBE-08E6-A17A-E8CC85029343}"/>
          </ac:grpSpMkLst>
        </pc:grpChg>
      </pc:sldChg>
      <pc:sldChg chg="modSp mod">
        <pc:chgData name="ARONOVA, Daria" userId="4ea9d722-ee59-4008-8ffa-67d4ef1e9103" providerId="ADAL" clId="{C6BA1F21-9D7C-4AFF-8CE3-E8481224593D}" dt="2025-02-11T12:03:48.864" v="62" actId="1076"/>
        <pc:sldMkLst>
          <pc:docMk/>
          <pc:sldMk cId="4125628399" sldId="361"/>
        </pc:sldMkLst>
        <pc:grpChg chg="mod">
          <ac:chgData name="ARONOVA, Daria" userId="4ea9d722-ee59-4008-8ffa-67d4ef1e9103" providerId="ADAL" clId="{C6BA1F21-9D7C-4AFF-8CE3-E8481224593D}" dt="2025-02-11T11:57:16.001" v="48" actId="1076"/>
          <ac:grpSpMkLst>
            <pc:docMk/>
            <pc:sldMk cId="4125628399" sldId="361"/>
            <ac:grpSpMk id="12" creationId="{B1E9E4F0-E7D8-17D2-D3DB-2789A23A3EE6}"/>
          </ac:grpSpMkLst>
        </pc:grpChg>
        <pc:grpChg chg="mod">
          <ac:chgData name="ARONOVA, Daria" userId="4ea9d722-ee59-4008-8ffa-67d4ef1e9103" providerId="ADAL" clId="{C6BA1F21-9D7C-4AFF-8CE3-E8481224593D}" dt="2025-02-11T12:03:48.864" v="62" actId="1076"/>
          <ac:grpSpMkLst>
            <pc:docMk/>
            <pc:sldMk cId="4125628399" sldId="361"/>
            <ac:grpSpMk id="14" creationId="{BB4C3915-3D85-099F-7863-9AFD26FE0056}"/>
          </ac:grpSpMkLst>
        </pc:grpChg>
      </pc:sldChg>
      <pc:sldChg chg="modSp mod">
        <pc:chgData name="ARONOVA, Daria" userId="4ea9d722-ee59-4008-8ffa-67d4ef1e9103" providerId="ADAL" clId="{C6BA1F21-9D7C-4AFF-8CE3-E8481224593D}" dt="2025-02-11T12:10:14.926" v="68" actId="1076"/>
        <pc:sldMkLst>
          <pc:docMk/>
          <pc:sldMk cId="1249692805" sldId="362"/>
        </pc:sldMkLst>
        <pc:grpChg chg="mod">
          <ac:chgData name="ARONOVA, Daria" userId="4ea9d722-ee59-4008-8ffa-67d4ef1e9103" providerId="ADAL" clId="{C6BA1F21-9D7C-4AFF-8CE3-E8481224593D}" dt="2025-02-11T12:10:14.212" v="67" actId="1076"/>
          <ac:grpSpMkLst>
            <pc:docMk/>
            <pc:sldMk cId="1249692805" sldId="362"/>
            <ac:grpSpMk id="4" creationId="{02F1C69E-B7FF-3CCD-09B8-E4D381F66348}"/>
          </ac:grpSpMkLst>
        </pc:grpChg>
        <pc:grpChg chg="mod">
          <ac:chgData name="ARONOVA, Daria" userId="4ea9d722-ee59-4008-8ffa-67d4ef1e9103" providerId="ADAL" clId="{C6BA1F21-9D7C-4AFF-8CE3-E8481224593D}" dt="2025-02-11T12:10:14.926" v="68" actId="1076"/>
          <ac:grpSpMkLst>
            <pc:docMk/>
            <pc:sldMk cId="1249692805" sldId="362"/>
            <ac:grpSpMk id="5" creationId="{19C33722-3F1D-2D73-A87D-ABAF8674A4C1}"/>
          </ac:grpSpMkLst>
        </pc:grpChg>
      </pc:sldChg>
      <pc:sldChg chg="modSp mod">
        <pc:chgData name="ARONOVA, Daria" userId="4ea9d722-ee59-4008-8ffa-67d4ef1e9103" providerId="ADAL" clId="{C6BA1F21-9D7C-4AFF-8CE3-E8481224593D}" dt="2025-02-11T12:58:30.476" v="78" actId="1076"/>
        <pc:sldMkLst>
          <pc:docMk/>
          <pc:sldMk cId="3633493533" sldId="364"/>
        </pc:sldMkLst>
        <pc:grpChg chg="mod">
          <ac:chgData name="ARONOVA, Daria" userId="4ea9d722-ee59-4008-8ffa-67d4ef1e9103" providerId="ADAL" clId="{C6BA1F21-9D7C-4AFF-8CE3-E8481224593D}" dt="2025-02-11T12:58:30.476" v="78" actId="1076"/>
          <ac:grpSpMkLst>
            <pc:docMk/>
            <pc:sldMk cId="3633493533" sldId="364"/>
            <ac:grpSpMk id="2" creationId="{E2DDBAB0-D489-4BC9-ACF1-3F875564F0E4}"/>
          </ac:grpSpMkLst>
        </pc:grpChg>
      </pc:sldChg>
      <pc:sldChg chg="modSp mod">
        <pc:chgData name="ARONOVA, Daria" userId="4ea9d722-ee59-4008-8ffa-67d4ef1e9103" providerId="ADAL" clId="{C6BA1F21-9D7C-4AFF-8CE3-E8481224593D}" dt="2025-02-11T12:53:03.914" v="76" actId="1076"/>
        <pc:sldMkLst>
          <pc:docMk/>
          <pc:sldMk cId="3206295842" sldId="370"/>
        </pc:sldMkLst>
        <pc:spChg chg="mod">
          <ac:chgData name="ARONOVA, Daria" userId="4ea9d722-ee59-4008-8ffa-67d4ef1e9103" providerId="ADAL" clId="{C6BA1F21-9D7C-4AFF-8CE3-E8481224593D}" dt="2025-02-11T12:53:03.914" v="76" actId="1076"/>
          <ac:spMkLst>
            <pc:docMk/>
            <pc:sldMk cId="3206295842" sldId="370"/>
            <ac:spMk id="59" creationId="{03E595DD-B4FB-4D1E-853C-FC523C4DD8B9}"/>
          </ac:spMkLst>
        </pc:spChg>
        <pc:grpChg chg="mod">
          <ac:chgData name="ARONOVA, Daria" userId="4ea9d722-ee59-4008-8ffa-67d4ef1e9103" providerId="ADAL" clId="{C6BA1F21-9D7C-4AFF-8CE3-E8481224593D}" dt="2025-02-11T12:52:57.370" v="74" actId="1076"/>
          <ac:grpSpMkLst>
            <pc:docMk/>
            <pc:sldMk cId="3206295842" sldId="370"/>
            <ac:grpSpMk id="7" creationId="{55D5073A-F308-E4AE-FFB2-8DC6F4CCB242}"/>
          </ac:grpSpMkLst>
        </pc:grpChg>
        <pc:grpChg chg="mod">
          <ac:chgData name="ARONOVA, Daria" userId="4ea9d722-ee59-4008-8ffa-67d4ef1e9103" providerId="ADAL" clId="{C6BA1F21-9D7C-4AFF-8CE3-E8481224593D}" dt="2025-02-11T12:53:01.351" v="75" actId="1076"/>
          <ac:grpSpMkLst>
            <pc:docMk/>
            <pc:sldMk cId="3206295842" sldId="370"/>
            <ac:grpSpMk id="8" creationId="{00D9D6A8-4197-9F00-DAB9-E93196FBE8B0}"/>
          </ac:grpSpMkLst>
        </pc:grpChg>
        <pc:grpChg chg="mod">
          <ac:chgData name="ARONOVA, Daria" userId="4ea9d722-ee59-4008-8ffa-67d4ef1e9103" providerId="ADAL" clId="{C6BA1F21-9D7C-4AFF-8CE3-E8481224593D}" dt="2025-02-11T12:53:03.914" v="76" actId="1076"/>
          <ac:grpSpMkLst>
            <pc:docMk/>
            <pc:sldMk cId="3206295842" sldId="370"/>
            <ac:grpSpMk id="9" creationId="{0EBD00C3-B0EC-C170-B70D-AF3C181102EA}"/>
          </ac:grpSpMkLst>
        </pc:grpChg>
        <pc:picChg chg="mod">
          <ac:chgData name="ARONOVA, Daria" userId="4ea9d722-ee59-4008-8ffa-67d4ef1e9103" providerId="ADAL" clId="{C6BA1F21-9D7C-4AFF-8CE3-E8481224593D}" dt="2025-02-11T12:53:03.914" v="76" actId="1076"/>
          <ac:picMkLst>
            <pc:docMk/>
            <pc:sldMk cId="3206295842" sldId="370"/>
            <ac:picMk id="72" creationId="{CD6C3D97-779F-48B2-A913-CFCAE5E80A26}"/>
          </ac:picMkLst>
        </pc:picChg>
      </pc:sldChg>
      <pc:sldChg chg="modSp mod">
        <pc:chgData name="ARONOVA, Daria" userId="4ea9d722-ee59-4008-8ffa-67d4ef1e9103" providerId="ADAL" clId="{C6BA1F21-9D7C-4AFF-8CE3-E8481224593D}" dt="2025-02-11T11:14:24.410" v="25" actId="1076"/>
        <pc:sldMkLst>
          <pc:docMk/>
          <pc:sldMk cId="839161996" sldId="371"/>
        </pc:sldMkLst>
        <pc:spChg chg="mod">
          <ac:chgData name="ARONOVA, Daria" userId="4ea9d722-ee59-4008-8ffa-67d4ef1e9103" providerId="ADAL" clId="{C6BA1F21-9D7C-4AFF-8CE3-E8481224593D}" dt="2025-02-11T11:14:23.596" v="23" actId="1076"/>
          <ac:spMkLst>
            <pc:docMk/>
            <pc:sldMk cId="839161996" sldId="371"/>
            <ac:spMk id="14" creationId="{BF863F29-9B9B-1AB4-9E21-A007A48D086D}"/>
          </ac:spMkLst>
        </pc:spChg>
        <pc:spChg chg="mod">
          <ac:chgData name="ARONOVA, Daria" userId="4ea9d722-ee59-4008-8ffa-67d4ef1e9103" providerId="ADAL" clId="{C6BA1F21-9D7C-4AFF-8CE3-E8481224593D}" dt="2025-02-11T11:14:24.410" v="25" actId="1076"/>
          <ac:spMkLst>
            <pc:docMk/>
            <pc:sldMk cId="839161996" sldId="371"/>
            <ac:spMk id="18" creationId="{D2181DBD-8FAB-93A4-2DE2-739B97C0DF8F}"/>
          </ac:spMkLst>
        </pc:spChg>
        <pc:spChg chg="mod">
          <ac:chgData name="ARONOVA, Daria" userId="4ea9d722-ee59-4008-8ffa-67d4ef1e9103" providerId="ADAL" clId="{C6BA1F21-9D7C-4AFF-8CE3-E8481224593D}" dt="2025-02-11T11:14:23.964" v="24" actId="1076"/>
          <ac:spMkLst>
            <pc:docMk/>
            <pc:sldMk cId="839161996" sldId="371"/>
            <ac:spMk id="36" creationId="{D077F093-3A04-19CB-BE3A-4C5F2EF0AA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F6E3D-DC8A-4393-82B5-3D294E98837A}"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CFEF8-FD76-4F0F-9D3F-EA6FDD982AF8}" type="slidenum">
              <a:rPr lang="en-US" smtClean="0"/>
              <a:t>‹#›</a:t>
            </a:fld>
            <a:endParaRPr lang="en-US"/>
          </a:p>
        </p:txBody>
      </p:sp>
    </p:spTree>
    <p:extLst>
      <p:ext uri="{BB962C8B-B14F-4D97-AF65-F5344CB8AC3E}">
        <p14:creationId xmlns:p14="http://schemas.microsoft.com/office/powerpoint/2010/main" val="165182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Audio: </a:t>
            </a:r>
            <a:r>
              <a:rPr lang="en-GB" sz="1800" kern="0" dirty="0">
                <a:solidFill>
                  <a:srgbClr val="000000"/>
                </a:solidFill>
                <a:effectLst/>
                <a:latin typeface="Calibri" panose="020F0502020204030204" pitchFamily="34" charset="0"/>
                <a:ea typeface="PMingLiU" panose="02020500000000000000" pitchFamily="18" charset="-120"/>
              </a:rPr>
              <a:t>Welcome back. This is Faustina Gomez from WHO’s South-east Asia Regional Office again. In Module 8, we will explore </a:t>
            </a:r>
            <a:r>
              <a:rPr lang="it-IT" sz="1800" kern="0" dirty="0">
                <a:solidFill>
                  <a:srgbClr val="000000"/>
                </a:solidFill>
                <a:effectLst/>
                <a:latin typeface="Calibri" panose="020F0502020204030204" pitchFamily="34" charset="0"/>
                <a:ea typeface="PMingLiU" panose="02020500000000000000" pitchFamily="18" charset="-120"/>
              </a:rPr>
              <a:t>Safely managed sanitation in health care facilities.</a:t>
            </a:r>
            <a:r>
              <a:rPr lang="en-US" sz="1800" kern="0" dirty="0">
                <a:solidFill>
                  <a:srgbClr val="000000"/>
                </a:solidFill>
                <a:effectLst/>
                <a:latin typeface="Calibri" panose="020F0502020204030204" pitchFamily="34" charset="0"/>
                <a:ea typeface="PMingLiU" panose="02020500000000000000" pitchFamily="18" charset="-120"/>
              </a:rPr>
              <a:t>​</a:t>
            </a:r>
            <a:endParaRPr lang="en-US" sz="1800" kern="100" dirty="0">
              <a:effectLst/>
              <a:latin typeface="Times New Roman" panose="02020603050405020304" pitchFamily="18" charset="0"/>
              <a:ea typeface="PMingLiU" panose="02020500000000000000" pitchFamily="18" charset="-120"/>
            </a:endParaRPr>
          </a:p>
          <a:p>
            <a:pPr>
              <a:defRPr/>
            </a:pPr>
            <a:endParaRPr lang="en-US" dirty="0"/>
          </a:p>
          <a:p>
            <a:pPr>
              <a:defRPr/>
            </a:pPr>
            <a:endParaRPr lang="it"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287367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b="0" kern="100" dirty="0">
                <a:effectLst/>
                <a:latin typeface="Calibri" panose="020F0502020204030204" pitchFamily="34" charset="0"/>
                <a:ea typeface="PMingLiU" panose="02020500000000000000" pitchFamily="18" charset="-120"/>
              </a:rPr>
              <a:t>Antimicrobials – including antibiotics, antivirals, antifungals, and </a:t>
            </a:r>
            <a:r>
              <a:rPr lang="en-US" sz="1200" b="0" kern="100" dirty="0" err="1">
                <a:effectLst/>
                <a:latin typeface="Calibri" panose="020F0502020204030204" pitchFamily="34" charset="0"/>
                <a:ea typeface="PMingLiU" panose="02020500000000000000" pitchFamily="18" charset="-120"/>
              </a:rPr>
              <a:t>antiparasitics</a:t>
            </a:r>
            <a:r>
              <a:rPr lang="en-US" sz="1200" b="0" kern="100" dirty="0">
                <a:effectLst/>
                <a:latin typeface="Calibri" panose="020F0502020204030204" pitchFamily="34" charset="0"/>
                <a:ea typeface="PMingLiU" panose="02020500000000000000" pitchFamily="18" charset="-120"/>
              </a:rPr>
              <a:t> – are medicines used to prevent and treat infectious diseases in humans, animals and plants. Antimicrobial Resistance, or AMR, occurs when bacteria, viruses, fungi and parasites no longer respond to antimicrobial medicines. As a result of drug resistance, antibiotics and other antimicrobial medicines become ineffective and infections become difficult or impossible to treat, increasing the risk of disease spread, severe illness, disability and death.</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Inadequate access to sanitation in health care facilities can increase the risk of AMR. Wastewater originating from healthcare facilities often contains elevated levels of resistant bacteria and residues from antimicrobials, including those considered last-line defenses. So what can be done?</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The priority should be the safe collection, storage, and treatment of wastewater and sludge, either on-site or off-site. </a:t>
            </a: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Treatment systems must effectively remove AMR-resistant bacteria at rates comparable to other bacteria, thus reducing the risk of transmission through wastewater and sludge. Secondary treatment is generally considered sufficient but higher levels of treatment may provide additional protection.</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 addition to safe sanitation, facilities should also implement drinking water treatment methods such as filtration or chlorination to reduce waterborne </a:t>
            </a:r>
            <a:r>
              <a:rPr lang="en-US" sz="1200" b="0" kern="100" dirty="0" err="1">
                <a:effectLst/>
                <a:latin typeface="Calibri" panose="020F0502020204030204" pitchFamily="34" charset="0"/>
                <a:ea typeface="PMingLiU" panose="02020500000000000000" pitchFamily="18" charset="-120"/>
              </a:rPr>
              <a:t>diarrhoea</a:t>
            </a:r>
            <a:r>
              <a:rPr lang="en-US" sz="1200" b="0" kern="100" dirty="0">
                <a:effectLst/>
                <a:latin typeface="Calibri" panose="020F0502020204030204" pitchFamily="34" charset="0"/>
                <a:ea typeface="PMingLiU" panose="02020500000000000000" pitchFamily="18" charset="-120"/>
              </a:rPr>
              <a:t>, thereby minimizing the need for antibiotics due to waterborne illnesses.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And finally, practice stringent infection prevention and control measures, including thorough hand hygiene protocols.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To learn more about AMR in health care facilities, take the </a:t>
            </a:r>
            <a:r>
              <a:rPr lang="en-US" sz="1200" b="0" kern="100" dirty="0" err="1">
                <a:effectLst/>
                <a:latin typeface="Calibri" panose="020F0502020204030204" pitchFamily="34" charset="0"/>
                <a:ea typeface="PMingLiU" panose="02020500000000000000" pitchFamily="18" charset="-120"/>
              </a:rPr>
              <a:t>OpenWHO</a:t>
            </a:r>
            <a:r>
              <a:rPr lang="en-US" sz="1200" b="0" kern="100" dirty="0">
                <a:effectLst/>
                <a:latin typeface="Calibri" panose="020F0502020204030204" pitchFamily="34" charset="0"/>
                <a:ea typeface="PMingLiU" panose="02020500000000000000" pitchFamily="18" charset="-120"/>
              </a:rPr>
              <a:t> course “Antimicrobial Resistance (AMR) in the Environment: Key Concepts and Interventions”.</a:t>
            </a:r>
            <a:endParaRPr lang="en-US" sz="1200" b="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10</a:t>
            </a:fld>
            <a:endParaRPr lang="en-US"/>
          </a:p>
        </p:txBody>
      </p:sp>
    </p:spTree>
    <p:extLst>
      <p:ext uri="{BB962C8B-B14F-4D97-AF65-F5344CB8AC3E}">
        <p14:creationId xmlns:p14="http://schemas.microsoft.com/office/powerpoint/2010/main" val="2606126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Audio: </a:t>
            </a:r>
            <a:r>
              <a:rPr lang="en-US" sz="1800" dirty="0">
                <a:effectLst/>
                <a:latin typeface="Calibri" panose="020F0502020204030204" pitchFamily="34" charset="0"/>
                <a:ea typeface="PMingLiU" panose="02020500000000000000" pitchFamily="18" charset="-120"/>
              </a:rPr>
              <a:t>We will now look at some sanitation technologies, starting with toilets and moving on to on-site and off-site treatment options. Toilet designs must match local conditions, </a:t>
            </a:r>
            <a:r>
              <a:rPr lang="en-US" sz="1800" b="0" dirty="0">
                <a:effectLst/>
                <a:latin typeface="Calibri" panose="020F0502020204030204" pitchFamily="34" charset="0"/>
                <a:ea typeface="PMingLiU" panose="02020500000000000000" pitchFamily="18" charset="-120"/>
              </a:rPr>
              <a:t>including water availability</a:t>
            </a:r>
            <a:r>
              <a:rPr lang="en-US" sz="1800" dirty="0">
                <a:effectLst/>
                <a:latin typeface="Calibri" panose="020F0502020204030204" pitchFamily="34" charset="0"/>
                <a:ea typeface="PMingLiU" panose="02020500000000000000" pitchFamily="18" charset="-120"/>
              </a:rPr>
              <a:t>, waste management, and personal hygiene practices, while being accessible and affordable to all. Features should ensure durability, hygiene, and protection from stormwater. Safety and usability enhancements may include sex-separated facilities, locks, lighting, and disability access. </a:t>
            </a:r>
            <a:r>
              <a:rPr lang="en-US" sz="1800" b="0" dirty="0">
                <a:effectLst/>
                <a:latin typeface="Calibri" panose="020F0502020204030204" pitchFamily="34" charset="0"/>
                <a:ea typeface="PMingLiU" panose="02020500000000000000" pitchFamily="18" charset="-120"/>
              </a:rPr>
              <a:t>Pour flush </a:t>
            </a:r>
            <a:r>
              <a:rPr lang="en-US" sz="1800" dirty="0">
                <a:effectLst/>
                <a:latin typeface="Calibri" panose="020F0502020204030204" pitchFamily="34" charset="0"/>
                <a:ea typeface="PMingLiU" panose="02020500000000000000" pitchFamily="18" charset="-120"/>
              </a:rPr>
              <a:t>toilet devices are readily available and their use is encouraged where any source of water.</a:t>
            </a:r>
          </a:p>
          <a:p>
            <a:pPr>
              <a:defRPr/>
            </a:pPr>
            <a:endParaRPr lang="en-US" sz="1800" dirty="0">
              <a:effectLst/>
              <a:latin typeface="Calibri" panose="020F0502020204030204" pitchFamily="34" charset="0"/>
              <a:ea typeface="PMingLiU" panose="02020500000000000000" pitchFamily="18" charset="-120"/>
            </a:endParaRPr>
          </a:p>
          <a:p>
            <a:pPr>
              <a:defRPr/>
            </a:pPr>
            <a:r>
              <a:rPr lang="en-US" sz="1800" dirty="0">
                <a:effectLst/>
                <a:latin typeface="Calibri" panose="020F0502020204030204" pitchFamily="34" charset="0"/>
                <a:ea typeface="PMingLiU" panose="02020500000000000000" pitchFamily="18" charset="-120"/>
              </a:rPr>
              <a:t>Biogas reactors offer waste treatment with energy recovery but require regular maintenance and a market for the gas.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11</a:t>
            </a:fld>
            <a:endParaRPr lang="en-US"/>
          </a:p>
        </p:txBody>
      </p:sp>
    </p:spTree>
    <p:extLst>
      <p:ext uri="{BB962C8B-B14F-4D97-AF65-F5344CB8AC3E}">
        <p14:creationId xmlns:p14="http://schemas.microsoft.com/office/powerpoint/2010/main" val="338835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Audio: </a:t>
            </a:r>
            <a:r>
              <a:rPr lang="en-US" sz="1800" dirty="0">
                <a:effectLst/>
                <a:latin typeface="Calibri" panose="020F0502020204030204" pitchFamily="34" charset="0"/>
                <a:ea typeface="PMingLiU" panose="02020500000000000000" pitchFamily="18" charset="-120"/>
              </a:rPr>
              <a:t>We will now look at some sanitation technologies, starting with toilets and moving on to on-site and off-site treatment options. Toilet designs must match local conditions, including water availability, waste management, and personal hygiene practices, while being accessible and affordable to all. Features should ensure durability, hygiene, and protection from stormwater. Safety and usability enhancements may include sex-separated facilities, locks, lighting, and disability access. Pour flush toilet devices are readily available and their use is encouraged where any source of water.​</a:t>
            </a:r>
          </a:p>
          <a:p>
            <a:pPr>
              <a:defRPr/>
            </a:pPr>
            <a:endParaRPr lang="en-US" sz="1800" dirty="0">
              <a:effectLst/>
              <a:latin typeface="Calibri" panose="020F0502020204030204" pitchFamily="34" charset="0"/>
              <a:ea typeface="PMingLiU" panose="02020500000000000000" pitchFamily="18" charset="-120"/>
            </a:endParaRPr>
          </a:p>
          <a:p>
            <a:pPr>
              <a:defRPr/>
            </a:pPr>
            <a:r>
              <a:rPr lang="en-US" sz="1800" b="1" dirty="0">
                <a:effectLst/>
                <a:latin typeface="Calibri" panose="020F0502020204030204" pitchFamily="34" charset="0"/>
                <a:ea typeface="PMingLiU" panose="02020500000000000000" pitchFamily="18" charset="-120"/>
              </a:rPr>
              <a:t>Biogas reactors </a:t>
            </a:r>
            <a:r>
              <a:rPr lang="en-US" sz="1800" dirty="0">
                <a:effectLst/>
                <a:latin typeface="Calibri" panose="020F0502020204030204" pitchFamily="34" charset="0"/>
                <a:ea typeface="PMingLiU" panose="02020500000000000000" pitchFamily="18" charset="-120"/>
              </a:rPr>
              <a:t>offer waste treatment with energy recovery but require regular maintenance and a market for the gas.​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12</a:t>
            </a:fld>
            <a:endParaRPr lang="en-US"/>
          </a:p>
        </p:txBody>
      </p:sp>
    </p:spTree>
    <p:extLst>
      <p:ext uri="{BB962C8B-B14F-4D97-AF65-F5344CB8AC3E}">
        <p14:creationId xmlns:p14="http://schemas.microsoft.com/office/powerpoint/2010/main" val="75392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Sanitation systems can be broadly categorized into onsite and offsite systems. Onsite treatment involves the collection, storage, and treatment of excreta (referred to as </a:t>
            </a:r>
            <a:r>
              <a:rPr lang="en-US" sz="1800" kern="100" dirty="0" err="1">
                <a:effectLst/>
                <a:latin typeface="Calibri" panose="020F0502020204030204" pitchFamily="34" charset="0"/>
                <a:ea typeface="PMingLiU" panose="02020500000000000000" pitchFamily="18" charset="-120"/>
              </a:rPr>
              <a:t>faecal</a:t>
            </a:r>
            <a:r>
              <a:rPr lang="en-US" sz="1800" kern="100" dirty="0">
                <a:effectLst/>
                <a:latin typeface="Calibri" panose="020F0502020204030204" pitchFamily="34" charset="0"/>
                <a:ea typeface="PMingLiU" panose="02020500000000000000" pitchFamily="18" charset="-120"/>
              </a:rPr>
              <a:t> sludge) directly on the plot where they are generated.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a:t>
            </a:r>
            <a:endParaRPr lang="en-US" sz="1800" kern="100" dirty="0">
              <a:effectLst/>
              <a:latin typeface="Times New Roman" panose="02020603050405020304" pitchFamily="18" charset="0"/>
              <a:ea typeface="PMingLiU" panose="02020500000000000000" pitchFamily="18" charset="-120"/>
            </a:endParaRPr>
          </a:p>
          <a:p>
            <a:r>
              <a:rPr lang="en-US" sz="1800" b="1" dirty="0">
                <a:effectLst/>
                <a:latin typeface="Calibri" panose="020F0502020204030204" pitchFamily="34" charset="0"/>
                <a:ea typeface="PMingLiU" panose="02020500000000000000" pitchFamily="18" charset="-120"/>
              </a:rPr>
              <a:t>In rural primary </a:t>
            </a:r>
            <a:r>
              <a:rPr lang="en-US" sz="1800" dirty="0">
                <a:effectLst/>
                <a:latin typeface="Calibri" panose="020F0502020204030204" pitchFamily="34" charset="0"/>
                <a:ea typeface="PMingLiU" panose="02020500000000000000" pitchFamily="18" charset="-120"/>
              </a:rPr>
              <a:t>care facilities with ample space, few patients, and limited resources, a single, ventilated pit latrine may be the most suitable option. The latrine must be upgradient and at a safe distance over 15 meters from any water source. Once the pit is filled, it must be safely emptied and the waste should be taken offsite for further treatment or covered, and a new pit should be dug.</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13</a:t>
            </a:fld>
            <a:endParaRPr lang="en-US"/>
          </a:p>
        </p:txBody>
      </p:sp>
    </p:spTree>
    <p:extLst>
      <p:ext uri="{BB962C8B-B14F-4D97-AF65-F5344CB8AC3E}">
        <p14:creationId xmlns:p14="http://schemas.microsoft.com/office/powerpoint/2010/main" val="31853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Off-site sanitation involves collecting and transporting excreta, or wastewater, away from its source. This is often done through sewer technologies, utilizing manual or motorized methods for removing </a:t>
            </a:r>
            <a:r>
              <a:rPr lang="en-US" sz="1800" kern="100" dirty="0" err="1">
                <a:effectLst/>
                <a:latin typeface="Calibri" panose="020F0502020204030204" pitchFamily="34" charset="0"/>
                <a:ea typeface="PMingLiU" panose="02020500000000000000" pitchFamily="18" charset="-120"/>
              </a:rPr>
              <a:t>faecal</a:t>
            </a:r>
            <a:r>
              <a:rPr lang="en-US" sz="1800" kern="100" dirty="0">
                <a:effectLst/>
                <a:latin typeface="Calibri" panose="020F0502020204030204" pitchFamily="34" charset="0"/>
                <a:ea typeface="PMingLiU" panose="02020500000000000000" pitchFamily="18" charset="-120"/>
              </a:rPr>
              <a:t> sludge from facilities. Motorized transport, using vehicles with pumps and storage tanks, is common for wet systems like septic tanks. However, access to toilets can be challenging, especially in urban areas. Sewer-based systems, including gravity, simplified, and solids-free sewers, transport waste to treatment facilities. While gravity sewers are prevalent in high-income countries, low and middle-income countries often lack adequate sewage infrastructure. Health care facility managers and the WASH FIT team can advocate for improved sewage systems. Alternative treatment options include waste stabilization ponds for warm climates and anaerobic filters for more sophisticated treatment. Further details on off-site sanitation options are available in the module resources.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With all these technologies, sanitation workers face high risks, often working in confined and hazardous environments where they encounter infectious diseases and harmful chemicals. Safety measures, rigorous protocols, training, and appropriate protective gear are essential to mitigate these risks.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14</a:t>
            </a:fld>
            <a:endParaRPr lang="en-US"/>
          </a:p>
        </p:txBody>
      </p:sp>
    </p:spTree>
    <p:extLst>
      <p:ext uri="{BB962C8B-B14F-4D97-AF65-F5344CB8AC3E}">
        <p14:creationId xmlns:p14="http://schemas.microsoft.com/office/powerpoint/2010/main" val="768360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kern="100" dirty="0">
                <a:effectLst/>
                <a:latin typeface="Calibri" panose="020F0502020204030204" pitchFamily="34" charset="0"/>
                <a:ea typeface="PMingLiU" panose="02020500000000000000" pitchFamily="18" charset="-120"/>
              </a:rPr>
              <a:t>Off-site sanitation involves collecting and transporting excreta, or wastewater, away from its source. This is often done through sewer technologies, utilizing manual or motorized methods for removing </a:t>
            </a:r>
            <a:r>
              <a:rPr lang="en-US" sz="1200" kern="100" dirty="0" err="1">
                <a:effectLst/>
                <a:latin typeface="Calibri" panose="020F0502020204030204" pitchFamily="34" charset="0"/>
                <a:ea typeface="PMingLiU" panose="02020500000000000000" pitchFamily="18" charset="-120"/>
              </a:rPr>
              <a:t>faecal</a:t>
            </a:r>
            <a:r>
              <a:rPr lang="en-US" sz="1200" kern="100" dirty="0">
                <a:effectLst/>
                <a:latin typeface="Calibri" panose="020F0502020204030204" pitchFamily="34" charset="0"/>
                <a:ea typeface="PMingLiU" panose="02020500000000000000" pitchFamily="18" charset="-120"/>
              </a:rPr>
              <a:t> sludge from facilities. Motorized transport, using vehicles with pumps and storage tanks, is common for wet systems like septic tanks. However, access to toilets can be challenging, especially in urban areas. Sewer-based systems, including gravity, simplified, and solids-free sewers, transport waste to treatment facilities. While gravity sewers are prevalent in high-income countries, low and middle-income countries often lack adequate sewage infrastructure. Health care facility managers and the WASH FIT team can advocate for improved sewage systems. Alternative treatment options include waste stabilization ponds for warm climates and anaerobic filters for more sophisticated treatment. Further details on off-site sanitation options are available in the module resources.</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With all these technologies, sanitation workers face high risks, often working in confined and hazardous environments where they encounter infectious diseases and harmful chemicals. Safety measures, rigorous protocols, training, and appropriate protective gear are essential to mitigate these risks.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15</a:t>
            </a:fld>
            <a:endParaRPr lang="en-US"/>
          </a:p>
        </p:txBody>
      </p:sp>
    </p:spTree>
    <p:extLst>
      <p:ext uri="{BB962C8B-B14F-4D97-AF65-F5344CB8AC3E}">
        <p14:creationId xmlns:p14="http://schemas.microsoft.com/office/powerpoint/2010/main" val="239542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The WHO Guidelines on Sanitation and health include 11 sanitation system fact sheets and inspection forms. These are short, standardized observation checklists that can be used to assess risk factors at or near sanitation facilities and identify appropriate remedial actions to safeguard public health.</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fact sheets cover applicability, design considerations, operation and maintenance, and measures to protect public health. They are accompanied by sanitary inspection forms and management advice sheets. They can be used as part of routine WASH FIT assessments for those that want to look at sanitation systems in more detail.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16</a:t>
            </a:fld>
            <a:endParaRPr lang="en-US"/>
          </a:p>
        </p:txBody>
      </p:sp>
    </p:spTree>
    <p:extLst>
      <p:ext uri="{BB962C8B-B14F-4D97-AF65-F5344CB8AC3E}">
        <p14:creationId xmlns:p14="http://schemas.microsoft.com/office/powerpoint/2010/main" val="1301421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We will now look at the impact of climate change on sanitation. Pause the video and take a minute to look at the pictures and consider what the impact could be on sanitation systems.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Climate impacts on sanitation are varied and severe. Intense weather events, including heavy rainfall, floods, and landslides, often lead to the destruction of sanitation facilities, spilling and overflowing of waste, resulting in significant environmental contamination. Persistent droughts cause a decline in water availability, affecting the functionality of water-dependent sanitation systems like flush toilets. High temperatures and heatwaves exacerbate these issues, leading to the malfunction of sanitation systems and increasing odors, which deter use. Climate-resilient sanitation infrastructure is more important than ever.</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17</a:t>
            </a:fld>
            <a:endParaRPr lang="en-US"/>
          </a:p>
        </p:txBody>
      </p:sp>
    </p:spTree>
    <p:extLst>
      <p:ext uri="{BB962C8B-B14F-4D97-AF65-F5344CB8AC3E}">
        <p14:creationId xmlns:p14="http://schemas.microsoft.com/office/powerpoint/2010/main" val="980226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So what can you do to improve resiliency? Locate toilets away from flood-prone or erosion-prone areas, at least 15 meters from water sources, and above the water table to prevent contamination. In disaster-prone regions, chose raised or enclosed toilets that are easily emptied. In water-scarce or flood-prone areas, opt for low-water or waterless toilet systems like urine-diverting dry toilets.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Empty septic tanks before flood-prone seasons to prevent overflow and restrict access to flood-exposed areas. Finally, maintain hygiene standards through regular, more frequent cleaning, during periods of heightened risk like cholera outbreaks.</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18</a:t>
            </a:fld>
            <a:endParaRPr lang="en-US"/>
          </a:p>
        </p:txBody>
      </p:sp>
    </p:spTree>
    <p:extLst>
      <p:ext uri="{BB962C8B-B14F-4D97-AF65-F5344CB8AC3E}">
        <p14:creationId xmlns:p14="http://schemas.microsoft.com/office/powerpoint/2010/main" val="3654888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Sanitation services pose unique challenges for children, older people, pregnant women and women in </a:t>
            </a:r>
            <a:r>
              <a:rPr lang="en-US" sz="1800" kern="100" dirty="0" err="1">
                <a:effectLst/>
                <a:latin typeface="Calibri" panose="020F0502020204030204" pitchFamily="34" charset="0"/>
                <a:ea typeface="PMingLiU" panose="02020500000000000000" pitchFamily="18" charset="-120"/>
              </a:rPr>
              <a:t>labour</a:t>
            </a:r>
            <a:r>
              <a:rPr lang="en-US" sz="1800" kern="100" dirty="0">
                <a:effectLst/>
                <a:latin typeface="Calibri" panose="020F0502020204030204" pitchFamily="34" charset="0"/>
                <a:ea typeface="PMingLiU" panose="02020500000000000000" pitchFamily="18" charset="-120"/>
              </a:rPr>
              <a:t>, individuals with disabilities, post-surgery patients, women and girls, and indigenous communities. Common issues arise from the design and location of facilities. Four examples are presented here. Take a moment to think – have you ever faced problems accessing sanitation facilities? How did this make you feel?</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You can refer to the WASH FIT indicators for further guidance on improving accessibility of toilets, including specifications of toilets, access paths, measurements for sinks, taps, doors and hand washing stations that accommodate wheelchair users and those with disabilities. More information on accessibility is provided in the GEDSI module of this course.</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19</a:t>
            </a:fld>
            <a:endParaRPr lang="en-US"/>
          </a:p>
        </p:txBody>
      </p:sp>
    </p:spTree>
    <p:extLst>
      <p:ext uri="{BB962C8B-B14F-4D97-AF65-F5344CB8AC3E}">
        <p14:creationId xmlns:p14="http://schemas.microsoft.com/office/powerpoint/2010/main" val="289144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tx1"/>
                </a:solidFill>
              </a:rPr>
              <a:t>Audio</a:t>
            </a:r>
            <a:r>
              <a:rPr lang="en-GB" dirty="0">
                <a:solidFill>
                  <a:schemeClr val="tx1"/>
                </a:solidFill>
              </a:rPr>
              <a:t>: </a:t>
            </a:r>
            <a:r>
              <a:rPr lang="en-GB" sz="1800" dirty="0">
                <a:effectLst/>
                <a:latin typeface="Calibri" panose="020F0502020204030204" pitchFamily="34" charset="0"/>
                <a:ea typeface="PMingLiU" panose="02020500000000000000" pitchFamily="18" charset="-120"/>
              </a:rPr>
              <a:t>After completing this module, you'll understand the minimum standards required for sanitation in healthcare facilities. We will look at the interconnections between Antimicrobial Resistance and sanitation, and cover strategies to mitigate this critical issue. We will exploring a range of sanitation technology options and learn methods to enhance user-friendliness, gender inclusivity, and climate resilience in sanitation facilities.</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2958533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Unclean toilets and bathrooms pose significant health risks, inviting disease-causing organisms and deterring proper use. Regular spot checks, cleaning and provision of personal protective equipment to cleaning staff will help keep toilets clean. We will go into more details on cleaning requirements in module 11.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Toilet side sprays (a popular feature in many cultures) should be removed or thoroughly cleaned after every use. Side sprays are an obvious source of person-to-person fecal contamination, as discussed previously in this module.</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Essential hygiene products like anal cleansing materials and soap for handwashing should be regularly replenished. For dry toilets, ensure a ready supply of materials like ash or sawdust for covering feces, preventing flies and odors.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20</a:t>
            </a:fld>
            <a:endParaRPr lang="en-US"/>
          </a:p>
        </p:txBody>
      </p:sp>
    </p:spTree>
    <p:extLst>
      <p:ext uri="{BB962C8B-B14F-4D97-AF65-F5344CB8AC3E}">
        <p14:creationId xmlns:p14="http://schemas.microsoft.com/office/powerpoint/2010/main" val="366479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Plumbing is needed to maintain sanitation systems, especially septic systems. Specific plumbing tasks include regularly emptying sludge to ensure efficient operation, preventing pooling water and avoiding discharge to open ground or drains to safeguard environmental health.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There should also be adequate setback distances from on-site water sources and appropriate sewer connections to prevent contamination. It's crucial to check for leaks and overflows, ensuring that solids and liquids are conveyed to treatment facilities or sewers without compromising hygiene.</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Discussions with authorities and downstream assessments will be necessary to confirm that sewers lead to safely managed treatment plants, preventing septic effluent from flowing into community drains or water sources. These measures ensure the effective functioning of septic systems, minimizing health risks and promoting environmental sustainability in sanitation practices.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technical factsheet on safe plumbing for WASH services provides some examples of suggested plumbing improvements and plumbing considerations throughout the WASH FIT cycle.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21</a:t>
            </a:fld>
            <a:endParaRPr lang="en-US"/>
          </a:p>
        </p:txBody>
      </p:sp>
    </p:spTree>
    <p:extLst>
      <p:ext uri="{BB962C8B-B14F-4D97-AF65-F5344CB8AC3E}">
        <p14:creationId xmlns:p14="http://schemas.microsoft.com/office/powerpoint/2010/main" val="2770725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kern="100" dirty="0">
                <a:effectLst/>
                <a:latin typeface="Calibri" panose="020F0502020204030204" pitchFamily="34" charset="0"/>
                <a:ea typeface="PMingLiU" panose="02020500000000000000" pitchFamily="18" charset="-120"/>
              </a:rPr>
              <a:t>Plumbing is needed to maintain sanitation systems, especially septic systems. Specific plumbing tasks include regularly emptying sludge to ensure efficient operation, preventing pooling water and avoiding discharge to open ground or drains to safeguard environmental health.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There should also be adequate setback distances from on-site water sources and appropriate sewer connections to prevent contamination. It's crucial to check for leaks and overflows, ensuring that solids and liquids are conveyed to treatment facilities or sewers without compromising hygiene.</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Discussions with authorities and downstream assessments will be necessary to confirm that sewers lead to safely managed treatment plants, preventing septic effluent from flowing into community drains or water sources. These measures ensure the effective functioning of septic systems, minimizing health risks and promoting environmental sustainability in sanitation practices.</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The technical factsheet on safe plumbing for WASH services provides some examples of suggested plumbing improvements and plumbing considerations throughout the WASH FIT cycle.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22</a:t>
            </a:fld>
            <a:endParaRPr lang="en-US"/>
          </a:p>
        </p:txBody>
      </p:sp>
    </p:spTree>
    <p:extLst>
      <p:ext uri="{BB962C8B-B14F-4D97-AF65-F5344CB8AC3E}">
        <p14:creationId xmlns:p14="http://schemas.microsoft.com/office/powerpoint/2010/main" val="28415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kern="100" dirty="0">
                <a:effectLst/>
                <a:latin typeface="Calibri" panose="020F0502020204030204" pitchFamily="34" charset="0"/>
                <a:ea typeface="PMingLiU" panose="02020500000000000000" pitchFamily="18" charset="-120"/>
              </a:rPr>
              <a:t>Plumbing is needed to maintain sanitation systems, especially septic systems. Specific plumbing tasks include regularly emptying sludge to ensure efficient operation, preventing pooling water and avoiding discharge to open ground or drains to safeguard environmental health. </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There should also be adequate setback distances from on-site water sources and appropriate sewer connections to prevent contamination. It's crucial to check for leaks and overflows, ensuring that solids and liquids are conveyed to treatment facilities or sewers without compromising hygiene.</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Discussions with authorities and downstream assessments will be necessary to confirm that sewers lead to safely managed treatment plants, preventing septic effluent from flowing into community drains or water sources. These measures ensure the effective functioning of septic systems, minimizing health risks and promoting environmental sustainability in sanitation practices.</a:t>
            </a:r>
          </a:p>
          <a:p>
            <a:pPr marL="0" marR="0">
              <a:spcBef>
                <a:spcPts val="0"/>
              </a:spcBef>
              <a:spcAft>
                <a:spcPts val="0"/>
              </a:spcAft>
            </a:pPr>
            <a:endParaRPr lang="en-US" sz="12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kern="100" dirty="0">
                <a:effectLst/>
                <a:latin typeface="Calibri" panose="020F0502020204030204" pitchFamily="34" charset="0"/>
                <a:ea typeface="PMingLiU" panose="02020500000000000000" pitchFamily="18" charset="-120"/>
              </a:rPr>
              <a:t>The technical factsheet on safe plumbing for WASH services provides some examples of suggested plumbing improvements and plumbing considerations throughout the WASH FIT cycle.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23</a:t>
            </a:fld>
            <a:endParaRPr lang="en-US"/>
          </a:p>
        </p:txBody>
      </p:sp>
    </p:spTree>
    <p:extLst>
      <p:ext uri="{BB962C8B-B14F-4D97-AF65-F5344CB8AC3E}">
        <p14:creationId xmlns:p14="http://schemas.microsoft.com/office/powerpoint/2010/main" val="387546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800" kern="100" dirty="0">
                <a:effectLst/>
                <a:latin typeface="Calibri" panose="020F0502020204030204" pitchFamily="34" charset="0"/>
                <a:ea typeface="PMingLiU" panose="02020500000000000000" pitchFamily="18" charset="-120"/>
              </a:rPr>
              <a:t>Thank you for completing this module. Here are the key points:​</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Sanitation facilities must be accessible to all, prevent infection spread, and uphold every user's dignity and wellbeing.​</a:t>
            </a:r>
            <a:endParaRPr lang="en-US" sz="1800" kern="100" dirty="0">
              <a:effectLst/>
              <a:latin typeface="Times New Roman" panose="02020603050405020304" pitchFamily="18" charset="0"/>
              <a:ea typeface="PMingLiU" panose="02020500000000000000" pitchFamily="18" charset="-120"/>
            </a:endParaRPr>
          </a:p>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A clean, operational toilet is crucial, but it's equally important to ensure fecal waste is safely collected, transported, treated, and disposed of.​</a:t>
            </a:r>
            <a:endParaRPr lang="en-US" sz="1800" kern="100" dirty="0">
              <a:effectLst/>
              <a:latin typeface="Times New Roman" panose="02020603050405020304" pitchFamily="18" charset="0"/>
              <a:ea typeface="PMingLiU" panose="02020500000000000000" pitchFamily="18" charset="-120"/>
            </a:endParaRPr>
          </a:p>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Regularly cleaning and maintaining toilet facilities is a cost-effective way to mitigate risks associated with fecal waste.​</a:t>
            </a:r>
            <a:endParaRPr lang="en-US" sz="1800" kern="100" dirty="0">
              <a:effectLst/>
              <a:latin typeface="Times New Roman" panose="02020603050405020304" pitchFamily="18" charset="0"/>
              <a:ea typeface="PMingLiU" panose="02020500000000000000" pitchFamily="18" charset="-120"/>
            </a:endParaRPr>
          </a:p>
          <a:p>
            <a:pPr marL="285750" marR="0" lvl="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The spread of Antimicrobial Resistance can be curtailed through well-managed sanitation systems and the safe disposal of pharmaceuticals, without the need for expensive, high-tech solutions.​</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Please refer to the reference section of this module to access links to all mentioned resources.</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24</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tx1"/>
                </a:solidFill>
              </a:rPr>
              <a:t>Audio: </a:t>
            </a:r>
            <a:r>
              <a:rPr lang="en-US" dirty="0">
                <a:solidFill>
                  <a:schemeClr val="tx1"/>
                </a:solidFill>
              </a:rPr>
              <a:t>Sanitation is a fundamental human right and central to promoting dignity and wellbeing. Shockingly, however, the latest data published in 2023 by the WHO/UNICEF Joint Monitoring </a:t>
            </a:r>
            <a:r>
              <a:rPr lang="en-US" dirty="0" err="1">
                <a:solidFill>
                  <a:schemeClr val="tx1"/>
                </a:solidFill>
              </a:rPr>
              <a:t>Programme</a:t>
            </a:r>
            <a:r>
              <a:rPr lang="en-US" dirty="0">
                <a:solidFill>
                  <a:schemeClr val="tx1"/>
                </a:solidFill>
              </a:rPr>
              <a:t> for Water Supply, Sanitation and Hygiene (JMP) reveals that one in ten healthcare facilities worldwide lacks any sanitation service. This not only undermines the health and dignity of staff and patients but also discourages women from delivering in healthcare settings. The right to sanitation extends to protection against the adverse effects of unsanitary conditions, such as the leakage of excreta contaminating the environment, which is of particular concern in healthcare facilities where wastewater and fecal sludge are more likely to carry high concentrations of pathogens, including drug-resistant bacteria.</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83258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b="1" dirty="0">
                <a:solidFill>
                  <a:schemeClr val="tx1"/>
                </a:solidFill>
              </a:rPr>
              <a:t>Audio</a:t>
            </a:r>
            <a:r>
              <a:rPr lang="en-GB" dirty="0">
                <a:solidFill>
                  <a:schemeClr val="tx1"/>
                </a:solidFill>
              </a:rPr>
              <a:t>: </a:t>
            </a:r>
            <a:r>
              <a:rPr lang="en-US" sz="1800" kern="100" dirty="0">
                <a:effectLst/>
                <a:latin typeface="Calibri" panose="020F0502020204030204" pitchFamily="34" charset="0"/>
                <a:ea typeface="PMingLiU" panose="02020500000000000000" pitchFamily="18" charset="-120"/>
              </a:rPr>
              <a:t>Sanitation services must cater to the physical and cultural needs of all users. This means accessibility, privacy, and adherence to culturally specific practices of anal cleansing. Human feces, a primary source of microbial pathogens with more than a billion pathogens per gram, pose a significant risk. Diseases such as cholera, which can rapidly spread through the feces of infected individuals, alongside vector-borne diseases like Lymphatic filariasis, West Nile Virus, malaria, Zika, and neglected tropical diseases such as helminth infections and schistosomiasis, underscore the need for improved sanitation to prevent the spread of infectious diseases.​</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318795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defRPr/>
            </a:pPr>
            <a:r>
              <a:rPr lang="en-GB" b="1" dirty="0">
                <a:solidFill>
                  <a:schemeClr val="tx1"/>
                </a:solidFill>
              </a:rPr>
              <a:t>Audio</a:t>
            </a:r>
            <a:r>
              <a:rPr lang="en-GB" dirty="0">
                <a:solidFill>
                  <a:schemeClr val="tx1"/>
                </a:solidFill>
              </a:rPr>
              <a:t>: </a:t>
            </a:r>
            <a:r>
              <a:rPr lang="en-GB" sz="1800" dirty="0">
                <a:effectLst/>
                <a:latin typeface="Calibri" panose="020F0502020204030204" pitchFamily="34" charset="0"/>
                <a:ea typeface="PMingLiU" panose="02020500000000000000" pitchFamily="18" charset="-120"/>
              </a:rPr>
              <a:t>So what are the minimum requirements for sanitation in a health care facility? Toilets should be onsite, accessible and usable. They should offer privacy, having a door that is unlocked when not in use (or for which a key is available) and can be locked from the inside during use. There should be no major holes in the structure, the hole or pit should not be blocked, water should be available for flush/pour flush toilets, and there should be no cracks or leaks in the toilet structure. It should be within the grounds of the facility and clean, as noted by the absence of waste, visible dirt, excreta, and insects. Facilities should be gender-separated or provide privacy if gender neutral, include options for limited mobility, and support menstrual hygiene management needs. Toilets should have handwashing stations with water and soap, rather than alcohol-based hand rub, which does not remove </a:t>
            </a:r>
            <a:r>
              <a:rPr lang="en-GB" sz="1800" dirty="0" err="1">
                <a:effectLst/>
                <a:latin typeface="Calibri" panose="020F0502020204030204" pitchFamily="34" charset="0"/>
                <a:ea typeface="PMingLiU" panose="02020500000000000000" pitchFamily="18" charset="-120"/>
              </a:rPr>
              <a:t>fecal</a:t>
            </a:r>
            <a:r>
              <a:rPr lang="en-GB" sz="1800" dirty="0">
                <a:effectLst/>
                <a:latin typeface="Calibri" panose="020F0502020204030204" pitchFamily="34" charset="0"/>
                <a:ea typeface="PMingLiU" panose="02020500000000000000" pitchFamily="18" charset="-120"/>
              </a:rPr>
              <a:t> matter from hands.</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5</a:t>
            </a:fld>
            <a:endParaRPr lang="en-US"/>
          </a:p>
        </p:txBody>
      </p:sp>
    </p:spTree>
    <p:extLst>
      <p:ext uri="{BB962C8B-B14F-4D97-AF65-F5344CB8AC3E}">
        <p14:creationId xmlns:p14="http://schemas.microsoft.com/office/powerpoint/2010/main" val="372343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solidFill>
                  <a:schemeClr val="tx1"/>
                </a:solidFill>
              </a:rPr>
              <a:t>Audio</a:t>
            </a:r>
            <a:r>
              <a:rPr lang="en-GB" dirty="0">
                <a:solidFill>
                  <a:schemeClr val="tx1"/>
                </a:solidFill>
              </a:rPr>
              <a:t>: </a:t>
            </a:r>
            <a:r>
              <a:rPr lang="en-GB" sz="1800" dirty="0">
                <a:effectLst/>
                <a:latin typeface="Calibri" panose="020F0502020204030204" pitchFamily="34" charset="0"/>
                <a:ea typeface="PMingLiU" panose="02020500000000000000" pitchFamily="18" charset="-120"/>
              </a:rPr>
              <a:t>How many toilets and showers are required in health care facilities? The minimum number of facilities is 2, which is considered realistic even for very small healthcare facilities. For larger facilities, more toilets should be available. For inpatients, there should be 1 toilet per 20 users. For outpatients, a minimum of 2 toilets is required (1 for staff and 1 for patients). Ideally and where possible, there should be 4 (2 for staff, separated by gender and 2 for patients separated by gender). At least one should be accessible to those with limited mobility.</a:t>
            </a:r>
            <a:endParaRPr lang="en-US" dirty="0"/>
          </a:p>
        </p:txBody>
      </p:sp>
      <p:sp>
        <p:nvSpPr>
          <p:cNvPr id="4" name="Slide Number Placeholder 3"/>
          <p:cNvSpPr>
            <a:spLocks noGrp="1"/>
          </p:cNvSpPr>
          <p:nvPr>
            <p:ph type="sldNum" sz="quarter" idx="5"/>
          </p:nvPr>
        </p:nvSpPr>
        <p:spPr/>
        <p:txBody>
          <a:bodyPr/>
          <a:lstStyle/>
          <a:p>
            <a:fld id="{81BCFEF8-FD76-4F0F-9D3F-EA6FDD982AF8}" type="slidenum">
              <a:rPr lang="en-US" smtClean="0"/>
              <a:t>6</a:t>
            </a:fld>
            <a:endParaRPr lang="en-US"/>
          </a:p>
        </p:txBody>
      </p:sp>
    </p:spTree>
    <p:extLst>
      <p:ext uri="{BB962C8B-B14F-4D97-AF65-F5344CB8AC3E}">
        <p14:creationId xmlns:p14="http://schemas.microsoft.com/office/powerpoint/2010/main" val="363404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Audio: </a:t>
            </a:r>
            <a:r>
              <a:rPr lang="en-US" sz="1800" dirty="0">
                <a:effectLst/>
                <a:latin typeface="Calibri" panose="020F0502020204030204" pitchFamily="34" charset="0"/>
                <a:ea typeface="PMingLiU" panose="02020500000000000000" pitchFamily="18" charset="-120"/>
              </a:rPr>
              <a:t>Sanitation is a crucial barrier against the transmission of pathogens associated with excreta. This is the </a:t>
            </a:r>
            <a:r>
              <a:rPr lang="en-US" sz="1800" dirty="0" err="1">
                <a:effectLst/>
                <a:latin typeface="Calibri" panose="020F0502020204030204" pitchFamily="34" charset="0"/>
                <a:ea typeface="PMingLiU" panose="02020500000000000000" pitchFamily="18" charset="-120"/>
              </a:rPr>
              <a:t>Faecal</a:t>
            </a:r>
            <a:r>
              <a:rPr lang="en-US" sz="1800" dirty="0">
                <a:effectLst/>
                <a:latin typeface="Calibri" panose="020F0502020204030204" pitchFamily="34" charset="0"/>
                <a:ea typeface="PMingLiU" panose="02020500000000000000" pitchFamily="18" charset="-120"/>
              </a:rPr>
              <a:t>-Diagram, also known as an F-diagram, which clearly shows </a:t>
            </a:r>
            <a:r>
              <a:rPr lang="en-US" sz="1800" dirty="0" err="1">
                <a:effectLst/>
                <a:latin typeface="Calibri" panose="020F0502020204030204" pitchFamily="34" charset="0"/>
                <a:ea typeface="PMingLiU" panose="02020500000000000000" pitchFamily="18" charset="-120"/>
              </a:rPr>
              <a:t>faecal</a:t>
            </a:r>
            <a:r>
              <a:rPr lang="en-US" sz="1800" dirty="0">
                <a:effectLst/>
                <a:latin typeface="Calibri" panose="020F0502020204030204" pitchFamily="34" charset="0"/>
                <a:ea typeface="PMingLiU" panose="02020500000000000000" pitchFamily="18" charset="-120"/>
              </a:rPr>
              <a:t>-oral disease transmission routes. It illustrates how failure at any point along </a:t>
            </a:r>
            <a:r>
              <a:rPr lang="en-US" sz="1800" b="0" dirty="0">
                <a:effectLst/>
                <a:latin typeface="Calibri" panose="020F0502020204030204" pitchFamily="34" charset="0"/>
                <a:ea typeface="PMingLiU" panose="02020500000000000000" pitchFamily="18" charset="-120"/>
              </a:rPr>
              <a:t>the sanitation chain can lead to disease transmission. </a:t>
            </a:r>
            <a:r>
              <a:rPr lang="en-US" sz="1800" b="0" dirty="0" err="1">
                <a:effectLst/>
                <a:latin typeface="Calibri" panose="020F0502020204030204" pitchFamily="34" charset="0"/>
                <a:ea typeface="PMingLiU" panose="02020500000000000000" pitchFamily="18" charset="-120"/>
              </a:rPr>
              <a:t>Faeces</a:t>
            </a:r>
            <a:r>
              <a:rPr lang="en-US" sz="1800" b="0" dirty="0">
                <a:effectLst/>
                <a:latin typeface="Calibri" panose="020F0502020204030204" pitchFamily="34" charset="0"/>
                <a:ea typeface="PMingLiU" panose="02020500000000000000" pitchFamily="18" charset="-120"/>
              </a:rPr>
              <a:t> which are not disposed or stored safely represent a health risk for humans, since pathogens in </a:t>
            </a:r>
            <a:r>
              <a:rPr lang="en-US" sz="1800" b="0" dirty="0" err="1">
                <a:effectLst/>
                <a:latin typeface="Calibri" panose="020F0502020204030204" pitchFamily="34" charset="0"/>
                <a:ea typeface="PMingLiU" panose="02020500000000000000" pitchFamily="18" charset="-120"/>
              </a:rPr>
              <a:t>faeces</a:t>
            </a:r>
            <a:r>
              <a:rPr lang="en-US" sz="1800" b="0" dirty="0">
                <a:effectLst/>
                <a:latin typeface="Calibri" panose="020F0502020204030204" pitchFamily="34" charset="0"/>
                <a:ea typeface="PMingLiU" panose="02020500000000000000" pitchFamily="18" charset="-120"/>
              </a:rPr>
              <a:t> can be transmitted to humans by flies, </a:t>
            </a:r>
            <a:r>
              <a:rPr lang="en-US" sz="1800" dirty="0">
                <a:effectLst/>
                <a:latin typeface="Calibri" panose="020F0502020204030204" pitchFamily="34" charset="0"/>
                <a:ea typeface="PMingLiU" panose="02020500000000000000" pitchFamily="18" charset="-120"/>
              </a:rPr>
              <a:t>contaminated foods, unwashed hands, and through </a:t>
            </a:r>
            <a:r>
              <a:rPr lang="en-US" sz="1800" b="0" dirty="0">
                <a:effectLst/>
                <a:latin typeface="Calibri" panose="020F0502020204030204" pitchFamily="34" charset="0"/>
                <a:ea typeface="PMingLiU" panose="02020500000000000000" pitchFamily="18" charset="-120"/>
              </a:rPr>
              <a:t>crops and fluids</a:t>
            </a:r>
            <a:r>
              <a:rPr lang="en-US" sz="1800" dirty="0">
                <a:effectLst/>
                <a:latin typeface="Calibri" panose="020F0502020204030204" pitchFamily="34" charset="0"/>
                <a:ea typeface="PMingLiU" panose="02020500000000000000" pitchFamily="18" charset="-120"/>
              </a:rPr>
              <a:t>, including water. Unsafe sanitation leads to infections, developmental issues, and broader well-being impacts; for a detailed list of outcomes, see Table 1.1 in WHO's Guidelines on Sanitation and Health.</a:t>
            </a:r>
            <a:endParaRPr lang="en-US" dirty="0"/>
          </a:p>
        </p:txBody>
      </p:sp>
      <p:sp>
        <p:nvSpPr>
          <p:cNvPr id="4" name="Slide Number Placeholder 3"/>
          <p:cNvSpPr>
            <a:spLocks noGrp="1"/>
          </p:cNvSpPr>
          <p:nvPr>
            <p:ph type="sldNum" sz="quarter" idx="5"/>
          </p:nvPr>
        </p:nvSpPr>
        <p:spPr/>
        <p:txBody>
          <a:bodyPr/>
          <a:lstStyle/>
          <a:p>
            <a:fld id="{81BCFEF8-FD76-4F0F-9D3F-EA6FDD982AF8}" type="slidenum">
              <a:rPr lang="en-US" smtClean="0"/>
              <a:t>7</a:t>
            </a:fld>
            <a:endParaRPr lang="en-US"/>
          </a:p>
        </p:txBody>
      </p:sp>
    </p:spTree>
    <p:extLst>
      <p:ext uri="{BB962C8B-B14F-4D97-AF65-F5344CB8AC3E}">
        <p14:creationId xmlns:p14="http://schemas.microsoft.com/office/powerpoint/2010/main" val="344999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b="0" kern="100" dirty="0">
                <a:effectLst/>
                <a:latin typeface="Calibri" panose="020F0502020204030204" pitchFamily="34" charset="0"/>
                <a:ea typeface="PMingLiU" panose="02020500000000000000" pitchFamily="18" charset="-120"/>
              </a:rPr>
              <a:t>Antimicrobials – including antibiotics, antivirals, antifungals, and </a:t>
            </a:r>
            <a:r>
              <a:rPr lang="en-US" sz="1200" b="0" kern="100" dirty="0" err="1">
                <a:effectLst/>
                <a:latin typeface="Calibri" panose="020F0502020204030204" pitchFamily="34" charset="0"/>
                <a:ea typeface="PMingLiU" panose="02020500000000000000" pitchFamily="18" charset="-120"/>
              </a:rPr>
              <a:t>antiparasitics</a:t>
            </a:r>
            <a:r>
              <a:rPr lang="en-US" sz="1200" b="0" kern="100" dirty="0">
                <a:effectLst/>
                <a:latin typeface="Calibri" panose="020F0502020204030204" pitchFamily="34" charset="0"/>
                <a:ea typeface="PMingLiU" panose="02020500000000000000" pitchFamily="18" charset="-120"/>
              </a:rPr>
              <a:t> – are medicines used to prevent and treat infectious diseases in humans, animals and plants. Antimicrobial Resistance, or AMR, occurs when bacteria, viruses, fungi and parasites no longer respond to antimicrobial medicines. As a result of drug resistance, antibiotics and other antimicrobial medicines become ineffective and infections become difficult or impossible to treat, increasing the risk of disease spread, severe illness, disability and death.</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Inadequate access to sanitation in health care facilities can increase the risk of AMR. Wastewater originating from healthcare facilities often contains elevated levels of resistant bacteria and residues from antimicrobials, including those considered last-line defenses. So what can be done?</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The priority should be the safe collection, storage, and treatment of wastewater and sludge, either on-site or off-site. </a:t>
            </a: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Treatment systems must effectively remove AMR-resistant bacteria at rates comparable to other bacteria, thus reducing the risk of transmission through wastewater and sludge. Secondary treatment is generally considered sufficient but higher levels of treatment may provide additional protection.</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 addition to safe sanitation, facilities should also implement drinking water treatment methods such as filtration or chlorination to reduce waterborne </a:t>
            </a:r>
            <a:r>
              <a:rPr lang="en-US" sz="1200" b="0" kern="100" dirty="0" err="1">
                <a:effectLst/>
                <a:latin typeface="Calibri" panose="020F0502020204030204" pitchFamily="34" charset="0"/>
                <a:ea typeface="PMingLiU" panose="02020500000000000000" pitchFamily="18" charset="-120"/>
              </a:rPr>
              <a:t>diarrhoea</a:t>
            </a:r>
            <a:r>
              <a:rPr lang="en-US" sz="1200" b="0" kern="100" dirty="0">
                <a:effectLst/>
                <a:latin typeface="Calibri" panose="020F0502020204030204" pitchFamily="34" charset="0"/>
                <a:ea typeface="PMingLiU" panose="02020500000000000000" pitchFamily="18" charset="-120"/>
              </a:rPr>
              <a:t>, thereby minimizing the need for antibiotics due to waterborne illnesses.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And finally, practice stringent infection prevention and control measures, including thorough hand hygiene protocols.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To learn more about AMR in health care facilities, take the </a:t>
            </a:r>
            <a:r>
              <a:rPr lang="en-US" sz="1200" b="0" kern="100" dirty="0" err="1">
                <a:effectLst/>
                <a:latin typeface="Calibri" panose="020F0502020204030204" pitchFamily="34" charset="0"/>
                <a:ea typeface="PMingLiU" panose="02020500000000000000" pitchFamily="18" charset="-120"/>
              </a:rPr>
              <a:t>OpenWHO</a:t>
            </a:r>
            <a:r>
              <a:rPr lang="en-US" sz="1200" b="0" kern="100" dirty="0">
                <a:effectLst/>
                <a:latin typeface="Calibri" panose="020F0502020204030204" pitchFamily="34" charset="0"/>
                <a:ea typeface="PMingLiU" panose="02020500000000000000" pitchFamily="18" charset="-120"/>
              </a:rPr>
              <a:t> course “Antimicrobial Resistance (AMR) in the Environment: Key Concepts and Interventions”.</a:t>
            </a:r>
            <a:endParaRPr lang="en-US" sz="1200" b="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8</a:t>
            </a:fld>
            <a:endParaRPr lang="en-US"/>
          </a:p>
        </p:txBody>
      </p:sp>
    </p:spTree>
    <p:extLst>
      <p:ext uri="{BB962C8B-B14F-4D97-AF65-F5344CB8AC3E}">
        <p14:creationId xmlns:p14="http://schemas.microsoft.com/office/powerpoint/2010/main" val="3343627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b="1" dirty="0"/>
              <a:t>Audio: </a:t>
            </a:r>
            <a:r>
              <a:rPr lang="en-US" sz="1200" b="0" kern="100" dirty="0">
                <a:effectLst/>
                <a:latin typeface="Calibri" panose="020F0502020204030204" pitchFamily="34" charset="0"/>
                <a:ea typeface="PMingLiU" panose="02020500000000000000" pitchFamily="18" charset="-120"/>
              </a:rPr>
              <a:t>Antimicrobials – including antibiotics, antivirals, antifungals, and </a:t>
            </a:r>
            <a:r>
              <a:rPr lang="en-US" sz="1200" b="0" kern="100" dirty="0" err="1">
                <a:effectLst/>
                <a:latin typeface="Calibri" panose="020F0502020204030204" pitchFamily="34" charset="0"/>
                <a:ea typeface="PMingLiU" panose="02020500000000000000" pitchFamily="18" charset="-120"/>
              </a:rPr>
              <a:t>antiparasitics</a:t>
            </a:r>
            <a:r>
              <a:rPr lang="en-US" sz="1200" b="0" kern="100" dirty="0">
                <a:effectLst/>
                <a:latin typeface="Calibri" panose="020F0502020204030204" pitchFamily="34" charset="0"/>
                <a:ea typeface="PMingLiU" panose="02020500000000000000" pitchFamily="18" charset="-120"/>
              </a:rPr>
              <a:t> – are medicines used to prevent and treat infectious diseases in humans, animals and plants. Antimicrobial Resistance, or AMR, occurs when bacteria, viruses, fungi and parasites no longer respond to antimicrobial medicines. As a result of drug resistance, antibiotics and other antimicrobial medicines become ineffective and infections become difficult or impossible to treat, increasing the risk of disease spread, severe illness, disability and death.</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Inadequate access to sanitation in health care facilities can increase the risk of AMR. Wastewater originating from healthcare facilities often contains elevated levels of resistant bacteria and residues from antimicrobials, including those considered last-line defenses. So what can be done?</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The priority should be the safe collection, storage, and treatment of wastewater and sludge, either on-site or off-site. </a:t>
            </a: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Treatment systems must effectively remove AMR-resistant bacteria at rates comparable to other bacteria, thus reducing the risk of transmission through wastewater and sludge. Secondary treatment is generally considered sufficient but higher levels of treatment may provide additional protection.</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In addition to safe sanitation, facilities should also implement drinking water treatment methods such as filtration or chlorination to reduce waterborne </a:t>
            </a:r>
            <a:r>
              <a:rPr lang="en-US" sz="1200" b="0" kern="100" dirty="0" err="1">
                <a:effectLst/>
                <a:latin typeface="Calibri" panose="020F0502020204030204" pitchFamily="34" charset="0"/>
                <a:ea typeface="PMingLiU" panose="02020500000000000000" pitchFamily="18" charset="-120"/>
              </a:rPr>
              <a:t>diarrhoea</a:t>
            </a:r>
            <a:r>
              <a:rPr lang="en-US" sz="1200" b="0" kern="100" dirty="0">
                <a:effectLst/>
                <a:latin typeface="Calibri" panose="020F0502020204030204" pitchFamily="34" charset="0"/>
                <a:ea typeface="PMingLiU" panose="02020500000000000000" pitchFamily="18" charset="-120"/>
              </a:rPr>
              <a:t>, thereby minimizing the need for antibiotics due to waterborne illnesses.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And finally, practice stringent infection prevention and control measures, including thorough hand hygiene protocols.</a:t>
            </a:r>
          </a:p>
          <a:p>
            <a:pPr marL="0" marR="0">
              <a:spcBef>
                <a:spcPts val="0"/>
              </a:spcBef>
              <a:spcAft>
                <a:spcPts val="0"/>
              </a:spcAft>
            </a:pPr>
            <a:endParaRPr lang="en-US" sz="1200" b="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200" b="0" kern="100" dirty="0">
                <a:effectLst/>
                <a:latin typeface="Calibri" panose="020F0502020204030204" pitchFamily="34" charset="0"/>
                <a:ea typeface="PMingLiU" panose="02020500000000000000" pitchFamily="18" charset="-120"/>
              </a:rPr>
              <a:t>To learn more about AMR in health care facilities, take the </a:t>
            </a:r>
            <a:r>
              <a:rPr lang="en-US" sz="1200" b="0" kern="100" dirty="0" err="1">
                <a:effectLst/>
                <a:latin typeface="Calibri" panose="020F0502020204030204" pitchFamily="34" charset="0"/>
                <a:ea typeface="PMingLiU" panose="02020500000000000000" pitchFamily="18" charset="-120"/>
              </a:rPr>
              <a:t>OpenWHO</a:t>
            </a:r>
            <a:r>
              <a:rPr lang="en-US" sz="1200" b="0" kern="100" dirty="0">
                <a:effectLst/>
                <a:latin typeface="Calibri" panose="020F0502020204030204" pitchFamily="34" charset="0"/>
                <a:ea typeface="PMingLiU" panose="02020500000000000000" pitchFamily="18" charset="-120"/>
              </a:rPr>
              <a:t> course “Antimicrobial Resistance (AMR) in the Environment: Key Concepts and Interventions”.</a:t>
            </a:r>
            <a:endParaRPr lang="en-US" sz="1200" b="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81BCFEF8-FD76-4F0F-9D3F-EA6FDD982AF8}" type="slidenum">
              <a:rPr lang="en-US" smtClean="0"/>
              <a:t>9</a:t>
            </a:fld>
            <a:endParaRPr lang="en-US"/>
          </a:p>
        </p:txBody>
      </p:sp>
    </p:spTree>
    <p:extLst>
      <p:ext uri="{BB962C8B-B14F-4D97-AF65-F5344CB8AC3E}">
        <p14:creationId xmlns:p14="http://schemas.microsoft.com/office/powerpoint/2010/main" val="3349326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AE48-4741-E663-EF5F-5F83B992F1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98AE20-931A-0746-51B8-EDC264374B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4CE747-083E-220C-A3B4-E1DCA0994497}"/>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E895233D-2A85-CF1B-DE1E-2988DF99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A683F-8C05-8569-8BA4-F45E34198A3B}"/>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967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63F0-8BAC-D599-931A-A12005EAC1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124FE1-0987-E028-701D-4B8ECC38B4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947FE-F178-4F46-896A-D740E28DA1FB}"/>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C19FF30C-28D9-B083-CD86-A3A13A7905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8284-B6A7-E3E6-C291-E04571984C29}"/>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9605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4BF51-E527-87E5-3731-037B2C6B41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FDAA3-752C-7F7D-B20D-F847F21DA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DD2B7-88FF-829C-3EAB-3B0F67B4B051}"/>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C094253F-5664-135B-D065-7CAC107A2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457C61-29ED-80A9-B79E-7F76AC9890A2}"/>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397987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BC8E-63E5-02DE-0031-45F82A72BC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17268-AB4F-6200-8917-3AF6E55518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2137-C03C-2305-0D16-FC23A4ED30A6}"/>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97AB5977-EED1-AD33-89B9-E2B4019C7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DA46E-8887-79B9-EF7F-4C044CA76477}"/>
              </a:ext>
            </a:extLst>
          </p:cNvPr>
          <p:cNvSpPr>
            <a:spLocks noGrp="1"/>
          </p:cNvSpPr>
          <p:nvPr>
            <p:ph type="sldNum" sz="quarter" idx="12"/>
          </p:nvPr>
        </p:nvSpPr>
        <p:spPr/>
        <p:txBody>
          <a:bodyPr/>
          <a:lstStyle/>
          <a:p>
            <a:fld id="{005E3A97-A6D5-4F64-8324-7A29C2FD51A9}" type="slidenum">
              <a:rPr lang="en-US" smtClean="0"/>
              <a:t>‹#›</a:t>
            </a:fld>
            <a:endParaRPr lang="en-US"/>
          </a:p>
        </p:txBody>
      </p:sp>
      <p:sp>
        <p:nvSpPr>
          <p:cNvPr id="7" name="Rectangle: Top Corners Rounded 6">
            <a:extLst>
              <a:ext uri="{FF2B5EF4-FFF2-40B4-BE49-F238E27FC236}">
                <a16:creationId xmlns:a16="http://schemas.microsoft.com/office/drawing/2014/main" id="{A7CB7B0D-140F-53F6-B698-B30DFF500B1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45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DCED2-5E69-5BC4-6523-3C6320AC5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ABFD39-07DA-D83D-53F0-A7DF8B039A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41C08-6657-134C-45FE-FA8F2B485B9B}"/>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1090E5D4-5B7D-59D7-0BE5-D1D7205BE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B7C78-AD81-266D-E314-2728BF448B96}"/>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5240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8C9F-AB77-F8D0-2C6A-B988D1615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75C2E1-CC60-DFDB-BDDC-45EB03A9E0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1608E8-74E2-FDA5-A9A3-2D67ECEB1F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7F3489-2304-CA75-C0D5-34B64520DF63}"/>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6" name="Footer Placeholder 5">
            <a:extLst>
              <a:ext uri="{FF2B5EF4-FFF2-40B4-BE49-F238E27FC236}">
                <a16:creationId xmlns:a16="http://schemas.microsoft.com/office/drawing/2014/main" id="{3F1E6C5E-A3E3-7A67-4BB6-B36708BAEC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C2675-EF39-32A5-5D8D-972AE9B066A1}"/>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099638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9FF5-09FA-2487-0D9F-A9D6941AD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62D8-77E6-A4F6-50B2-2975892AF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A36FE2-F59E-2913-5AA1-C16FE0354F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2005B9-E207-7F8B-574E-6A2DD7D53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504D79-D2DA-33BA-54DE-5B2415A6A2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56CA2-2DFA-10B2-7E9E-9B71CDF6EB61}"/>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8" name="Footer Placeholder 7">
            <a:extLst>
              <a:ext uri="{FF2B5EF4-FFF2-40B4-BE49-F238E27FC236}">
                <a16:creationId xmlns:a16="http://schemas.microsoft.com/office/drawing/2014/main" id="{9096CF52-1598-4519-B000-72B350EA83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0D195C-24FF-2DE9-A602-000CA7D4A9DE}"/>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75564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9AD7E-1351-1453-5DC0-D4C3F8D59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558FEF-5A6C-4AD8-D91A-8641B7FB38B1}"/>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4" name="Footer Placeholder 3">
            <a:extLst>
              <a:ext uri="{FF2B5EF4-FFF2-40B4-BE49-F238E27FC236}">
                <a16:creationId xmlns:a16="http://schemas.microsoft.com/office/drawing/2014/main" id="{43783922-CD17-ADC0-0472-7B7222116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86BE98-6BD9-37C1-EED0-1D505EA4857D}"/>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36216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02301-EAD0-8945-5E07-AC83060A09D8}"/>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3" name="Footer Placeholder 2">
            <a:extLst>
              <a:ext uri="{FF2B5EF4-FFF2-40B4-BE49-F238E27FC236}">
                <a16:creationId xmlns:a16="http://schemas.microsoft.com/office/drawing/2014/main" id="{7F700578-2BFD-A108-5067-CC05FA1C4F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F73D7-3335-F85A-54DB-D9BC4A39C05A}"/>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2082467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1D214-C64B-49E5-7C93-5D536CE3BB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E1B42-F549-4443-6E07-6E21DBF8BA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A61A1-0F35-8CF4-0B8C-3949159B0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5F4EA-25FC-85BD-E742-D0E98D7C8B51}"/>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6" name="Footer Placeholder 5">
            <a:extLst>
              <a:ext uri="{FF2B5EF4-FFF2-40B4-BE49-F238E27FC236}">
                <a16:creationId xmlns:a16="http://schemas.microsoft.com/office/drawing/2014/main" id="{EB9DE3DD-A0FA-678F-4F02-D6FFF8450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1CEF6-7C49-7554-54AB-CC56B1F82FF7}"/>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411454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7420-948A-B718-473F-A6363EA4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A9BE0-5554-A49B-6331-96F2616F1C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1766D-C3FB-3179-E11E-B3D14134B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C48D81-95EA-A555-AB8B-BC0B9F2091A1}"/>
              </a:ext>
            </a:extLst>
          </p:cNvPr>
          <p:cNvSpPr>
            <a:spLocks noGrp="1"/>
          </p:cNvSpPr>
          <p:nvPr>
            <p:ph type="dt" sz="half" idx="10"/>
          </p:nvPr>
        </p:nvSpPr>
        <p:spPr/>
        <p:txBody>
          <a:bodyPr/>
          <a:lstStyle/>
          <a:p>
            <a:fld id="{270E3F02-B77C-41A6-A439-89647F299FCF}" type="datetimeFigureOut">
              <a:rPr lang="en-US" smtClean="0"/>
              <a:t>2/11/2025</a:t>
            </a:fld>
            <a:endParaRPr lang="en-US"/>
          </a:p>
        </p:txBody>
      </p:sp>
      <p:sp>
        <p:nvSpPr>
          <p:cNvPr id="6" name="Footer Placeholder 5">
            <a:extLst>
              <a:ext uri="{FF2B5EF4-FFF2-40B4-BE49-F238E27FC236}">
                <a16:creationId xmlns:a16="http://schemas.microsoft.com/office/drawing/2014/main" id="{E103EC35-B348-E1D5-A7D9-A106666496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56195-130B-AB0A-C975-DFEA86882E83}"/>
              </a:ext>
            </a:extLst>
          </p:cNvPr>
          <p:cNvSpPr>
            <a:spLocks noGrp="1"/>
          </p:cNvSpPr>
          <p:nvPr>
            <p:ph type="sldNum" sz="quarter" idx="12"/>
          </p:nvPr>
        </p:nvSpPr>
        <p:spPr/>
        <p:txBody>
          <a:bodyPr/>
          <a:lstStyle/>
          <a:p>
            <a:fld id="{005E3A97-A6D5-4F64-8324-7A29C2FD51A9}" type="slidenum">
              <a:rPr lang="en-US" smtClean="0"/>
              <a:t>‹#›</a:t>
            </a:fld>
            <a:endParaRPr lang="en-US"/>
          </a:p>
        </p:txBody>
      </p:sp>
    </p:spTree>
    <p:extLst>
      <p:ext uri="{BB962C8B-B14F-4D97-AF65-F5344CB8AC3E}">
        <p14:creationId xmlns:p14="http://schemas.microsoft.com/office/powerpoint/2010/main" val="11248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112306-6B35-FBEA-ECC1-37FCC6F31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A716A-3350-FF85-DA5D-6B3D36598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1B7F5-8799-6410-2C49-46E04B66F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0E3F02-B77C-41A6-A439-89647F299FCF}" type="datetimeFigureOut">
              <a:rPr lang="en-US" smtClean="0"/>
              <a:t>2/11/2025</a:t>
            </a:fld>
            <a:endParaRPr lang="en-US"/>
          </a:p>
        </p:txBody>
      </p:sp>
      <p:sp>
        <p:nvSpPr>
          <p:cNvPr id="5" name="Footer Placeholder 4">
            <a:extLst>
              <a:ext uri="{FF2B5EF4-FFF2-40B4-BE49-F238E27FC236}">
                <a16:creationId xmlns:a16="http://schemas.microsoft.com/office/drawing/2014/main" id="{0B552D5E-E60A-8415-0013-69427EBA8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004DA38-8233-FCD7-E16A-7CAB0A030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5E3A97-A6D5-4F64-8324-7A29C2FD51A9}" type="slidenum">
              <a:rPr lang="en-US" smtClean="0"/>
              <a:t>‹#›</a:t>
            </a:fld>
            <a:endParaRPr lang="en-US"/>
          </a:p>
        </p:txBody>
      </p:sp>
    </p:spTree>
    <p:extLst>
      <p:ext uri="{BB962C8B-B14F-4D97-AF65-F5344CB8AC3E}">
        <p14:creationId xmlns:p14="http://schemas.microsoft.com/office/powerpoint/2010/main" val="2347697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notesSlide" Target="../notesSlides/notesSlide11.xml"/><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5.jp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image" Target="../media/image3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0.jpeg"/><Relationship Id="rId5" Type="http://schemas.openxmlformats.org/officeDocument/2006/relationships/image" Target="../media/image4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0.jpeg"/><Relationship Id="rId5" Type="http://schemas.openxmlformats.org/officeDocument/2006/relationships/image" Target="../media/image4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3.sv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2.png"/><Relationship Id="rId5" Type="http://schemas.openxmlformats.org/officeDocument/2006/relationships/image" Target="../media/image1.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jpg"/><Relationship Id="rId5" Type="http://schemas.openxmlformats.org/officeDocument/2006/relationships/image" Target="../media/image6.jpeg"/><Relationship Id="rId10"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EFC2ABB-AC59-4C34-9A56-7FFC513D1E5B}"/>
              </a:ext>
            </a:extLst>
          </p:cNvPr>
          <p:cNvSpPr/>
          <p:nvPr/>
        </p:nvSpPr>
        <p:spPr>
          <a:xfrm>
            <a:off x="0" y="6606000"/>
            <a:ext cx="146304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nvGrpSpPr>
          <p:cNvPr id="8" name="Group 7">
            <a:extLst>
              <a:ext uri="{FF2B5EF4-FFF2-40B4-BE49-F238E27FC236}">
                <a16:creationId xmlns:a16="http://schemas.microsoft.com/office/drawing/2014/main" id="{FD46E4F9-C8E3-47EB-AD64-DE26B2308226}"/>
              </a:ext>
            </a:extLst>
          </p:cNvPr>
          <p:cNvGrpSpPr/>
          <p:nvPr/>
        </p:nvGrpSpPr>
        <p:grpSpPr>
          <a:xfrm>
            <a:off x="3048" y="0"/>
            <a:ext cx="12192000" cy="6858000"/>
            <a:chOff x="3048" y="0"/>
            <a:chExt cx="12192000" cy="6858000"/>
          </a:xfrm>
        </p:grpSpPr>
        <p:pic>
          <p:nvPicPr>
            <p:cNvPr id="61" name="Picture 60">
              <a:extLst>
                <a:ext uri="{FF2B5EF4-FFF2-40B4-BE49-F238E27FC236}">
                  <a16:creationId xmlns:a16="http://schemas.microsoft.com/office/drawing/2014/main" id="{62CB4C3D-97E2-4682-AC56-BE2CCBCD5E0E}"/>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3048" y="0"/>
              <a:ext cx="12188952" cy="6858000"/>
            </a:xfrm>
            <a:prstGeom prst="rect">
              <a:avLst/>
            </a:prstGeom>
          </p:spPr>
        </p:pic>
        <p:sp>
          <p:nvSpPr>
            <p:cNvPr id="2" name="Rectangle 1">
              <a:extLst>
                <a:ext uri="{FF2B5EF4-FFF2-40B4-BE49-F238E27FC236}">
                  <a16:creationId xmlns:a16="http://schemas.microsoft.com/office/drawing/2014/main" id="{C7138F1F-5B2F-4DC1-8E66-0B2BA12E0804}"/>
                </a:ext>
              </a:extLst>
            </p:cNvPr>
            <p:cNvSpPr/>
            <p:nvPr/>
          </p:nvSpPr>
          <p:spPr>
            <a:xfrm>
              <a:off x="3048"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TextBox 52">
            <a:extLst>
              <a:ext uri="{FF2B5EF4-FFF2-40B4-BE49-F238E27FC236}">
                <a16:creationId xmlns:a16="http://schemas.microsoft.com/office/drawing/2014/main" id="{E13D7003-9DAB-9A62-2677-7477487CB8F0}"/>
              </a:ext>
            </a:extLst>
          </p:cNvPr>
          <p:cNvSpPr txBox="1"/>
          <p:nvPr/>
        </p:nvSpPr>
        <p:spPr>
          <a:xfrm>
            <a:off x="-34797" y="2814955"/>
            <a:ext cx="5457697" cy="646331"/>
          </a:xfrm>
          <a:prstGeom prst="rect">
            <a:avLst/>
          </a:prstGeom>
          <a:noFill/>
        </p:spPr>
        <p:txBody>
          <a:bodyPr wrap="square">
            <a:spAutoFit/>
          </a:bodyPr>
          <a:lstStyle/>
          <a:p>
            <a:pPr marL="180975" indent="-9525">
              <a:spcAft>
                <a:spcPts val="1200"/>
              </a:spcAft>
            </a:pPr>
            <a:r>
              <a:rPr lang="en-US" sz="3600" b="1" dirty="0">
                <a:solidFill>
                  <a:schemeClr val="bg1"/>
                </a:solidFill>
                <a:latin typeface="Atkinson Hyperlegible" pitchFamily="2" charset="0"/>
              </a:rPr>
              <a:t>Module 8</a:t>
            </a:r>
          </a:p>
        </p:txBody>
      </p:sp>
      <p:sp>
        <p:nvSpPr>
          <p:cNvPr id="5" name="Freeform: Shape 4">
            <a:extLst>
              <a:ext uri="{FF2B5EF4-FFF2-40B4-BE49-F238E27FC236}">
                <a16:creationId xmlns:a16="http://schemas.microsoft.com/office/drawing/2014/main" id="{44EC10B4-4F39-DE60-1EB5-5A38886538E5}"/>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 name="Group 5">
            <a:extLst>
              <a:ext uri="{FF2B5EF4-FFF2-40B4-BE49-F238E27FC236}">
                <a16:creationId xmlns:a16="http://schemas.microsoft.com/office/drawing/2014/main" id="{09813925-A10E-453D-BCA4-71F589172DCA}"/>
              </a:ext>
            </a:extLst>
          </p:cNvPr>
          <p:cNvGrpSpPr/>
          <p:nvPr/>
        </p:nvGrpSpPr>
        <p:grpSpPr>
          <a:xfrm>
            <a:off x="6598241" y="412329"/>
            <a:ext cx="5193184" cy="6033343"/>
            <a:chOff x="6598241" y="412628"/>
            <a:chExt cx="5193184" cy="6033343"/>
          </a:xfrm>
        </p:grpSpPr>
        <p:sp>
          <p:nvSpPr>
            <p:cNvPr id="62" name="Rectangle 61">
              <a:extLst>
                <a:ext uri="{FF2B5EF4-FFF2-40B4-BE49-F238E27FC236}">
                  <a16:creationId xmlns:a16="http://schemas.microsoft.com/office/drawing/2014/main" id="{7220129B-5D47-42ED-A2DB-4E04F1791AD8}"/>
                </a:ext>
              </a:extLst>
            </p:cNvPr>
            <p:cNvSpPr/>
            <p:nvPr/>
          </p:nvSpPr>
          <p:spPr>
            <a:xfrm flipH="1">
              <a:off x="11151345" y="5531571"/>
              <a:ext cx="640080" cy="914400"/>
            </a:xfrm>
            <a:prstGeom prst="rect">
              <a:avLst/>
            </a:prstGeom>
            <a:solidFill>
              <a:srgbClr val="FED02F"/>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AF6367B6-2CA7-4A6D-9D7F-A58B770CA970}"/>
                </a:ext>
              </a:extLst>
            </p:cNvPr>
            <p:cNvSpPr/>
            <p:nvPr/>
          </p:nvSpPr>
          <p:spPr>
            <a:xfrm flipV="1">
              <a:off x="6598241" y="412628"/>
              <a:ext cx="640080" cy="914400"/>
            </a:xfrm>
            <a:prstGeom prst="rect">
              <a:avLst/>
            </a:prstGeom>
            <a:solidFill>
              <a:srgbClr val="EF414A"/>
            </a:solidFill>
            <a:ln>
              <a:noFill/>
              <a:prstDash val="lgDashDot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pic>
          <p:nvPicPr>
            <p:cNvPr id="70" name="Picture 69">
              <a:extLst>
                <a:ext uri="{FF2B5EF4-FFF2-40B4-BE49-F238E27FC236}">
                  <a16:creationId xmlns:a16="http://schemas.microsoft.com/office/drawing/2014/main" id="{EF138628-BA7E-4898-AF88-F0E1B293BC0E}"/>
                </a:ext>
              </a:extLst>
            </p:cNvPr>
            <p:cNvPicPr>
              <a:picLocks noChangeAspect="1"/>
            </p:cNvPicPr>
            <p:nvPr/>
          </p:nvPicPr>
          <p:blipFill>
            <a:blip r:embed="rId6">
              <a:extLst>
                <a:ext uri="{28A0092B-C50C-407E-A947-70E740481C1C}">
                  <a14:useLocalDpi xmlns:a14="http://schemas.microsoft.com/office/drawing/2010/main" val="0"/>
                </a:ext>
              </a:extLst>
            </a:blip>
            <a:srcRect l="14" r="14"/>
            <a:stretch/>
          </p:blipFill>
          <p:spPr>
            <a:xfrm flipH="1">
              <a:off x="6678068" y="492679"/>
              <a:ext cx="5029200" cy="5870448"/>
            </a:xfrm>
            <a:custGeom>
              <a:avLst/>
              <a:gdLst>
                <a:gd name="connsiteX0" fmla="*/ 0 w 5029200"/>
                <a:gd name="connsiteY0" fmla="*/ 0 h 5870448"/>
                <a:gd name="connsiteX1" fmla="*/ 5029200 w 5029200"/>
                <a:gd name="connsiteY1" fmla="*/ 0 h 5870448"/>
                <a:gd name="connsiteX2" fmla="*/ 5029200 w 5029200"/>
                <a:gd name="connsiteY2" fmla="*/ 5870448 h 5870448"/>
                <a:gd name="connsiteX3" fmla="*/ 0 w 5029200"/>
                <a:gd name="connsiteY3" fmla="*/ 5870448 h 5870448"/>
              </a:gdLst>
              <a:ahLst/>
              <a:cxnLst>
                <a:cxn ang="0">
                  <a:pos x="connsiteX0" y="connsiteY0"/>
                </a:cxn>
                <a:cxn ang="0">
                  <a:pos x="connsiteX1" y="connsiteY1"/>
                </a:cxn>
                <a:cxn ang="0">
                  <a:pos x="connsiteX2" y="connsiteY2"/>
                </a:cxn>
                <a:cxn ang="0">
                  <a:pos x="connsiteX3" y="connsiteY3"/>
                </a:cxn>
              </a:cxnLst>
              <a:rect l="l" t="t" r="r" b="b"/>
              <a:pathLst>
                <a:path w="5029200" h="5870448">
                  <a:moveTo>
                    <a:pt x="0" y="0"/>
                  </a:moveTo>
                  <a:lnTo>
                    <a:pt x="5029200" y="0"/>
                  </a:lnTo>
                  <a:lnTo>
                    <a:pt x="5029200" y="5870448"/>
                  </a:lnTo>
                  <a:lnTo>
                    <a:pt x="0" y="5870448"/>
                  </a:lnTo>
                  <a:close/>
                </a:path>
              </a:pathLst>
            </a:custGeom>
          </p:spPr>
        </p:pic>
        <p:sp>
          <p:nvSpPr>
            <p:cNvPr id="57" name="Rectangle 56">
              <a:extLst>
                <a:ext uri="{FF2B5EF4-FFF2-40B4-BE49-F238E27FC236}">
                  <a16:creationId xmlns:a16="http://schemas.microsoft.com/office/drawing/2014/main" id="{F0E14598-19E4-4F84-9C19-BCDF236F428F}"/>
                </a:ext>
              </a:extLst>
            </p:cNvPr>
            <p:cNvSpPr/>
            <p:nvPr/>
          </p:nvSpPr>
          <p:spPr>
            <a:xfrm>
              <a:off x="10753816" y="6111585"/>
              <a:ext cx="95345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grpSp>
      <p:sp>
        <p:nvSpPr>
          <p:cNvPr id="54" name="TextBox 53">
            <a:extLst>
              <a:ext uri="{FF2B5EF4-FFF2-40B4-BE49-F238E27FC236}">
                <a16:creationId xmlns:a16="http://schemas.microsoft.com/office/drawing/2014/main" id="{F95814FD-C471-488D-BBC0-9F8F8C014CA9}"/>
              </a:ext>
            </a:extLst>
          </p:cNvPr>
          <p:cNvSpPr txBox="1"/>
          <p:nvPr/>
        </p:nvSpPr>
        <p:spPr>
          <a:xfrm>
            <a:off x="-34797" y="3511145"/>
            <a:ext cx="5457697" cy="1200329"/>
          </a:xfrm>
          <a:prstGeom prst="rect">
            <a:avLst/>
          </a:prstGeom>
          <a:noFill/>
        </p:spPr>
        <p:txBody>
          <a:bodyPr wrap="square">
            <a:spAutoFit/>
          </a:bodyPr>
          <a:lstStyle/>
          <a:p>
            <a:pPr marL="180975" indent="-9525"/>
            <a:r>
              <a:rPr lang="en-US" sz="2800" dirty="0">
                <a:solidFill>
                  <a:schemeClr val="bg1"/>
                </a:solidFill>
                <a:latin typeface="Atkinson Hyperlegible" pitchFamily="2" charset="0"/>
              </a:rPr>
              <a:t>Safely managed </a:t>
            </a:r>
            <a:r>
              <a:rPr lang="en-US" sz="3600" b="1" dirty="0">
                <a:solidFill>
                  <a:schemeClr val="bg1"/>
                </a:solidFill>
                <a:latin typeface="Atkinson Hyperlegible" pitchFamily="2" charset="0"/>
              </a:rPr>
              <a:t>sanitation</a:t>
            </a:r>
            <a:r>
              <a:rPr lang="en-US" sz="2800" dirty="0">
                <a:solidFill>
                  <a:schemeClr val="bg1"/>
                </a:solidFill>
                <a:latin typeface="Atkinson Hyperlegible" pitchFamily="2" charset="0"/>
              </a:rPr>
              <a:t> in </a:t>
            </a:r>
            <a:r>
              <a:rPr lang="en-US" sz="3600" b="1" dirty="0">
                <a:solidFill>
                  <a:schemeClr val="bg1"/>
                </a:solidFill>
                <a:latin typeface="Atkinson Hyperlegible" pitchFamily="2" charset="0"/>
              </a:rPr>
              <a:t>health care</a:t>
            </a:r>
            <a:r>
              <a:rPr lang="en-US" sz="2800" dirty="0">
                <a:solidFill>
                  <a:schemeClr val="bg1"/>
                </a:solidFill>
                <a:latin typeface="Atkinson Hyperlegible" pitchFamily="2" charset="0"/>
              </a:rPr>
              <a:t> facilities</a:t>
            </a:r>
            <a:endParaRPr lang="en-US" sz="2800" b="1" dirty="0">
              <a:solidFill>
                <a:schemeClr val="bg1"/>
              </a:solidFill>
              <a:latin typeface="Atkinson Hyperlegible" pitchFamily="2" charset="0"/>
            </a:endParaRPr>
          </a:p>
        </p:txBody>
      </p:sp>
      <p:grpSp>
        <p:nvGrpSpPr>
          <p:cNvPr id="3" name="Group 2">
            <a:extLst>
              <a:ext uri="{FF2B5EF4-FFF2-40B4-BE49-F238E27FC236}">
                <a16:creationId xmlns:a16="http://schemas.microsoft.com/office/drawing/2014/main" id="{5F4A63C3-306B-62A9-A900-7DA078ADDE1D}"/>
              </a:ext>
            </a:extLst>
          </p:cNvPr>
          <p:cNvGrpSpPr/>
          <p:nvPr/>
        </p:nvGrpSpPr>
        <p:grpSpPr>
          <a:xfrm>
            <a:off x="0" y="0"/>
            <a:ext cx="4483596" cy="1876962"/>
            <a:chOff x="0" y="0"/>
            <a:chExt cx="4483596" cy="1876962"/>
          </a:xfrm>
        </p:grpSpPr>
        <p:sp>
          <p:nvSpPr>
            <p:cNvPr id="10" name="Freeform: Shape 9">
              <a:extLst>
                <a:ext uri="{FF2B5EF4-FFF2-40B4-BE49-F238E27FC236}">
                  <a16:creationId xmlns:a16="http://schemas.microsoft.com/office/drawing/2014/main" id="{293CAF02-6794-B49C-71D1-AEFA43CA9C55}"/>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logo for a health care facility&#10;&#10;Description automatically generated">
              <a:extLst>
                <a:ext uri="{FF2B5EF4-FFF2-40B4-BE49-F238E27FC236}">
                  <a16:creationId xmlns:a16="http://schemas.microsoft.com/office/drawing/2014/main" id="{EE72A499-84E3-EC1C-D9A1-3180C7B8A544}"/>
                </a:ext>
              </a:extLst>
            </p:cNvPr>
            <p:cNvPicPr>
              <a:picLocks noChangeAspect="1"/>
            </p:cNvPicPr>
            <p:nvPr/>
          </p:nvPicPr>
          <p:blipFill rotWithShape="1">
            <a:blip r:embed="rId7">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2" name="Picture 11">
              <a:extLst>
                <a:ext uri="{FF2B5EF4-FFF2-40B4-BE49-F238E27FC236}">
                  <a16:creationId xmlns:a16="http://schemas.microsoft.com/office/drawing/2014/main" id="{1AFB9316-9340-1F4E-BAA8-761E9DD9CB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3" name="Group 12">
              <a:extLst>
                <a:ext uri="{FF2B5EF4-FFF2-40B4-BE49-F238E27FC236}">
                  <a16:creationId xmlns:a16="http://schemas.microsoft.com/office/drawing/2014/main" id="{9B83F01B-9CB2-BDFD-5014-3DD164B81134}"/>
                </a:ext>
              </a:extLst>
            </p:cNvPr>
            <p:cNvGrpSpPr>
              <a:grpSpLocks noChangeAspect="1"/>
            </p:cNvGrpSpPr>
            <p:nvPr/>
          </p:nvGrpSpPr>
          <p:grpSpPr>
            <a:xfrm>
              <a:off x="252273" y="239078"/>
              <a:ext cx="1653166" cy="502920"/>
              <a:chOff x="8675516" y="-1747131"/>
              <a:chExt cx="1964441" cy="597615"/>
            </a:xfrm>
            <a:solidFill>
              <a:srgbClr val="00AEEF"/>
            </a:solidFill>
          </p:grpSpPr>
          <p:sp>
            <p:nvSpPr>
              <p:cNvPr id="14" name="Freeform 5">
                <a:extLst>
                  <a:ext uri="{FF2B5EF4-FFF2-40B4-BE49-F238E27FC236}">
                    <a16:creationId xmlns:a16="http://schemas.microsoft.com/office/drawing/2014/main" id="{816361B6-2DD2-7D56-86F4-46373BC328C7}"/>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6">
                <a:extLst>
                  <a:ext uri="{FF2B5EF4-FFF2-40B4-BE49-F238E27FC236}">
                    <a16:creationId xmlns:a16="http://schemas.microsoft.com/office/drawing/2014/main" id="{93DB5C4D-F868-9E52-3D93-3E7B88CCC26A}"/>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7">
                <a:extLst>
                  <a:ext uri="{FF2B5EF4-FFF2-40B4-BE49-F238E27FC236}">
                    <a16:creationId xmlns:a16="http://schemas.microsoft.com/office/drawing/2014/main" id="{14AC68A5-8BA0-2415-CAB7-C40380C59DCC}"/>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8">
                <a:extLst>
                  <a:ext uri="{FF2B5EF4-FFF2-40B4-BE49-F238E27FC236}">
                    <a16:creationId xmlns:a16="http://schemas.microsoft.com/office/drawing/2014/main" id="{6ABE14F8-D56F-FDFC-E009-D79D56802238}"/>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8" name="Freeform 9">
                <a:extLst>
                  <a:ext uri="{FF2B5EF4-FFF2-40B4-BE49-F238E27FC236}">
                    <a16:creationId xmlns:a16="http://schemas.microsoft.com/office/drawing/2014/main" id="{D3093C41-A39C-EAC2-7550-C1C1A393F156}"/>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10">
                <a:extLst>
                  <a:ext uri="{FF2B5EF4-FFF2-40B4-BE49-F238E27FC236}">
                    <a16:creationId xmlns:a16="http://schemas.microsoft.com/office/drawing/2014/main" id="{B71ADD0F-5904-E318-F3FC-FA18637E4CB3}"/>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1">
                <a:extLst>
                  <a:ext uri="{FF2B5EF4-FFF2-40B4-BE49-F238E27FC236}">
                    <a16:creationId xmlns:a16="http://schemas.microsoft.com/office/drawing/2014/main" id="{22346293-AC96-BAFD-8AB9-F4617DC171AB}"/>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5" name="Freeform 12">
                <a:extLst>
                  <a:ext uri="{FF2B5EF4-FFF2-40B4-BE49-F238E27FC236}">
                    <a16:creationId xmlns:a16="http://schemas.microsoft.com/office/drawing/2014/main" id="{974F025F-CF04-C1E1-5790-8F20D939640C}"/>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6" name="Freeform 13">
                <a:extLst>
                  <a:ext uri="{FF2B5EF4-FFF2-40B4-BE49-F238E27FC236}">
                    <a16:creationId xmlns:a16="http://schemas.microsoft.com/office/drawing/2014/main" id="{409FE3BB-5039-8348-4E0A-E2DF1D40E5B5}"/>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14">
                <a:extLst>
                  <a:ext uri="{FF2B5EF4-FFF2-40B4-BE49-F238E27FC236}">
                    <a16:creationId xmlns:a16="http://schemas.microsoft.com/office/drawing/2014/main" id="{C58DEE9A-69B9-B9D3-2308-C8B5BCE85346}"/>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0" name="Freeform 15">
                <a:extLst>
                  <a:ext uri="{FF2B5EF4-FFF2-40B4-BE49-F238E27FC236}">
                    <a16:creationId xmlns:a16="http://schemas.microsoft.com/office/drawing/2014/main" id="{59EC67E6-10CA-9040-DF37-6276B45B1353}"/>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4" name="Rectangle 16">
                <a:extLst>
                  <a:ext uri="{FF2B5EF4-FFF2-40B4-BE49-F238E27FC236}">
                    <a16:creationId xmlns:a16="http://schemas.microsoft.com/office/drawing/2014/main" id="{B665F31F-64F4-AC75-B9AA-0189FD5EF30A}"/>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17">
                <a:extLst>
                  <a:ext uri="{FF2B5EF4-FFF2-40B4-BE49-F238E27FC236}">
                    <a16:creationId xmlns:a16="http://schemas.microsoft.com/office/drawing/2014/main" id="{3524F192-1D16-727E-38EB-7C84C8CF9D7F}"/>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18">
                <a:extLst>
                  <a:ext uri="{FF2B5EF4-FFF2-40B4-BE49-F238E27FC236}">
                    <a16:creationId xmlns:a16="http://schemas.microsoft.com/office/drawing/2014/main" id="{441D29DB-9217-75F7-BD83-B6868D31C65F}"/>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7" name="Freeform 19">
                <a:extLst>
                  <a:ext uri="{FF2B5EF4-FFF2-40B4-BE49-F238E27FC236}">
                    <a16:creationId xmlns:a16="http://schemas.microsoft.com/office/drawing/2014/main" id="{2E70F3F1-02CE-F58E-452E-DC7AB01DCE00}"/>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8" name="Freeform 20">
                <a:extLst>
                  <a:ext uri="{FF2B5EF4-FFF2-40B4-BE49-F238E27FC236}">
                    <a16:creationId xmlns:a16="http://schemas.microsoft.com/office/drawing/2014/main" id="{56124CCD-95F9-B4C7-B331-7397FBA5574B}"/>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69" name="Rectangle 21">
                <a:extLst>
                  <a:ext uri="{FF2B5EF4-FFF2-40B4-BE49-F238E27FC236}">
                    <a16:creationId xmlns:a16="http://schemas.microsoft.com/office/drawing/2014/main" id="{A1DAB1B7-3B33-965D-63CF-41AF562566C3}"/>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1" name="Freeform 22">
                <a:extLst>
                  <a:ext uri="{FF2B5EF4-FFF2-40B4-BE49-F238E27FC236}">
                    <a16:creationId xmlns:a16="http://schemas.microsoft.com/office/drawing/2014/main" id="{315FF297-EE28-F63E-9B6A-A424719705BA}"/>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2" name="Freeform 23">
                <a:extLst>
                  <a:ext uri="{FF2B5EF4-FFF2-40B4-BE49-F238E27FC236}">
                    <a16:creationId xmlns:a16="http://schemas.microsoft.com/office/drawing/2014/main" id="{FE28722D-5A96-FAC6-D16C-3F9D0472CF18}"/>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3" name="Freeform 24">
                <a:extLst>
                  <a:ext uri="{FF2B5EF4-FFF2-40B4-BE49-F238E27FC236}">
                    <a16:creationId xmlns:a16="http://schemas.microsoft.com/office/drawing/2014/main" id="{C70D9702-0A01-EB4A-244C-367792CDB907}"/>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4" name="Freeform 25">
                <a:extLst>
                  <a:ext uri="{FF2B5EF4-FFF2-40B4-BE49-F238E27FC236}">
                    <a16:creationId xmlns:a16="http://schemas.microsoft.com/office/drawing/2014/main" id="{DD7A750E-0E8B-BF88-17CC-B3CDA1CBEB9B}"/>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6" name="Freeform 26">
                <a:extLst>
                  <a:ext uri="{FF2B5EF4-FFF2-40B4-BE49-F238E27FC236}">
                    <a16:creationId xmlns:a16="http://schemas.microsoft.com/office/drawing/2014/main" id="{56A34030-8ECA-7497-EFC3-45E2116D83AF}"/>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7" name="Freeform 27">
                <a:extLst>
                  <a:ext uri="{FF2B5EF4-FFF2-40B4-BE49-F238E27FC236}">
                    <a16:creationId xmlns:a16="http://schemas.microsoft.com/office/drawing/2014/main" id="{605A7A2C-4B44-C532-9242-165411E6C782}"/>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8" name="Freeform 28">
                <a:extLst>
                  <a:ext uri="{FF2B5EF4-FFF2-40B4-BE49-F238E27FC236}">
                    <a16:creationId xmlns:a16="http://schemas.microsoft.com/office/drawing/2014/main" id="{18B1D6B4-6E86-C04B-BF5D-544EEFD0C459}"/>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79" name="Freeform 29">
                <a:extLst>
                  <a:ext uri="{FF2B5EF4-FFF2-40B4-BE49-F238E27FC236}">
                    <a16:creationId xmlns:a16="http://schemas.microsoft.com/office/drawing/2014/main" id="{5904BDD0-AEE1-0464-EB97-7CDD705C7B89}"/>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0" name="Freeform 30">
                <a:extLst>
                  <a:ext uri="{FF2B5EF4-FFF2-40B4-BE49-F238E27FC236}">
                    <a16:creationId xmlns:a16="http://schemas.microsoft.com/office/drawing/2014/main" id="{500544EB-6AB4-2C71-7261-3B016FE43D38}"/>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1" name="Freeform 31">
                <a:extLst>
                  <a:ext uri="{FF2B5EF4-FFF2-40B4-BE49-F238E27FC236}">
                    <a16:creationId xmlns:a16="http://schemas.microsoft.com/office/drawing/2014/main" id="{AFF3EF3B-7AE9-18A3-6278-2910094F0A5C}"/>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2" name="Freeform 32">
                <a:extLst>
                  <a:ext uri="{FF2B5EF4-FFF2-40B4-BE49-F238E27FC236}">
                    <a16:creationId xmlns:a16="http://schemas.microsoft.com/office/drawing/2014/main" id="{A61FDFC9-44C2-A368-1E2F-168E7F239D46}"/>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3" name="Freeform 33">
                <a:extLst>
                  <a:ext uri="{FF2B5EF4-FFF2-40B4-BE49-F238E27FC236}">
                    <a16:creationId xmlns:a16="http://schemas.microsoft.com/office/drawing/2014/main" id="{F945107B-A9A3-36F5-6238-0AA371B48239}"/>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4" name="Freeform 34">
                <a:extLst>
                  <a:ext uri="{FF2B5EF4-FFF2-40B4-BE49-F238E27FC236}">
                    <a16:creationId xmlns:a16="http://schemas.microsoft.com/office/drawing/2014/main" id="{F43D8E31-37CF-4044-7109-83AAB98A2EF0}"/>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85" name="Freeform 35">
                <a:extLst>
                  <a:ext uri="{FF2B5EF4-FFF2-40B4-BE49-F238E27FC236}">
                    <a16:creationId xmlns:a16="http://schemas.microsoft.com/office/drawing/2014/main" id="{7B748DDB-9E94-F36C-4F7C-40DCE92B646E}"/>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pic>
        <p:nvPicPr>
          <p:cNvPr id="9" name="01">
            <a:hlinkClick r:id="" action="ppaction://media"/>
            <a:extLst>
              <a:ext uri="{FF2B5EF4-FFF2-40B4-BE49-F238E27FC236}">
                <a16:creationId xmlns:a16="http://schemas.microsoft.com/office/drawing/2014/main" id="{7B70B666-9F13-53F4-65E2-11153E9C21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618" y="6907795"/>
            <a:ext cx="609600" cy="609600"/>
          </a:xfrm>
          <a:prstGeom prst="rect">
            <a:avLst/>
          </a:prstGeom>
        </p:spPr>
      </p:pic>
    </p:spTree>
    <p:extLst>
      <p:ext uri="{BB962C8B-B14F-4D97-AF65-F5344CB8AC3E}">
        <p14:creationId xmlns:p14="http://schemas.microsoft.com/office/powerpoint/2010/main" val="3776654129"/>
      </p:ext>
    </p:extLst>
  </p:cSld>
  <p:clrMapOvr>
    <a:masterClrMapping/>
  </p:clrMapOvr>
  <mc:AlternateContent xmlns:mc="http://schemas.openxmlformats.org/markup-compatibility/2006">
    <mc:Choice xmlns:p14="http://schemas.microsoft.com/office/powerpoint/2010/main" Requires="p14">
      <p:transition spd="slow" p14:dur="2000" advClick="0" advTm="11040"/>
    </mc:Choice>
    <mc:Fallback>
      <p:transition spd="slow" advClick="0" advTm="110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0"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randombar(horizontal)">
                                      <p:cBhvr>
                                        <p:cTn id="9" dur="500"/>
                                        <p:tgtEl>
                                          <p:spTgt spid="8"/>
                                        </p:tgtEl>
                                      </p:cBhvr>
                                    </p:animEffect>
                                  </p:childTnLst>
                                </p:cTn>
                              </p:par>
                              <p:par>
                                <p:cTn id="10" presetID="2" presetClass="entr" presetSubtype="8"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2" presetClass="entr" presetSubtype="8" fill="hold" grpId="0" nodeType="withEffect">
                                  <p:stCondLst>
                                    <p:cond delay="7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 presetClass="entr" presetSubtype="8" fill="hold" grpId="0" nodeType="withEffect">
                                  <p:stCondLst>
                                    <p:cond delay="125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500" fill="hold"/>
                                        <p:tgtEl>
                                          <p:spTgt spid="53"/>
                                        </p:tgtEl>
                                        <p:attrNameLst>
                                          <p:attrName>ppt_x</p:attrName>
                                        </p:attrNameLst>
                                      </p:cBhvr>
                                      <p:tavLst>
                                        <p:tav tm="0">
                                          <p:val>
                                            <p:strVal val="0-#ppt_w/2"/>
                                          </p:val>
                                        </p:tav>
                                        <p:tav tm="100000">
                                          <p:val>
                                            <p:strVal val="#ppt_x"/>
                                          </p:val>
                                        </p:tav>
                                      </p:tavLst>
                                    </p:anim>
                                    <p:anim calcmode="lin" valueType="num">
                                      <p:cBhvr additive="base">
                                        <p:cTn id="24" dur="500" fill="hold"/>
                                        <p:tgtEl>
                                          <p:spTgt spid="5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750"/>
                                  </p:stCondLst>
                                  <p:childTnLst>
                                    <p:set>
                                      <p:cBhvr>
                                        <p:cTn id="26" dur="1" fill="hold">
                                          <p:stCondLst>
                                            <p:cond delay="0"/>
                                          </p:stCondLst>
                                        </p:cTn>
                                        <p:tgtEl>
                                          <p:spTgt spid="54"/>
                                        </p:tgtEl>
                                        <p:attrNameLst>
                                          <p:attrName>style.visibility</p:attrName>
                                        </p:attrNameLst>
                                      </p:cBhvr>
                                      <p:to>
                                        <p:strVal val="visible"/>
                                      </p:to>
                                    </p:set>
                                    <p:anim calcmode="lin" valueType="num">
                                      <p:cBhvr additive="base">
                                        <p:cTn id="27" dur="500" fill="hold"/>
                                        <p:tgtEl>
                                          <p:spTgt spid="54"/>
                                        </p:tgtEl>
                                        <p:attrNameLst>
                                          <p:attrName>ppt_x</p:attrName>
                                        </p:attrNameLst>
                                      </p:cBhvr>
                                      <p:tavLst>
                                        <p:tav tm="0">
                                          <p:val>
                                            <p:strVal val="0-#ppt_w/2"/>
                                          </p:val>
                                        </p:tav>
                                        <p:tav tm="100000">
                                          <p:val>
                                            <p:strVal val="#ppt_x"/>
                                          </p:val>
                                        </p:tav>
                                      </p:tavLst>
                                    </p:anim>
                                    <p:anim calcmode="lin" valueType="num">
                                      <p:cBhvr additive="base">
                                        <p:cTn id="28" dur="500" fill="hold"/>
                                        <p:tgtEl>
                                          <p:spTgt spid="54"/>
                                        </p:tgtEl>
                                        <p:attrNameLst>
                                          <p:attrName>ppt_y</p:attrName>
                                        </p:attrNameLst>
                                      </p:cBhvr>
                                      <p:tavLst>
                                        <p:tav tm="0">
                                          <p:val>
                                            <p:strVal val="#ppt_y"/>
                                          </p:val>
                                        </p:tav>
                                        <p:tav tm="100000">
                                          <p:val>
                                            <p:strVal val="#ppt_y"/>
                                          </p:val>
                                        </p:tav>
                                      </p:tavLst>
                                    </p:anim>
                                  </p:childTnLst>
                                </p:cTn>
                              </p:par>
                              <p:par>
                                <p:cTn id="29" presetID="2" presetClass="exit" presetSubtype="2" fill="hold" nodeType="withEffect">
                                  <p:stCondLst>
                                    <p:cond delay="11040"/>
                                  </p:stCondLst>
                                  <p:childTnLst>
                                    <p:anim calcmode="lin" valueType="num">
                                      <p:cBhvr additive="base">
                                        <p:cTn id="30" dur="500"/>
                                        <p:tgtEl>
                                          <p:spTgt spid="6"/>
                                        </p:tgtEl>
                                        <p:attrNameLst>
                                          <p:attrName>ppt_x</p:attrName>
                                        </p:attrNameLst>
                                      </p:cBhvr>
                                      <p:tavLst>
                                        <p:tav tm="0">
                                          <p:val>
                                            <p:strVal val="ppt_x"/>
                                          </p:val>
                                        </p:tav>
                                        <p:tav tm="100000">
                                          <p:val>
                                            <p:strVal val="1+ppt_w/2"/>
                                          </p:val>
                                        </p:tav>
                                      </p:tavLst>
                                    </p:anim>
                                    <p:anim calcmode="lin" valueType="num">
                                      <p:cBhvr additive="base">
                                        <p:cTn id="31" dur="500"/>
                                        <p:tgtEl>
                                          <p:spTgt spid="6"/>
                                        </p:tgtEl>
                                        <p:attrNameLst>
                                          <p:attrName>ppt_y</p:attrName>
                                        </p:attrNameLst>
                                      </p:cBhvr>
                                      <p:tavLst>
                                        <p:tav tm="0">
                                          <p:val>
                                            <p:strVal val="ppt_y"/>
                                          </p:val>
                                        </p:tav>
                                        <p:tav tm="100000">
                                          <p:val>
                                            <p:strVal val="ppt_y"/>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xit" presetSubtype="2" fill="hold" grpId="1" nodeType="withEffect">
                                  <p:stCondLst>
                                    <p:cond delay="11040"/>
                                  </p:stCondLst>
                                  <p:childTnLst>
                                    <p:anim calcmode="lin" valueType="num">
                                      <p:cBhvr additive="base">
                                        <p:cTn id="34" dur="500"/>
                                        <p:tgtEl>
                                          <p:spTgt spid="5"/>
                                        </p:tgtEl>
                                        <p:attrNameLst>
                                          <p:attrName>ppt_x</p:attrName>
                                        </p:attrNameLst>
                                      </p:cBhvr>
                                      <p:tavLst>
                                        <p:tav tm="0">
                                          <p:val>
                                            <p:strVal val="ppt_x"/>
                                          </p:val>
                                        </p:tav>
                                        <p:tav tm="100000">
                                          <p:val>
                                            <p:strVal val="1+ppt_w/2"/>
                                          </p:val>
                                        </p:tav>
                                      </p:tavLst>
                                    </p:anim>
                                    <p:anim calcmode="lin" valueType="num">
                                      <p:cBhvr additive="base">
                                        <p:cTn id="35" dur="500"/>
                                        <p:tgtEl>
                                          <p:spTgt spid="5"/>
                                        </p:tgtEl>
                                        <p:attrNameLst>
                                          <p:attrName>ppt_y</p:attrName>
                                        </p:attrNameLst>
                                      </p:cBhvr>
                                      <p:tavLst>
                                        <p:tav tm="0">
                                          <p:val>
                                            <p:strVal val="ppt_y"/>
                                          </p:val>
                                        </p:tav>
                                        <p:tav tm="100000">
                                          <p:val>
                                            <p:strVal val="ppt_y"/>
                                          </p:val>
                                        </p:tav>
                                      </p:tavLst>
                                    </p:anim>
                                    <p:set>
                                      <p:cBhvr>
                                        <p:cTn id="36" dur="1" fill="hold">
                                          <p:stCondLst>
                                            <p:cond delay="499"/>
                                          </p:stCondLst>
                                        </p:cTn>
                                        <p:tgtEl>
                                          <p:spTgt spid="5"/>
                                        </p:tgtEl>
                                        <p:attrNameLst>
                                          <p:attrName>style.visibility</p:attrName>
                                        </p:attrNameLst>
                                      </p:cBhvr>
                                      <p:to>
                                        <p:strVal val="hidden"/>
                                      </p:to>
                                    </p:set>
                                  </p:childTnLst>
                                </p:cTn>
                              </p:par>
                              <p:par>
                                <p:cTn id="37" presetID="2" presetClass="exit" presetSubtype="8" fill="hold" grpId="1" nodeType="withEffect">
                                  <p:stCondLst>
                                    <p:cond delay="11040"/>
                                  </p:stCondLst>
                                  <p:childTnLst>
                                    <p:anim calcmode="lin" valueType="num">
                                      <p:cBhvr additive="base">
                                        <p:cTn id="38" dur="500"/>
                                        <p:tgtEl>
                                          <p:spTgt spid="53"/>
                                        </p:tgtEl>
                                        <p:attrNameLst>
                                          <p:attrName>ppt_x</p:attrName>
                                        </p:attrNameLst>
                                      </p:cBhvr>
                                      <p:tavLst>
                                        <p:tav tm="0">
                                          <p:val>
                                            <p:strVal val="ppt_x"/>
                                          </p:val>
                                        </p:tav>
                                        <p:tav tm="100000">
                                          <p:val>
                                            <p:strVal val="0-ppt_w/2"/>
                                          </p:val>
                                        </p:tav>
                                      </p:tavLst>
                                    </p:anim>
                                    <p:anim calcmode="lin" valueType="num">
                                      <p:cBhvr additive="base">
                                        <p:cTn id="39" dur="500"/>
                                        <p:tgtEl>
                                          <p:spTgt spid="53"/>
                                        </p:tgtEl>
                                        <p:attrNameLst>
                                          <p:attrName>ppt_y</p:attrName>
                                        </p:attrNameLst>
                                      </p:cBhvr>
                                      <p:tavLst>
                                        <p:tav tm="0">
                                          <p:val>
                                            <p:strVal val="ppt_y"/>
                                          </p:val>
                                        </p:tav>
                                        <p:tav tm="100000">
                                          <p:val>
                                            <p:strVal val="ppt_y"/>
                                          </p:val>
                                        </p:tav>
                                      </p:tavLst>
                                    </p:anim>
                                    <p:set>
                                      <p:cBhvr>
                                        <p:cTn id="40" dur="1" fill="hold">
                                          <p:stCondLst>
                                            <p:cond delay="499"/>
                                          </p:stCondLst>
                                        </p:cTn>
                                        <p:tgtEl>
                                          <p:spTgt spid="53"/>
                                        </p:tgtEl>
                                        <p:attrNameLst>
                                          <p:attrName>style.visibility</p:attrName>
                                        </p:attrNameLst>
                                      </p:cBhvr>
                                      <p:to>
                                        <p:strVal val="hidden"/>
                                      </p:to>
                                    </p:set>
                                  </p:childTnLst>
                                </p:cTn>
                              </p:par>
                              <p:par>
                                <p:cTn id="41" presetID="2" presetClass="exit" presetSubtype="8" fill="hold" grpId="1" nodeType="withEffect">
                                  <p:stCondLst>
                                    <p:cond delay="11040"/>
                                  </p:stCondLst>
                                  <p:childTnLst>
                                    <p:anim calcmode="lin" valueType="num">
                                      <p:cBhvr additive="base">
                                        <p:cTn id="42" dur="500"/>
                                        <p:tgtEl>
                                          <p:spTgt spid="54"/>
                                        </p:tgtEl>
                                        <p:attrNameLst>
                                          <p:attrName>ppt_x</p:attrName>
                                        </p:attrNameLst>
                                      </p:cBhvr>
                                      <p:tavLst>
                                        <p:tav tm="0">
                                          <p:val>
                                            <p:strVal val="ppt_x"/>
                                          </p:val>
                                        </p:tav>
                                        <p:tav tm="100000">
                                          <p:val>
                                            <p:strVal val="0-ppt_w/2"/>
                                          </p:val>
                                        </p:tav>
                                      </p:tavLst>
                                    </p:anim>
                                    <p:anim calcmode="lin" valueType="num">
                                      <p:cBhvr additive="base">
                                        <p:cTn id="43" dur="500"/>
                                        <p:tgtEl>
                                          <p:spTgt spid="54"/>
                                        </p:tgtEl>
                                        <p:attrNameLst>
                                          <p:attrName>ppt_y</p:attrName>
                                        </p:attrNameLst>
                                      </p:cBhvr>
                                      <p:tavLst>
                                        <p:tav tm="0">
                                          <p:val>
                                            <p:strVal val="ppt_y"/>
                                          </p:val>
                                        </p:tav>
                                        <p:tav tm="100000">
                                          <p:val>
                                            <p:strVal val="ppt_y"/>
                                          </p:val>
                                        </p:tav>
                                      </p:tavLst>
                                    </p:anim>
                                    <p:set>
                                      <p:cBhvr>
                                        <p:cTn id="44" dur="1" fill="hold">
                                          <p:stCondLst>
                                            <p:cond delay="499"/>
                                          </p:stCondLst>
                                        </p:cTn>
                                        <p:tgtEl>
                                          <p:spTgt spid="54"/>
                                        </p:tgtEl>
                                        <p:attrNameLst>
                                          <p:attrName>style.visibility</p:attrName>
                                        </p:attrNameLst>
                                      </p:cBhvr>
                                      <p:to>
                                        <p:strVal val="hidden"/>
                                      </p:to>
                                    </p:set>
                                  </p:childTnLst>
                                </p:cTn>
                              </p:par>
                              <p:par>
                                <p:cTn id="45" presetID="10" presetClass="exit" presetSubtype="0" fill="hold" nodeType="withEffect">
                                  <p:stCondLst>
                                    <p:cond delay="1104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2" presetClass="exit" presetSubtype="9" fill="hold" nodeType="withEffect">
                                  <p:stCondLst>
                                    <p:cond delay="11040"/>
                                  </p:stCondLst>
                                  <p:childTnLst>
                                    <p:anim calcmode="lin" valueType="num">
                                      <p:cBhvr additive="base">
                                        <p:cTn id="49" dur="500"/>
                                        <p:tgtEl>
                                          <p:spTgt spid="3"/>
                                        </p:tgtEl>
                                        <p:attrNameLst>
                                          <p:attrName>ppt_x</p:attrName>
                                        </p:attrNameLst>
                                      </p:cBhvr>
                                      <p:tavLst>
                                        <p:tav tm="0">
                                          <p:val>
                                            <p:strVal val="ppt_x"/>
                                          </p:val>
                                        </p:tav>
                                        <p:tav tm="100000">
                                          <p:val>
                                            <p:strVal val="0-ppt_w/2"/>
                                          </p:val>
                                        </p:tav>
                                      </p:tavLst>
                                    </p:anim>
                                    <p:anim calcmode="lin" valueType="num">
                                      <p:cBhvr additive="base">
                                        <p:cTn id="50" dur="500"/>
                                        <p:tgtEl>
                                          <p:spTgt spid="3"/>
                                        </p:tgtEl>
                                        <p:attrNameLst>
                                          <p:attrName>ppt_y</p:attrName>
                                        </p:attrNameLst>
                                      </p:cBhvr>
                                      <p:tavLst>
                                        <p:tav tm="0">
                                          <p:val>
                                            <p:strVal val="ppt_y"/>
                                          </p:val>
                                        </p:tav>
                                        <p:tav tm="100000">
                                          <p:val>
                                            <p:strVal val="0-ppt_h/2"/>
                                          </p:val>
                                        </p:tav>
                                      </p:tavLst>
                                    </p:anim>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9"/>
                </p:tgtEl>
              </p:cMediaNode>
            </p:audio>
          </p:childTnLst>
        </p:cTn>
      </p:par>
    </p:tnLst>
    <p:bldLst>
      <p:bldP spid="53" grpId="0"/>
      <p:bldP spid="53" grpId="1"/>
      <p:bldP spid="5" grpId="0" animBg="1"/>
      <p:bldP spid="5" grpId="1" animBg="1"/>
      <p:bldP spid="54" grpId="0"/>
      <p:bldP spid="5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279896A-3AA8-4531-137D-E4AA97380E8C}"/>
              </a:ext>
            </a:extLst>
          </p:cNvPr>
          <p:cNvGrpSpPr/>
          <p:nvPr/>
        </p:nvGrpSpPr>
        <p:grpSpPr>
          <a:xfrm>
            <a:off x="3971281" y="1949833"/>
            <a:ext cx="4281595" cy="4281595"/>
            <a:chOff x="3971281" y="1949833"/>
            <a:chExt cx="4281595" cy="4281595"/>
          </a:xfrm>
        </p:grpSpPr>
        <p:sp>
          <p:nvSpPr>
            <p:cNvPr id="2" name="Oval 1">
              <a:extLst>
                <a:ext uri="{FF2B5EF4-FFF2-40B4-BE49-F238E27FC236}">
                  <a16:creationId xmlns:a16="http://schemas.microsoft.com/office/drawing/2014/main" id="{5286140E-D174-BCBA-88E9-E541BEB7C42A}"/>
                </a:ext>
              </a:extLst>
            </p:cNvPr>
            <p:cNvSpPr/>
            <p:nvPr/>
          </p:nvSpPr>
          <p:spPr>
            <a:xfrm>
              <a:off x="3971281" y="1949833"/>
              <a:ext cx="4281595" cy="42815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DDB530-36CE-12EF-FFFA-CDEFF2E46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492250" y="2488589"/>
              <a:ext cx="3215197" cy="3215195"/>
            </a:xfrm>
            <a:custGeom>
              <a:avLst/>
              <a:gdLst>
                <a:gd name="connsiteX0" fmla="*/ 2454084 w 4908168"/>
                <a:gd name="connsiteY0" fmla="*/ 0 h 4908168"/>
                <a:gd name="connsiteX1" fmla="*/ 4908168 w 4908168"/>
                <a:gd name="connsiteY1" fmla="*/ 2454084 h 4908168"/>
                <a:gd name="connsiteX2" fmla="*/ 2454084 w 4908168"/>
                <a:gd name="connsiteY2" fmla="*/ 4908168 h 4908168"/>
                <a:gd name="connsiteX3" fmla="*/ 0 w 4908168"/>
                <a:gd name="connsiteY3" fmla="*/ 2454084 h 4908168"/>
                <a:gd name="connsiteX4" fmla="*/ 2454084 w 4908168"/>
                <a:gd name="connsiteY4" fmla="*/ 0 h 4908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8168" h="4908168">
                  <a:moveTo>
                    <a:pt x="2454084" y="0"/>
                  </a:moveTo>
                  <a:cubicBezTo>
                    <a:pt x="3809437" y="0"/>
                    <a:pt x="4908168" y="1098731"/>
                    <a:pt x="4908168" y="2454084"/>
                  </a:cubicBezTo>
                  <a:cubicBezTo>
                    <a:pt x="4908168" y="3809437"/>
                    <a:pt x="3809437" y="4908168"/>
                    <a:pt x="2454084" y="4908168"/>
                  </a:cubicBezTo>
                  <a:cubicBezTo>
                    <a:pt x="1098731" y="4908168"/>
                    <a:pt x="0" y="3809437"/>
                    <a:pt x="0" y="2454084"/>
                  </a:cubicBezTo>
                  <a:cubicBezTo>
                    <a:pt x="0" y="1098731"/>
                    <a:pt x="1098731" y="0"/>
                    <a:pt x="2454084" y="0"/>
                  </a:cubicBezTo>
                  <a:close/>
                </a:path>
              </a:pathLst>
            </a:custGeom>
            <a:effectLst>
              <a:innerShdw blurRad="114300">
                <a:schemeClr val="tx1"/>
              </a:inn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701641-A442-41E9-439F-1ADAE473A591}"/>
                </a:ext>
              </a:extLst>
            </p:cNvPr>
            <p:cNvSpPr/>
            <p:nvPr/>
          </p:nvSpPr>
          <p:spPr>
            <a:xfrm>
              <a:off x="5343848" y="5105979"/>
              <a:ext cx="1512000" cy="396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WHO/Christine McNab</a:t>
              </a:r>
            </a:p>
          </p:txBody>
        </p:sp>
      </p:grpSp>
      <p:sp>
        <p:nvSpPr>
          <p:cNvPr id="11" name="Block Arc 10">
            <a:extLst>
              <a:ext uri="{FF2B5EF4-FFF2-40B4-BE49-F238E27FC236}">
                <a16:creationId xmlns:a16="http://schemas.microsoft.com/office/drawing/2014/main" id="{5F5C81AA-3F40-22B4-6A43-71690F4B3588}"/>
              </a:ext>
            </a:extLst>
          </p:cNvPr>
          <p:cNvSpPr/>
          <p:nvPr/>
        </p:nvSpPr>
        <p:spPr>
          <a:xfrm rot="8812643" flipV="1">
            <a:off x="4390351" y="2431232"/>
            <a:ext cx="3318796" cy="3318796"/>
          </a:xfrm>
          <a:prstGeom prst="blockArc">
            <a:avLst>
              <a:gd name="adj1" fmla="val 17827393"/>
              <a:gd name="adj2" fmla="val 21534932"/>
              <a:gd name="adj3" fmla="val 3093"/>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730745B6-153F-F759-F2AA-C16F9BDE9AC8}"/>
              </a:ext>
            </a:extLst>
          </p:cNvPr>
          <p:cNvSpPr/>
          <p:nvPr/>
        </p:nvSpPr>
        <p:spPr>
          <a:xfrm rot="12787357" flipH="1" flipV="1">
            <a:off x="4485992" y="2431232"/>
            <a:ext cx="3318796" cy="3318796"/>
          </a:xfrm>
          <a:prstGeom prst="blockArc">
            <a:avLst>
              <a:gd name="adj1" fmla="val 17827393"/>
              <a:gd name="adj2" fmla="val 21534932"/>
              <a:gd name="adj3" fmla="val 3093"/>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How can sanitation curb the spread of antimicrobial resistance (AMR)?</a:t>
            </a:r>
          </a:p>
        </p:txBody>
      </p:sp>
      <p:sp>
        <p:nvSpPr>
          <p:cNvPr id="36" name="TextBox 35">
            <a:extLst>
              <a:ext uri="{FF2B5EF4-FFF2-40B4-BE49-F238E27FC236}">
                <a16:creationId xmlns:a16="http://schemas.microsoft.com/office/drawing/2014/main" id="{E07C6A44-DEAA-4675-AEDA-0C32CDACBBDD}"/>
              </a:ext>
            </a:extLst>
          </p:cNvPr>
          <p:cNvSpPr txBox="1"/>
          <p:nvPr/>
        </p:nvSpPr>
        <p:spPr>
          <a:xfrm>
            <a:off x="4377917" y="1270874"/>
            <a:ext cx="3436166"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2000"/>
              </a:spcAft>
            </a:pPr>
            <a:r>
              <a:rPr lang="en-US" sz="2800" b="1" dirty="0">
                <a:latin typeface="Atkinson Hyperlegible" pitchFamily="2" charset="0"/>
                <a:ea typeface="Open Sans"/>
                <a:cs typeface="Open Sans"/>
              </a:rPr>
              <a:t>Other measures:</a:t>
            </a:r>
          </a:p>
        </p:txBody>
      </p:sp>
      <p:grpSp>
        <p:nvGrpSpPr>
          <p:cNvPr id="8" name="Group 7">
            <a:extLst>
              <a:ext uri="{FF2B5EF4-FFF2-40B4-BE49-F238E27FC236}">
                <a16:creationId xmlns:a16="http://schemas.microsoft.com/office/drawing/2014/main" id="{4044945E-03EB-EB3A-E80A-BB797159A229}"/>
              </a:ext>
            </a:extLst>
          </p:cNvPr>
          <p:cNvGrpSpPr/>
          <p:nvPr/>
        </p:nvGrpSpPr>
        <p:grpSpPr>
          <a:xfrm>
            <a:off x="237842" y="2939221"/>
            <a:ext cx="4256091" cy="2309957"/>
            <a:chOff x="237842" y="2545521"/>
            <a:chExt cx="4256091" cy="2309957"/>
          </a:xfrm>
        </p:grpSpPr>
        <p:sp>
          <p:nvSpPr>
            <p:cNvPr id="9" name="Rectangle: Top Corners Rounded 8">
              <a:extLst>
                <a:ext uri="{FF2B5EF4-FFF2-40B4-BE49-F238E27FC236}">
                  <a16:creationId xmlns:a16="http://schemas.microsoft.com/office/drawing/2014/main" id="{AD055A37-959C-56FB-E14D-2CB2BE285A29}"/>
                </a:ext>
              </a:extLst>
            </p:cNvPr>
            <p:cNvSpPr/>
            <p:nvPr/>
          </p:nvSpPr>
          <p:spPr>
            <a:xfrm rot="5400000">
              <a:off x="992445" y="1790918"/>
              <a:ext cx="2309957" cy="3819163"/>
            </a:xfrm>
            <a:prstGeom prst="round2SameRect">
              <a:avLst>
                <a:gd name="adj1" fmla="val 8832"/>
                <a:gd name="adj2" fmla="val 0"/>
              </a:avLst>
            </a:prstGeom>
            <a:solidFill>
              <a:srgbClr val="F9B3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E0B1D3-177D-3714-D204-59988CE78B3C}"/>
                </a:ext>
              </a:extLst>
            </p:cNvPr>
            <p:cNvSpPr txBox="1"/>
            <p:nvPr/>
          </p:nvSpPr>
          <p:spPr>
            <a:xfrm>
              <a:off x="380079" y="2807947"/>
              <a:ext cx="3581677" cy="178510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0"/>
                </a:spcAft>
              </a:pPr>
              <a:r>
                <a:rPr lang="en-US" sz="2200" b="1" dirty="0">
                  <a:solidFill>
                    <a:srgbClr val="212121"/>
                  </a:solidFill>
                  <a:latin typeface="Atkinson Hyperlegible" pitchFamily="2" charset="0"/>
                  <a:ea typeface="Open Sans"/>
                  <a:cs typeface="Open Sans"/>
                </a:rPr>
                <a:t>Drinking water treatment </a:t>
              </a:r>
              <a:r>
                <a:rPr lang="en-US" sz="2200" dirty="0">
                  <a:solidFill>
                    <a:srgbClr val="212121"/>
                  </a:solidFill>
                  <a:latin typeface="Atkinson Hyperlegible" pitchFamily="2" charset="0"/>
                  <a:ea typeface="Open Sans"/>
                  <a:cs typeface="Open Sans"/>
                </a:rPr>
                <a:t>(e.g., filtration or chlorination) reduces waterborne </a:t>
              </a:r>
              <a:r>
                <a:rPr lang="en-US" sz="2200" dirty="0" err="1">
                  <a:solidFill>
                    <a:srgbClr val="212121"/>
                  </a:solidFill>
                  <a:latin typeface="Atkinson Hyperlegible" pitchFamily="2" charset="0"/>
                  <a:ea typeface="Open Sans"/>
                  <a:cs typeface="Open Sans"/>
                </a:rPr>
                <a:t>diarrhoea</a:t>
              </a:r>
              <a:r>
                <a:rPr lang="en-US" sz="2200" dirty="0">
                  <a:solidFill>
                    <a:srgbClr val="212121"/>
                  </a:solidFill>
                  <a:latin typeface="Atkinson Hyperlegible" pitchFamily="2" charset="0"/>
                  <a:ea typeface="Open Sans"/>
                  <a:cs typeface="Open Sans"/>
                </a:rPr>
                <a:t> and need for antibiotics.</a:t>
              </a:r>
            </a:p>
          </p:txBody>
        </p:sp>
        <p:cxnSp>
          <p:nvCxnSpPr>
            <p:cNvPr id="12" name="Straight Connector 11">
              <a:extLst>
                <a:ext uri="{FF2B5EF4-FFF2-40B4-BE49-F238E27FC236}">
                  <a16:creationId xmlns:a16="http://schemas.microsoft.com/office/drawing/2014/main" id="{BDEAE4B3-DF89-BCEF-7D84-E40768E8A8B3}"/>
                </a:ext>
              </a:extLst>
            </p:cNvPr>
            <p:cNvCxnSpPr>
              <a:cxnSpLocks/>
            </p:cNvCxnSpPr>
            <p:nvPr/>
          </p:nvCxnSpPr>
          <p:spPr>
            <a:xfrm flipH="1">
              <a:off x="4046607" y="3700499"/>
              <a:ext cx="447326" cy="0"/>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D432CD72-AE86-88B2-AA76-6DB751D259E9}"/>
              </a:ext>
            </a:extLst>
          </p:cNvPr>
          <p:cNvGrpSpPr/>
          <p:nvPr/>
        </p:nvGrpSpPr>
        <p:grpSpPr>
          <a:xfrm>
            <a:off x="7701206" y="2939221"/>
            <a:ext cx="4256091" cy="2309957"/>
            <a:chOff x="7701206" y="2545521"/>
            <a:chExt cx="4256091" cy="2309957"/>
          </a:xfrm>
        </p:grpSpPr>
        <p:sp>
          <p:nvSpPr>
            <p:cNvPr id="15" name="Rectangle: Top Corners Rounded 14">
              <a:extLst>
                <a:ext uri="{FF2B5EF4-FFF2-40B4-BE49-F238E27FC236}">
                  <a16:creationId xmlns:a16="http://schemas.microsoft.com/office/drawing/2014/main" id="{B7CB9422-F952-CD1A-BF5B-2B468A2D5BA7}"/>
                </a:ext>
              </a:extLst>
            </p:cNvPr>
            <p:cNvSpPr/>
            <p:nvPr/>
          </p:nvSpPr>
          <p:spPr>
            <a:xfrm rot="16200000" flipH="1">
              <a:off x="8892737" y="1790918"/>
              <a:ext cx="2309957" cy="3819163"/>
            </a:xfrm>
            <a:prstGeom prst="round2SameRect">
              <a:avLst>
                <a:gd name="adj1" fmla="val 8832"/>
                <a:gd name="adj2" fmla="val 0"/>
              </a:avLst>
            </a:prstGeom>
            <a:solidFill>
              <a:srgbClr val="FFF1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8E6F9FF-64EC-AD2A-EFD5-3E543D6A8C3D}"/>
                </a:ext>
              </a:extLst>
            </p:cNvPr>
            <p:cNvSpPr txBox="1"/>
            <p:nvPr/>
          </p:nvSpPr>
          <p:spPr>
            <a:xfrm flipH="1">
              <a:off x="8406544" y="3146501"/>
              <a:ext cx="3242620"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0"/>
                </a:spcAft>
              </a:pPr>
              <a:r>
                <a:rPr lang="en-US" sz="2200" b="1" dirty="0">
                  <a:solidFill>
                    <a:srgbClr val="212121"/>
                  </a:solidFill>
                  <a:latin typeface="Atkinson Hyperlegible" pitchFamily="2" charset="0"/>
                  <a:ea typeface="Open Sans"/>
                  <a:cs typeface="Open Sans"/>
                </a:rPr>
                <a:t>IPC measures including hand hygiene </a:t>
              </a:r>
              <a:r>
                <a:rPr lang="en-US" sz="2200" dirty="0">
                  <a:solidFill>
                    <a:srgbClr val="212121"/>
                  </a:solidFill>
                  <a:latin typeface="Atkinson Hyperlegible" pitchFamily="2" charset="0"/>
                  <a:ea typeface="Open Sans"/>
                  <a:cs typeface="Open Sans"/>
                </a:rPr>
                <a:t>limit spread.</a:t>
              </a:r>
            </a:p>
          </p:txBody>
        </p:sp>
        <p:cxnSp>
          <p:nvCxnSpPr>
            <p:cNvPr id="18" name="Straight Connector 17">
              <a:extLst>
                <a:ext uri="{FF2B5EF4-FFF2-40B4-BE49-F238E27FC236}">
                  <a16:creationId xmlns:a16="http://schemas.microsoft.com/office/drawing/2014/main" id="{D8AFD2D4-38E3-10B3-4B1A-BC553880970B}"/>
                </a:ext>
              </a:extLst>
            </p:cNvPr>
            <p:cNvCxnSpPr>
              <a:cxnSpLocks/>
            </p:cNvCxnSpPr>
            <p:nvPr/>
          </p:nvCxnSpPr>
          <p:spPr>
            <a:xfrm>
              <a:off x="7701206" y="3700499"/>
              <a:ext cx="447326" cy="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grpSp>
      <p:pic>
        <p:nvPicPr>
          <p:cNvPr id="14" name="10">
            <a:hlinkClick r:id="" action="ppaction://media"/>
            <a:extLst>
              <a:ext uri="{FF2B5EF4-FFF2-40B4-BE49-F238E27FC236}">
                <a16:creationId xmlns:a16="http://schemas.microsoft.com/office/drawing/2014/main" id="{770D5892-4D2E-8C38-7D6A-D44A96746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1596111471"/>
      </p:ext>
    </p:extLst>
  </p:cSld>
  <p:clrMapOvr>
    <a:masterClrMapping/>
  </p:clrMapOvr>
  <mc:AlternateContent xmlns:mc="http://schemas.openxmlformats.org/markup-compatibility/2006">
    <mc:Choice xmlns:p14="http://schemas.microsoft.com/office/powerpoint/2010/main" Requires="p14">
      <p:transition spd="slow" p14:dur="2000" advClick="0" advTm="31900"/>
    </mc:Choice>
    <mc:Fallback>
      <p:transition spd="slow" advClick="0" advTm="3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96" fill="hold"/>
                                        <p:tgtEl>
                                          <p:spTgt spid="14"/>
                                        </p:tgtEl>
                                      </p:cBhvr>
                                    </p:cmd>
                                  </p:childTnLst>
                                </p:cTn>
                              </p:par>
                              <p:par>
                                <p:cTn id="7" presetID="16" presetClass="entr" presetSubtype="37"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barn(outVertical)">
                                      <p:cBhvr>
                                        <p:cTn id="9" dur="500"/>
                                        <p:tgtEl>
                                          <p:spTgt spid="36"/>
                                        </p:tgtEl>
                                      </p:cBhvr>
                                    </p:animEffect>
                                  </p:childTnLst>
                                </p:cTn>
                              </p:par>
                              <p:par>
                                <p:cTn id="10" presetID="53" presetClass="entr" presetSubtype="16" fill="hold" nodeType="withEffect">
                                  <p:stCondLst>
                                    <p:cond delay="25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16" presetClass="entr" presetSubtype="42" fill="hold" grpId="0" nodeType="withEffect">
                                  <p:stCondLst>
                                    <p:cond delay="400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par>
                                <p:cTn id="18" presetID="22" presetClass="entr" presetSubtype="2" fill="hold" nodeType="withEffect">
                                  <p:stCondLst>
                                    <p:cond delay="425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16" presetClass="entr" presetSubtype="42" fill="hold" grpId="0" nodeType="withEffect">
                                  <p:stCondLst>
                                    <p:cond delay="15250"/>
                                  </p:stCondLst>
                                  <p:childTnLst>
                                    <p:set>
                                      <p:cBhvr>
                                        <p:cTn id="22" dur="1" fill="hold">
                                          <p:stCondLst>
                                            <p:cond delay="0"/>
                                          </p:stCondLst>
                                        </p:cTn>
                                        <p:tgtEl>
                                          <p:spTgt spid="17"/>
                                        </p:tgtEl>
                                        <p:attrNameLst>
                                          <p:attrName>style.visibility</p:attrName>
                                        </p:attrNameLst>
                                      </p:cBhvr>
                                      <p:to>
                                        <p:strVal val="visible"/>
                                      </p:to>
                                    </p:set>
                                    <p:animEffect transition="in" filter="barn(outHorizontal)">
                                      <p:cBhvr>
                                        <p:cTn id="23" dur="500"/>
                                        <p:tgtEl>
                                          <p:spTgt spid="17"/>
                                        </p:tgtEl>
                                      </p:cBhvr>
                                    </p:animEffect>
                                  </p:childTnLst>
                                </p:cTn>
                              </p:par>
                              <p:par>
                                <p:cTn id="24" presetID="22" presetClass="entr" presetSubtype="8" fill="hold" nodeType="withEffect">
                                  <p:stCondLst>
                                    <p:cond delay="1550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 presetClass="exit" presetSubtype="8" fill="hold" grpId="0" nodeType="withEffect">
                                  <p:stCondLst>
                                    <p:cond delay="3190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par>
                                <p:cTn id="31" presetID="16" presetClass="exit" presetSubtype="21" fill="hold" grpId="1" nodeType="withEffect">
                                  <p:stCondLst>
                                    <p:cond delay="31900"/>
                                  </p:stCondLst>
                                  <p:childTnLst>
                                    <p:animEffect transition="out" filter="barn(inVertical)">
                                      <p:cBhvr>
                                        <p:cTn id="32" dur="500"/>
                                        <p:tgtEl>
                                          <p:spTgt spid="36"/>
                                        </p:tgtEl>
                                      </p:cBhvr>
                                    </p:animEffect>
                                    <p:set>
                                      <p:cBhvr>
                                        <p:cTn id="33" dur="1" fill="hold">
                                          <p:stCondLst>
                                            <p:cond delay="499"/>
                                          </p:stCondLst>
                                        </p:cTn>
                                        <p:tgtEl>
                                          <p:spTgt spid="36"/>
                                        </p:tgtEl>
                                        <p:attrNameLst>
                                          <p:attrName>style.visibility</p:attrName>
                                        </p:attrNameLst>
                                      </p:cBhvr>
                                      <p:to>
                                        <p:strVal val="hidden"/>
                                      </p:to>
                                    </p:set>
                                  </p:childTnLst>
                                </p:cTn>
                              </p:par>
                              <p:par>
                                <p:cTn id="34" presetID="53" presetClass="exit" presetSubtype="32" fill="hold" nodeType="withEffect">
                                  <p:stCondLst>
                                    <p:cond delay="31900"/>
                                  </p:stCondLst>
                                  <p:childTnLst>
                                    <p:anim calcmode="lin" valueType="num">
                                      <p:cBhvr>
                                        <p:cTn id="35" dur="500"/>
                                        <p:tgtEl>
                                          <p:spTgt spid="13"/>
                                        </p:tgtEl>
                                        <p:attrNameLst>
                                          <p:attrName>ppt_w</p:attrName>
                                        </p:attrNameLst>
                                      </p:cBhvr>
                                      <p:tavLst>
                                        <p:tav tm="0">
                                          <p:val>
                                            <p:strVal val="ppt_w"/>
                                          </p:val>
                                        </p:tav>
                                        <p:tav tm="100000">
                                          <p:val>
                                            <p:fltVal val="0"/>
                                          </p:val>
                                        </p:tav>
                                      </p:tavLst>
                                    </p:anim>
                                    <p:anim calcmode="lin" valueType="num">
                                      <p:cBhvr>
                                        <p:cTn id="36" dur="500"/>
                                        <p:tgtEl>
                                          <p:spTgt spid="13"/>
                                        </p:tgtEl>
                                        <p:attrNameLst>
                                          <p:attrName>ppt_h</p:attrName>
                                        </p:attrNameLst>
                                      </p:cBhvr>
                                      <p:tavLst>
                                        <p:tav tm="0">
                                          <p:val>
                                            <p:strVal val="ppt_h"/>
                                          </p:val>
                                        </p:tav>
                                        <p:tav tm="100000">
                                          <p:val>
                                            <p:fltVal val="0"/>
                                          </p:val>
                                        </p:tav>
                                      </p:tavLst>
                                    </p:anim>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8" fill="hold" nodeType="withEffect">
                                  <p:stCondLst>
                                    <p:cond delay="31900"/>
                                  </p:stCondLst>
                                  <p:childTnLst>
                                    <p:anim calcmode="lin" valueType="num">
                                      <p:cBhvr additive="base">
                                        <p:cTn id="40" dur="500"/>
                                        <p:tgtEl>
                                          <p:spTgt spid="8"/>
                                        </p:tgtEl>
                                        <p:attrNameLst>
                                          <p:attrName>ppt_x</p:attrName>
                                        </p:attrNameLst>
                                      </p:cBhvr>
                                      <p:tavLst>
                                        <p:tav tm="0">
                                          <p:val>
                                            <p:strVal val="ppt_x"/>
                                          </p:val>
                                        </p:tav>
                                        <p:tav tm="100000">
                                          <p:val>
                                            <p:strVal val="0-ppt_w/2"/>
                                          </p:val>
                                        </p:tav>
                                      </p:tavLst>
                                    </p:anim>
                                    <p:anim calcmode="lin" valueType="num">
                                      <p:cBhvr additive="base">
                                        <p:cTn id="41" dur="500"/>
                                        <p:tgtEl>
                                          <p:spTgt spid="8"/>
                                        </p:tgtEl>
                                        <p:attrNameLst>
                                          <p:attrName>ppt_y</p:attrName>
                                        </p:attrNameLst>
                                      </p:cBhvr>
                                      <p:tavLst>
                                        <p:tav tm="0">
                                          <p:val>
                                            <p:strVal val="ppt_y"/>
                                          </p:val>
                                        </p:tav>
                                        <p:tav tm="100000">
                                          <p:val>
                                            <p:strVal val="ppt_y"/>
                                          </p:val>
                                        </p:tav>
                                      </p:tavLst>
                                    </p:anim>
                                    <p:set>
                                      <p:cBhvr>
                                        <p:cTn id="42" dur="1" fill="hold">
                                          <p:stCondLst>
                                            <p:cond delay="499"/>
                                          </p:stCondLst>
                                        </p:cTn>
                                        <p:tgtEl>
                                          <p:spTgt spid="8"/>
                                        </p:tgtEl>
                                        <p:attrNameLst>
                                          <p:attrName>style.visibility</p:attrName>
                                        </p:attrNameLst>
                                      </p:cBhvr>
                                      <p:to>
                                        <p:strVal val="hidden"/>
                                      </p:to>
                                    </p:set>
                                  </p:childTnLst>
                                </p:cTn>
                              </p:par>
                              <p:par>
                                <p:cTn id="43" presetID="2" presetClass="exit" presetSubtype="2" fill="hold" nodeType="withEffect">
                                  <p:stCondLst>
                                    <p:cond delay="31900"/>
                                  </p:stCondLst>
                                  <p:childTnLst>
                                    <p:anim calcmode="lin" valueType="num">
                                      <p:cBhvr additive="base">
                                        <p:cTn id="44" dur="500"/>
                                        <p:tgtEl>
                                          <p:spTgt spid="19"/>
                                        </p:tgtEl>
                                        <p:attrNameLst>
                                          <p:attrName>ppt_x</p:attrName>
                                        </p:attrNameLst>
                                      </p:cBhvr>
                                      <p:tavLst>
                                        <p:tav tm="0">
                                          <p:val>
                                            <p:strVal val="ppt_x"/>
                                          </p:val>
                                        </p:tav>
                                        <p:tav tm="100000">
                                          <p:val>
                                            <p:strVal val="1+ppt_w/2"/>
                                          </p:val>
                                        </p:tav>
                                      </p:tavLst>
                                    </p:anim>
                                    <p:anim calcmode="lin" valueType="num">
                                      <p:cBhvr additive="base">
                                        <p:cTn id="45" dur="500"/>
                                        <p:tgtEl>
                                          <p:spTgt spid="19"/>
                                        </p:tgtEl>
                                        <p:attrNameLst>
                                          <p:attrName>ppt_y</p:attrName>
                                        </p:attrNameLst>
                                      </p:cBhvr>
                                      <p:tavLst>
                                        <p:tav tm="0">
                                          <p:val>
                                            <p:strVal val="ppt_y"/>
                                          </p:val>
                                        </p:tav>
                                        <p:tav tm="100000">
                                          <p:val>
                                            <p:strVal val="ppt_y"/>
                                          </p:val>
                                        </p:tav>
                                      </p:tavLst>
                                    </p:anim>
                                    <p:set>
                                      <p:cBhvr>
                                        <p:cTn id="46" dur="1" fill="hold">
                                          <p:stCondLst>
                                            <p:cond delay="499"/>
                                          </p:stCondLst>
                                        </p:cTn>
                                        <p:tgtEl>
                                          <p:spTgt spid="19"/>
                                        </p:tgtEl>
                                        <p:attrNameLst>
                                          <p:attrName>style.visibility</p:attrName>
                                        </p:attrNameLst>
                                      </p:cBhvr>
                                      <p:to>
                                        <p:strVal val="hidden"/>
                                      </p:to>
                                    </p:set>
                                  </p:childTnLst>
                                </p:cTn>
                              </p:par>
                              <p:par>
                                <p:cTn id="47" presetID="2" presetClass="exit" presetSubtype="8" fill="hold" grpId="1" nodeType="withEffect">
                                  <p:stCondLst>
                                    <p:cond delay="31900"/>
                                  </p:stCondLst>
                                  <p:childTnLst>
                                    <p:anim calcmode="lin" valueType="num">
                                      <p:cBhvr additive="base">
                                        <p:cTn id="48" dur="500"/>
                                        <p:tgtEl>
                                          <p:spTgt spid="11"/>
                                        </p:tgtEl>
                                        <p:attrNameLst>
                                          <p:attrName>ppt_x</p:attrName>
                                        </p:attrNameLst>
                                      </p:cBhvr>
                                      <p:tavLst>
                                        <p:tav tm="0">
                                          <p:val>
                                            <p:strVal val="ppt_x"/>
                                          </p:val>
                                        </p:tav>
                                        <p:tav tm="100000">
                                          <p:val>
                                            <p:strVal val="0-ppt_w/2"/>
                                          </p:val>
                                        </p:tav>
                                      </p:tavLst>
                                    </p:anim>
                                    <p:anim calcmode="lin" valueType="num">
                                      <p:cBhvr additive="base">
                                        <p:cTn id="49" dur="500"/>
                                        <p:tgtEl>
                                          <p:spTgt spid="11"/>
                                        </p:tgtEl>
                                        <p:attrNameLst>
                                          <p:attrName>ppt_y</p:attrName>
                                        </p:attrNameLst>
                                      </p:cBhvr>
                                      <p:tavLst>
                                        <p:tav tm="0">
                                          <p:val>
                                            <p:strVal val="ppt_y"/>
                                          </p:val>
                                        </p:tav>
                                        <p:tav tm="100000">
                                          <p:val>
                                            <p:strVal val="ppt_y"/>
                                          </p:val>
                                        </p:tav>
                                      </p:tavLst>
                                    </p:anim>
                                    <p:set>
                                      <p:cBhvr>
                                        <p:cTn id="50" dur="1" fill="hold">
                                          <p:stCondLst>
                                            <p:cond delay="499"/>
                                          </p:stCondLst>
                                        </p:cTn>
                                        <p:tgtEl>
                                          <p:spTgt spid="11"/>
                                        </p:tgtEl>
                                        <p:attrNameLst>
                                          <p:attrName>style.visibility</p:attrName>
                                        </p:attrNameLst>
                                      </p:cBhvr>
                                      <p:to>
                                        <p:strVal val="hidden"/>
                                      </p:to>
                                    </p:set>
                                  </p:childTnLst>
                                </p:cTn>
                              </p:par>
                              <p:par>
                                <p:cTn id="51" presetID="2" presetClass="exit" presetSubtype="2" fill="hold" grpId="1" nodeType="withEffect">
                                  <p:stCondLst>
                                    <p:cond delay="31900"/>
                                  </p:stCondLst>
                                  <p:childTnLst>
                                    <p:anim calcmode="lin" valueType="num">
                                      <p:cBhvr additive="base">
                                        <p:cTn id="52" dur="500"/>
                                        <p:tgtEl>
                                          <p:spTgt spid="17"/>
                                        </p:tgtEl>
                                        <p:attrNameLst>
                                          <p:attrName>ppt_x</p:attrName>
                                        </p:attrNameLst>
                                      </p:cBhvr>
                                      <p:tavLst>
                                        <p:tav tm="0">
                                          <p:val>
                                            <p:strVal val="ppt_x"/>
                                          </p:val>
                                        </p:tav>
                                        <p:tav tm="100000">
                                          <p:val>
                                            <p:strVal val="1+ppt_w/2"/>
                                          </p:val>
                                        </p:tav>
                                      </p:tavLst>
                                    </p:anim>
                                    <p:anim calcmode="lin" valueType="num">
                                      <p:cBhvr additive="base">
                                        <p:cTn id="53" dur="500"/>
                                        <p:tgtEl>
                                          <p:spTgt spid="17"/>
                                        </p:tgtEl>
                                        <p:attrNameLst>
                                          <p:attrName>ppt_y</p:attrName>
                                        </p:attrNameLst>
                                      </p:cBhvr>
                                      <p:tavLst>
                                        <p:tav tm="0">
                                          <p:val>
                                            <p:strVal val="ppt_y"/>
                                          </p:val>
                                        </p:tav>
                                        <p:tav tm="100000">
                                          <p:val>
                                            <p:strVal val="ppt_y"/>
                                          </p:val>
                                        </p:tav>
                                      </p:tavLst>
                                    </p:anim>
                                    <p:set>
                                      <p:cBhvr>
                                        <p:cTn id="5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4"/>
                </p:tgtEl>
              </p:cMediaNode>
            </p:audio>
          </p:childTnLst>
        </p:cTn>
      </p:par>
    </p:tnLst>
    <p:bldLst>
      <p:bldP spid="11" grpId="0" animBg="1"/>
      <p:bldP spid="11" grpId="1" animBg="1"/>
      <p:bldP spid="17" grpId="0" animBg="1"/>
      <p:bldP spid="17" grpId="1" animBg="1"/>
      <p:bldP spid="5" grpId="0"/>
      <p:bldP spid="36" grpId="0"/>
      <p:bldP spid="3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Toilet options</a:t>
            </a:r>
          </a:p>
        </p:txBody>
      </p:sp>
      <p:grpSp>
        <p:nvGrpSpPr>
          <p:cNvPr id="66" name="Img">
            <a:extLst>
              <a:ext uri="{FF2B5EF4-FFF2-40B4-BE49-F238E27FC236}">
                <a16:creationId xmlns:a16="http://schemas.microsoft.com/office/drawing/2014/main" id="{327C909D-79A4-017E-E03D-C27B882E5E9C}"/>
              </a:ext>
            </a:extLst>
          </p:cNvPr>
          <p:cNvGrpSpPr/>
          <p:nvPr/>
        </p:nvGrpSpPr>
        <p:grpSpPr>
          <a:xfrm>
            <a:off x="3251537" y="995131"/>
            <a:ext cx="5688926" cy="5634926"/>
            <a:chOff x="6332531" y="995131"/>
            <a:chExt cx="5688926" cy="5634926"/>
          </a:xfrm>
        </p:grpSpPr>
        <p:pic>
          <p:nvPicPr>
            <p:cNvPr id="65" name="Picture 64" descr="A red and white bathroom&#10;&#10;Description automatically generated">
              <a:extLst>
                <a:ext uri="{FF2B5EF4-FFF2-40B4-BE49-F238E27FC236}">
                  <a16:creationId xmlns:a16="http://schemas.microsoft.com/office/drawing/2014/main" id="{D5698274-5111-4F7E-A22E-129F153FB478}"/>
                </a:ext>
              </a:extLst>
            </p:cNvPr>
            <p:cNvPicPr>
              <a:picLocks noChangeAspect="1"/>
            </p:cNvPicPr>
            <p:nvPr/>
          </p:nvPicPr>
          <p:blipFill>
            <a:blip r:embed="rId5">
              <a:extLst>
                <a:ext uri="{28A0092B-C50C-407E-A947-70E740481C1C}">
                  <a14:useLocalDpi xmlns:a14="http://schemas.microsoft.com/office/drawing/2010/main" val="0"/>
                </a:ext>
              </a:extLst>
            </a:blip>
            <a:srcRect l="14243" t="119" r="9728" b="493"/>
            <a:stretch>
              <a:fillRect/>
            </a:stretch>
          </p:blipFill>
          <p:spPr>
            <a:xfrm>
              <a:off x="6405101" y="1024160"/>
              <a:ext cx="5558300" cy="5576869"/>
            </a:xfrm>
            <a:custGeom>
              <a:avLst/>
              <a:gdLst>
                <a:gd name="connsiteX0" fmla="*/ 0 w 5558300"/>
                <a:gd name="connsiteY0" fmla="*/ 0 h 5576869"/>
                <a:gd name="connsiteX1" fmla="*/ 5558300 w 5558300"/>
                <a:gd name="connsiteY1" fmla="*/ 0 h 5576869"/>
                <a:gd name="connsiteX2" fmla="*/ 5558300 w 5558300"/>
                <a:gd name="connsiteY2" fmla="*/ 5576869 h 5576869"/>
                <a:gd name="connsiteX3" fmla="*/ 0 w 5558300"/>
                <a:gd name="connsiteY3" fmla="*/ 5576869 h 5576869"/>
              </a:gdLst>
              <a:ahLst/>
              <a:cxnLst>
                <a:cxn ang="0">
                  <a:pos x="connsiteX0" y="connsiteY0"/>
                </a:cxn>
                <a:cxn ang="0">
                  <a:pos x="connsiteX1" y="connsiteY1"/>
                </a:cxn>
                <a:cxn ang="0">
                  <a:pos x="connsiteX2" y="connsiteY2"/>
                </a:cxn>
                <a:cxn ang="0">
                  <a:pos x="connsiteX3" y="connsiteY3"/>
                </a:cxn>
              </a:cxnLst>
              <a:rect l="l" t="t" r="r" b="b"/>
              <a:pathLst>
                <a:path w="5558300" h="5576869">
                  <a:moveTo>
                    <a:pt x="0" y="0"/>
                  </a:moveTo>
                  <a:lnTo>
                    <a:pt x="5558300" y="0"/>
                  </a:lnTo>
                  <a:lnTo>
                    <a:pt x="5558300" y="5576869"/>
                  </a:lnTo>
                  <a:lnTo>
                    <a:pt x="0" y="5576869"/>
                  </a:lnTo>
                  <a:close/>
                </a:path>
              </a:pathLst>
            </a:custGeom>
          </p:spPr>
        </p:pic>
        <p:grpSp>
          <p:nvGrpSpPr>
            <p:cNvPr id="16" name="Group 15">
              <a:extLst>
                <a:ext uri="{FF2B5EF4-FFF2-40B4-BE49-F238E27FC236}">
                  <a16:creationId xmlns:a16="http://schemas.microsoft.com/office/drawing/2014/main" id="{688F3CEF-1351-7D09-AED0-848B1914000C}"/>
                </a:ext>
              </a:extLst>
            </p:cNvPr>
            <p:cNvGrpSpPr/>
            <p:nvPr/>
          </p:nvGrpSpPr>
          <p:grpSpPr>
            <a:xfrm>
              <a:off x="6332531" y="995131"/>
              <a:ext cx="822960" cy="822960"/>
              <a:chOff x="629303" y="1021201"/>
              <a:chExt cx="822960" cy="822960"/>
            </a:xfrm>
          </p:grpSpPr>
          <p:cxnSp>
            <p:nvCxnSpPr>
              <p:cNvPr id="14" name="Straight Connector 13">
                <a:extLst>
                  <a:ext uri="{FF2B5EF4-FFF2-40B4-BE49-F238E27FC236}">
                    <a16:creationId xmlns:a16="http://schemas.microsoft.com/office/drawing/2014/main" id="{1B3EF0A3-DE52-E383-B86D-12A0EEA90F19}"/>
                  </a:ext>
                </a:extLst>
              </p:cNvPr>
              <p:cNvCxnSpPr>
                <a:cxnSpLocks/>
              </p:cNvCxnSpPr>
              <p:nvPr/>
            </p:nvCxnSpPr>
            <p:spPr>
              <a:xfrm>
                <a:off x="667061" y="1021201"/>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850BB12-DCBB-CE54-C9B1-A0D184A5FB6D}"/>
                  </a:ext>
                </a:extLst>
              </p:cNvPr>
              <p:cNvCxnSpPr>
                <a:cxnSpLocks/>
              </p:cNvCxnSpPr>
              <p:nvPr/>
            </p:nvCxnSpPr>
            <p:spPr>
              <a:xfrm rot="5400000">
                <a:off x="1040783" y="609721"/>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B6BAE11C-F34F-37D2-893F-C2002D87658B}"/>
                </a:ext>
              </a:extLst>
            </p:cNvPr>
            <p:cNvGrpSpPr/>
            <p:nvPr/>
          </p:nvGrpSpPr>
          <p:grpSpPr>
            <a:xfrm>
              <a:off x="11198497" y="5807097"/>
              <a:ext cx="822960" cy="822960"/>
              <a:chOff x="11179901" y="5398251"/>
              <a:chExt cx="822960" cy="822960"/>
            </a:xfrm>
          </p:grpSpPr>
          <p:cxnSp>
            <p:nvCxnSpPr>
              <p:cNvPr id="17" name="Straight Connector 16">
                <a:extLst>
                  <a:ext uri="{FF2B5EF4-FFF2-40B4-BE49-F238E27FC236}">
                    <a16:creationId xmlns:a16="http://schemas.microsoft.com/office/drawing/2014/main" id="{BBCEAB1B-ABF6-4935-07A2-22BD0237F0FF}"/>
                  </a:ext>
                </a:extLst>
              </p:cNvPr>
              <p:cNvCxnSpPr>
                <a:cxnSpLocks/>
              </p:cNvCxnSpPr>
              <p:nvPr/>
            </p:nvCxnSpPr>
            <p:spPr>
              <a:xfrm rot="10800000">
                <a:off x="11965103" y="5398251"/>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9621251-3B01-338E-AF8A-5F3B56FF976F}"/>
                  </a:ext>
                </a:extLst>
              </p:cNvPr>
              <p:cNvCxnSpPr>
                <a:cxnSpLocks/>
              </p:cNvCxnSpPr>
              <p:nvPr/>
            </p:nvCxnSpPr>
            <p:spPr>
              <a:xfrm rot="16200000">
                <a:off x="11591381" y="5809731"/>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EFEA4E78-E18C-422B-25E3-FA8774668D1F}"/>
                </a:ext>
              </a:extLst>
            </p:cNvPr>
            <p:cNvSpPr/>
            <p:nvPr/>
          </p:nvSpPr>
          <p:spPr>
            <a:xfrm>
              <a:off x="6405101" y="6349029"/>
              <a:ext cx="148942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8" name="11">
            <a:hlinkClick r:id="" action="ppaction://media"/>
            <a:extLst>
              <a:ext uri="{FF2B5EF4-FFF2-40B4-BE49-F238E27FC236}">
                <a16:creationId xmlns:a16="http://schemas.microsoft.com/office/drawing/2014/main" id="{2CFA8A73-DB15-9DE8-4A3D-2CCC01E04E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grpSp>
        <p:nvGrpSpPr>
          <p:cNvPr id="70" name="Group 69">
            <a:extLst>
              <a:ext uri="{FF2B5EF4-FFF2-40B4-BE49-F238E27FC236}">
                <a16:creationId xmlns:a16="http://schemas.microsoft.com/office/drawing/2014/main" id="{AE8A62CD-D329-B0AA-A621-BAE972D23C91}"/>
              </a:ext>
            </a:extLst>
          </p:cNvPr>
          <p:cNvGrpSpPr/>
          <p:nvPr/>
        </p:nvGrpSpPr>
        <p:grpSpPr>
          <a:xfrm>
            <a:off x="227830" y="673101"/>
            <a:ext cx="5952373" cy="5936049"/>
            <a:chOff x="227830" y="673101"/>
            <a:chExt cx="5952373" cy="5936049"/>
          </a:xfrm>
        </p:grpSpPr>
        <p:sp>
          <p:nvSpPr>
            <p:cNvPr id="48" name="Rectangle: Single Corner Rounded 35">
              <a:extLst>
                <a:ext uri="{FF2B5EF4-FFF2-40B4-BE49-F238E27FC236}">
                  <a16:creationId xmlns:a16="http://schemas.microsoft.com/office/drawing/2014/main" id="{A7A0A276-769F-D4B9-ED8C-DD18AF830219}"/>
                </a:ext>
              </a:extLst>
            </p:cNvPr>
            <p:cNvSpPr/>
            <p:nvPr/>
          </p:nvSpPr>
          <p:spPr>
            <a:xfrm rot="5400000">
              <a:off x="413702" y="842648"/>
              <a:ext cx="5597082" cy="5935921"/>
            </a:xfrm>
            <a:custGeom>
              <a:avLst/>
              <a:gdLst>
                <a:gd name="connsiteX0" fmla="*/ 0 w 2205954"/>
                <a:gd name="connsiteY0" fmla="*/ 0 h 2390333"/>
                <a:gd name="connsiteX1" fmla="*/ 1990697 w 2205954"/>
                <a:gd name="connsiteY1" fmla="*/ 0 h 2390333"/>
                <a:gd name="connsiteX2" fmla="*/ 2205954 w 2205954"/>
                <a:gd name="connsiteY2" fmla="*/ 215257 h 2390333"/>
                <a:gd name="connsiteX3" fmla="*/ 2205954 w 2205954"/>
                <a:gd name="connsiteY3" fmla="*/ 2390333 h 2390333"/>
                <a:gd name="connsiteX4" fmla="*/ 0 w 2205954"/>
                <a:gd name="connsiteY4" fmla="*/ 2390333 h 2390333"/>
                <a:gd name="connsiteX5" fmla="*/ 0 w 2205954"/>
                <a:gd name="connsiteY5" fmla="*/ 0 h 2390333"/>
                <a:gd name="connsiteX0" fmla="*/ 0 w 2212302"/>
                <a:gd name="connsiteY0" fmla="*/ 69850 h 2390333"/>
                <a:gd name="connsiteX1" fmla="*/ 1997045 w 2212302"/>
                <a:gd name="connsiteY1" fmla="*/ 0 h 2390333"/>
                <a:gd name="connsiteX2" fmla="*/ 2212302 w 2212302"/>
                <a:gd name="connsiteY2" fmla="*/ 215257 h 2390333"/>
                <a:gd name="connsiteX3" fmla="*/ 2212302 w 2212302"/>
                <a:gd name="connsiteY3" fmla="*/ 2390333 h 2390333"/>
                <a:gd name="connsiteX4" fmla="*/ 6348 w 2212302"/>
                <a:gd name="connsiteY4" fmla="*/ 2390333 h 2390333"/>
                <a:gd name="connsiteX5" fmla="*/ 0 w 2212302"/>
                <a:gd name="connsiteY5" fmla="*/ 69850 h 2390333"/>
                <a:gd name="connsiteX0" fmla="*/ 0 w 2212302"/>
                <a:gd name="connsiteY0" fmla="*/ 69850 h 2457008"/>
                <a:gd name="connsiteX1" fmla="*/ 1997045 w 2212302"/>
                <a:gd name="connsiteY1" fmla="*/ 0 h 2457008"/>
                <a:gd name="connsiteX2" fmla="*/ 2212302 w 2212302"/>
                <a:gd name="connsiteY2" fmla="*/ 215257 h 2457008"/>
                <a:gd name="connsiteX3" fmla="*/ 2155155 w 2212302"/>
                <a:gd name="connsiteY3" fmla="*/ 2457008 h 2457008"/>
                <a:gd name="connsiteX4" fmla="*/ 6348 w 2212302"/>
                <a:gd name="connsiteY4" fmla="*/ 2390333 h 2457008"/>
                <a:gd name="connsiteX5" fmla="*/ 0 w 2212302"/>
                <a:gd name="connsiteY5" fmla="*/ 69850 h 245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2302" h="2457008">
                  <a:moveTo>
                    <a:pt x="0" y="69850"/>
                  </a:moveTo>
                  <a:cubicBezTo>
                    <a:pt x="663566" y="69850"/>
                    <a:pt x="1333479" y="0"/>
                    <a:pt x="1997045" y="0"/>
                  </a:cubicBezTo>
                  <a:cubicBezTo>
                    <a:pt x="2115928" y="0"/>
                    <a:pt x="2212302" y="96374"/>
                    <a:pt x="2212302" y="215257"/>
                  </a:cubicBezTo>
                  <a:lnTo>
                    <a:pt x="2155155" y="2457008"/>
                  </a:lnTo>
                  <a:lnTo>
                    <a:pt x="6348" y="2390333"/>
                  </a:lnTo>
                  <a:lnTo>
                    <a:pt x="0" y="69850"/>
                  </a:lnTo>
                  <a:close/>
                </a:path>
              </a:pathLst>
            </a:custGeom>
            <a:solidFill>
              <a:schemeClr val="bg1">
                <a:lumMod val="75000"/>
                <a:alpha val="68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1E228225-8250-8C85-CB9B-BF9F48EBBD0C}"/>
                </a:ext>
              </a:extLst>
            </p:cNvPr>
            <p:cNvGrpSpPr/>
            <p:nvPr/>
          </p:nvGrpSpPr>
          <p:grpSpPr>
            <a:xfrm>
              <a:off x="227830" y="673101"/>
              <a:ext cx="5810410" cy="5927929"/>
              <a:chOff x="227830" y="673101"/>
              <a:chExt cx="5810410" cy="5927929"/>
            </a:xfrm>
          </p:grpSpPr>
          <p:sp>
            <p:nvSpPr>
              <p:cNvPr id="50" name="Rectangle: Single Corner Rounded 49">
                <a:extLst>
                  <a:ext uri="{FF2B5EF4-FFF2-40B4-BE49-F238E27FC236}">
                    <a16:creationId xmlns:a16="http://schemas.microsoft.com/office/drawing/2014/main" id="{AC66E219-E07E-34EF-DD0E-5CC4B2A153F1}"/>
                  </a:ext>
                </a:extLst>
              </p:cNvPr>
              <p:cNvSpPr/>
              <p:nvPr/>
            </p:nvSpPr>
            <p:spPr>
              <a:xfrm rot="5400000">
                <a:off x="344953" y="907745"/>
                <a:ext cx="5576162" cy="5810408"/>
              </a:xfrm>
              <a:prstGeom prst="round1Rect">
                <a:avLst>
                  <a:gd name="adj" fmla="val 9758"/>
                </a:avLst>
              </a:prstGeom>
              <a:solidFill>
                <a:srgbClr val="B8E3F6"/>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03CDC5D1-78AF-D4B8-A4A2-CCC6EBB451E2}"/>
                  </a:ext>
                </a:extLst>
              </p:cNvPr>
              <p:cNvSpPr/>
              <p:nvPr/>
            </p:nvSpPr>
            <p:spPr>
              <a:xfrm rot="5400000">
                <a:off x="3041596" y="-1788896"/>
                <a:ext cx="182879" cy="5810408"/>
              </a:xfrm>
              <a:prstGeom prst="rect">
                <a:avLst/>
              </a:prstGeom>
              <a:solidFill>
                <a:srgbClr val="00A4EE">
                  <a:alpha val="80000"/>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2598CD79-B1C8-044E-FD35-7CBCBF853802}"/>
                  </a:ext>
                </a:extLst>
              </p:cNvPr>
              <p:cNvGrpSpPr>
                <a:grpSpLocks noChangeAspect="1"/>
              </p:cNvGrpSpPr>
              <p:nvPr/>
            </p:nvGrpSpPr>
            <p:grpSpPr>
              <a:xfrm>
                <a:off x="867010" y="673101"/>
                <a:ext cx="441090" cy="689196"/>
                <a:chOff x="6447022" y="1182514"/>
                <a:chExt cx="447711" cy="778727"/>
              </a:xfrm>
              <a:effectLst>
                <a:outerShdw blurRad="50800" dist="38100" dir="2700000" algn="tl" rotWithShape="0">
                  <a:prstClr val="black">
                    <a:alpha val="40000"/>
                  </a:prstClr>
                </a:outerShdw>
              </a:effectLst>
            </p:grpSpPr>
            <p:grpSp>
              <p:nvGrpSpPr>
                <p:cNvPr id="55" name="Graphic 58">
                  <a:extLst>
                    <a:ext uri="{FF2B5EF4-FFF2-40B4-BE49-F238E27FC236}">
                      <a16:creationId xmlns:a16="http://schemas.microsoft.com/office/drawing/2014/main" id="{CA113E87-3FB9-ED90-D5D6-4990FF16A178}"/>
                    </a:ext>
                  </a:extLst>
                </p:cNvPr>
                <p:cNvGrpSpPr/>
                <p:nvPr/>
              </p:nvGrpSpPr>
              <p:grpSpPr>
                <a:xfrm>
                  <a:off x="6747376" y="1492004"/>
                  <a:ext cx="44637" cy="90601"/>
                  <a:chOff x="3475568" y="1427993"/>
                  <a:chExt cx="44637" cy="90601"/>
                </a:xfrm>
                <a:solidFill>
                  <a:srgbClr val="EF414A"/>
                </a:solidFill>
              </p:grpSpPr>
              <p:sp>
                <p:nvSpPr>
                  <p:cNvPr id="59" name="Freeform: Shape 58">
                    <a:extLst>
                      <a:ext uri="{FF2B5EF4-FFF2-40B4-BE49-F238E27FC236}">
                        <a16:creationId xmlns:a16="http://schemas.microsoft.com/office/drawing/2014/main" id="{7E2E2F47-6EB0-B7F3-BDDC-B4AB327E420B}"/>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51F5D5D-CF5E-70E5-7202-1B85C62AD313}"/>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56" name="Graphic 58">
                  <a:extLst>
                    <a:ext uri="{FF2B5EF4-FFF2-40B4-BE49-F238E27FC236}">
                      <a16:creationId xmlns:a16="http://schemas.microsoft.com/office/drawing/2014/main" id="{BBB8E481-512D-88B9-23E9-434349AF9913}"/>
                    </a:ext>
                  </a:extLst>
                </p:cNvPr>
                <p:cNvGrpSpPr/>
                <p:nvPr/>
              </p:nvGrpSpPr>
              <p:grpSpPr>
                <a:xfrm>
                  <a:off x="6447022" y="1182514"/>
                  <a:ext cx="447711" cy="778727"/>
                  <a:chOff x="3153783" y="1213623"/>
                  <a:chExt cx="447711" cy="778727"/>
                </a:xfrm>
                <a:solidFill>
                  <a:srgbClr val="EF414A"/>
                </a:solidFill>
              </p:grpSpPr>
              <p:sp>
                <p:nvSpPr>
                  <p:cNvPr id="57" name="Freeform: Shape 56">
                    <a:extLst>
                      <a:ext uri="{FF2B5EF4-FFF2-40B4-BE49-F238E27FC236}">
                        <a16:creationId xmlns:a16="http://schemas.microsoft.com/office/drawing/2014/main" id="{F62FD635-E01E-A3EC-A294-5378B065C91B}"/>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77DD56D-F43C-8160-469C-7D3772F2C893}"/>
                      </a:ext>
                    </a:extLst>
                  </p:cNvPr>
                  <p:cNvSpPr/>
                  <p:nvPr/>
                </p:nvSpPr>
                <p:spPr>
                  <a:xfrm>
                    <a:off x="3153783"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38" name="Oval 37">
                <a:extLst>
                  <a:ext uri="{FF2B5EF4-FFF2-40B4-BE49-F238E27FC236}">
                    <a16:creationId xmlns:a16="http://schemas.microsoft.com/office/drawing/2014/main" id="{69946C5E-69FD-BBAB-7D69-F73D032FE972}"/>
                  </a:ext>
                </a:extLst>
              </p:cNvPr>
              <p:cNvSpPr/>
              <p:nvPr/>
            </p:nvSpPr>
            <p:spPr>
              <a:xfrm>
                <a:off x="335039" y="1898391"/>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DDC4A7A-F492-4958-1B04-14FB23503A22}"/>
                  </a:ext>
                </a:extLst>
              </p:cNvPr>
              <p:cNvSpPr/>
              <p:nvPr/>
            </p:nvSpPr>
            <p:spPr>
              <a:xfrm>
                <a:off x="335039" y="2546222"/>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FE77D59-02EA-659E-9EE5-06279AA2D2B4}"/>
                  </a:ext>
                </a:extLst>
              </p:cNvPr>
              <p:cNvSpPr/>
              <p:nvPr/>
            </p:nvSpPr>
            <p:spPr>
              <a:xfrm>
                <a:off x="335039" y="3194053"/>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27B6305-A498-031D-52E9-CAA20D0BF950}"/>
                  </a:ext>
                </a:extLst>
              </p:cNvPr>
              <p:cNvSpPr/>
              <p:nvPr/>
            </p:nvSpPr>
            <p:spPr>
              <a:xfrm>
                <a:off x="335039" y="3841884"/>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FE82AF8-B54A-7549-021C-59933CCDA954}"/>
                  </a:ext>
                </a:extLst>
              </p:cNvPr>
              <p:cNvSpPr/>
              <p:nvPr/>
            </p:nvSpPr>
            <p:spPr>
              <a:xfrm>
                <a:off x="335039" y="4489715"/>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FEFB149-21B0-1295-F7E5-FBED293BD0F0}"/>
                  </a:ext>
                </a:extLst>
              </p:cNvPr>
              <p:cNvSpPr/>
              <p:nvPr/>
            </p:nvSpPr>
            <p:spPr>
              <a:xfrm>
                <a:off x="335039" y="5137546"/>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6CC4E35-6E71-95FF-0A0F-8B46F266E39D}"/>
                  </a:ext>
                </a:extLst>
              </p:cNvPr>
              <p:cNvSpPr/>
              <p:nvPr/>
            </p:nvSpPr>
            <p:spPr>
              <a:xfrm>
                <a:off x="335039" y="5785378"/>
                <a:ext cx="219456" cy="217077"/>
              </a:xfrm>
              <a:prstGeom prst="ellipse">
                <a:avLst/>
              </a:prstGeom>
              <a:solidFill>
                <a:schemeClr val="bg1"/>
              </a:solidFill>
              <a:ln>
                <a:noFill/>
              </a:ln>
              <a:effectLst>
                <a:innerShdw blurRad="63500" dist="127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 name="TextBox 60">
            <a:extLst>
              <a:ext uri="{FF2B5EF4-FFF2-40B4-BE49-F238E27FC236}">
                <a16:creationId xmlns:a16="http://schemas.microsoft.com/office/drawing/2014/main" id="{D0769D34-407E-7A35-1669-B52F2BD45D49}"/>
              </a:ext>
            </a:extLst>
          </p:cNvPr>
          <p:cNvSpPr txBox="1"/>
          <p:nvPr/>
        </p:nvSpPr>
        <p:spPr>
          <a:xfrm>
            <a:off x="679066" y="1723643"/>
            <a:ext cx="5356191" cy="4493538"/>
          </a:xfrm>
          <a:prstGeom prst="rect">
            <a:avLst/>
          </a:prstGeom>
          <a:noFill/>
        </p:spPr>
        <p:txBody>
          <a:bodyPr wrap="square">
            <a:spAutoFit/>
          </a:bodyPr>
          <a:lstStyle/>
          <a:p>
            <a:pPr>
              <a:spcBef>
                <a:spcPts val="0"/>
              </a:spcBef>
              <a:spcAft>
                <a:spcPts val="1800"/>
              </a:spcAft>
              <a:buSzPct val="110000"/>
            </a:pPr>
            <a:r>
              <a:rPr lang="en-US" sz="2800" dirty="0">
                <a:latin typeface="Atkinson Hyperlegible" pitchFamily="2" charset="0"/>
                <a:ea typeface="SimSun"/>
                <a:cs typeface="Times New Roman"/>
              </a:rPr>
              <a:t>Water availability.</a:t>
            </a:r>
          </a:p>
          <a:p>
            <a:pPr>
              <a:spcBef>
                <a:spcPts val="0"/>
              </a:spcBef>
              <a:spcAft>
                <a:spcPts val="1800"/>
              </a:spcAft>
              <a:buSzPct val="110000"/>
            </a:pPr>
            <a:r>
              <a:rPr lang="en-US" sz="2800" dirty="0">
                <a:latin typeface="Atkinson Hyperlegible" pitchFamily="2" charset="0"/>
                <a:ea typeface="SimSun"/>
                <a:cs typeface="Times New Roman"/>
              </a:rPr>
              <a:t>Waste management. </a:t>
            </a:r>
          </a:p>
          <a:p>
            <a:pPr>
              <a:spcBef>
                <a:spcPts val="0"/>
              </a:spcBef>
              <a:spcAft>
                <a:spcPts val="1800"/>
              </a:spcAft>
              <a:buSzPct val="110000"/>
            </a:pPr>
            <a:r>
              <a:rPr lang="en-US" sz="2800" dirty="0">
                <a:latin typeface="Atkinson Hyperlegible" pitchFamily="2" charset="0"/>
                <a:ea typeface="SimSun"/>
                <a:cs typeface="Times New Roman"/>
              </a:rPr>
              <a:t>Personal hygiene practices.</a:t>
            </a:r>
          </a:p>
          <a:p>
            <a:pPr>
              <a:spcBef>
                <a:spcPts val="0"/>
              </a:spcBef>
              <a:spcAft>
                <a:spcPts val="1800"/>
              </a:spcAft>
              <a:buSzPct val="110000"/>
            </a:pPr>
            <a:r>
              <a:rPr lang="en-US" sz="2800" dirty="0">
                <a:latin typeface="Atkinson Hyperlegible" pitchFamily="2" charset="0"/>
                <a:ea typeface="SimSun"/>
                <a:cs typeface="Times New Roman"/>
              </a:rPr>
              <a:t>Accessible and affordable to all.</a:t>
            </a:r>
          </a:p>
          <a:p>
            <a:pPr>
              <a:spcBef>
                <a:spcPts val="0"/>
              </a:spcBef>
              <a:spcAft>
                <a:spcPts val="1800"/>
              </a:spcAft>
              <a:buSzPct val="110000"/>
            </a:pPr>
            <a:r>
              <a:rPr lang="en-US" sz="2800" dirty="0">
                <a:latin typeface="Atkinson Hyperlegible" pitchFamily="2" charset="0"/>
                <a:ea typeface="SimSun"/>
                <a:cs typeface="Times New Roman"/>
              </a:rPr>
              <a:t>Durability, hygiene.</a:t>
            </a:r>
          </a:p>
          <a:p>
            <a:pPr>
              <a:spcBef>
                <a:spcPts val="0"/>
              </a:spcBef>
              <a:spcAft>
                <a:spcPts val="1800"/>
              </a:spcAft>
              <a:buSzPct val="110000"/>
            </a:pPr>
            <a:r>
              <a:rPr lang="en-US" sz="2800" dirty="0">
                <a:latin typeface="Atkinson Hyperlegible" pitchFamily="2" charset="0"/>
                <a:ea typeface="SimSun"/>
                <a:cs typeface="Times New Roman"/>
              </a:rPr>
              <a:t>Protection from stormwater.</a:t>
            </a:r>
          </a:p>
          <a:p>
            <a:pPr>
              <a:spcBef>
                <a:spcPts val="0"/>
              </a:spcBef>
              <a:spcAft>
                <a:spcPts val="1000"/>
              </a:spcAft>
              <a:buSzPct val="110000"/>
            </a:pPr>
            <a:r>
              <a:rPr lang="en-US" sz="2800" dirty="0">
                <a:latin typeface="Atkinson Hyperlegible" pitchFamily="2" charset="0"/>
                <a:ea typeface="SimSun"/>
                <a:cs typeface="Times New Roman"/>
              </a:rPr>
              <a:t>Safety and usability.</a:t>
            </a:r>
          </a:p>
        </p:txBody>
      </p:sp>
      <p:grpSp>
        <p:nvGrpSpPr>
          <p:cNvPr id="9" name="Group 8">
            <a:extLst>
              <a:ext uri="{FF2B5EF4-FFF2-40B4-BE49-F238E27FC236}">
                <a16:creationId xmlns:a16="http://schemas.microsoft.com/office/drawing/2014/main" id="{2DE2E348-A1EE-E629-4222-620E5ECBC86D}"/>
              </a:ext>
            </a:extLst>
          </p:cNvPr>
          <p:cNvGrpSpPr/>
          <p:nvPr/>
        </p:nvGrpSpPr>
        <p:grpSpPr>
          <a:xfrm>
            <a:off x="5516458" y="552151"/>
            <a:ext cx="6445728" cy="5717958"/>
            <a:chOff x="5012847" y="883215"/>
            <a:chExt cx="6445728" cy="5717958"/>
          </a:xfrm>
        </p:grpSpPr>
        <p:sp>
          <p:nvSpPr>
            <p:cNvPr id="2" name="Rectangle 1">
              <a:extLst>
                <a:ext uri="{FF2B5EF4-FFF2-40B4-BE49-F238E27FC236}">
                  <a16:creationId xmlns:a16="http://schemas.microsoft.com/office/drawing/2014/main" id="{EDE96701-D91A-4E4E-9A65-7DB17DAFD714}"/>
                </a:ext>
              </a:extLst>
            </p:cNvPr>
            <p:cNvSpPr/>
            <p:nvPr/>
          </p:nvSpPr>
          <p:spPr>
            <a:xfrm>
              <a:off x="5012847" y="883215"/>
              <a:ext cx="6365421" cy="5144161"/>
            </a:xfrm>
            <a:prstGeom prst="rect">
              <a:avLst/>
            </a:prstGeom>
            <a:solidFill>
              <a:schemeClr val="bg1"/>
            </a:solidFill>
            <a:ln w="6350">
              <a:noFill/>
            </a:ln>
            <a:effectLst>
              <a:outerShdw blurRad="254000" dist="12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1046F7F-9C07-3B39-DFB5-43F24843F0D7}"/>
                </a:ext>
              </a:extLst>
            </p:cNvPr>
            <p:cNvGrpSpPr/>
            <p:nvPr/>
          </p:nvGrpSpPr>
          <p:grpSpPr>
            <a:xfrm>
              <a:off x="5289515" y="1499225"/>
              <a:ext cx="5812085" cy="3912140"/>
              <a:chOff x="5265490" y="1456527"/>
              <a:chExt cx="5812085" cy="3912140"/>
            </a:xfrm>
          </p:grpSpPr>
          <p:pic>
            <p:nvPicPr>
              <p:cNvPr id="44" name="Picture 43">
                <a:extLst>
                  <a:ext uri="{FF2B5EF4-FFF2-40B4-BE49-F238E27FC236}">
                    <a16:creationId xmlns:a16="http://schemas.microsoft.com/office/drawing/2014/main" id="{964C1C7D-EE23-4207-9B91-94828D85FD9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7886" r="12797"/>
              <a:stretch/>
            </p:blipFill>
            <p:spPr>
              <a:xfrm>
                <a:off x="8554778" y="1456527"/>
                <a:ext cx="2522797" cy="3912140"/>
              </a:xfrm>
              <a:prstGeom prst="rect">
                <a:avLst/>
              </a:prstGeom>
              <a:ln>
                <a:noFill/>
              </a:ln>
              <a:effectLst/>
            </p:spPr>
          </p:pic>
          <p:pic>
            <p:nvPicPr>
              <p:cNvPr id="46" name="Picture 45">
                <a:extLst>
                  <a:ext uri="{FF2B5EF4-FFF2-40B4-BE49-F238E27FC236}">
                    <a16:creationId xmlns:a16="http://schemas.microsoft.com/office/drawing/2014/main" id="{70524320-AA19-4E9D-9D78-CF1D6D230BF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65490" y="2399221"/>
                <a:ext cx="3036645" cy="2026752"/>
              </a:xfrm>
              <a:prstGeom prst="rect">
                <a:avLst/>
              </a:prstGeom>
              <a:ln>
                <a:noFill/>
              </a:ln>
              <a:effectLst/>
            </p:spPr>
          </p:pic>
        </p:grpSp>
        <p:sp>
          <p:nvSpPr>
            <p:cNvPr id="54" name="TextBox 53">
              <a:extLst>
                <a:ext uri="{FF2B5EF4-FFF2-40B4-BE49-F238E27FC236}">
                  <a16:creationId xmlns:a16="http://schemas.microsoft.com/office/drawing/2014/main" id="{1E5AD6D6-BC1F-4233-AD00-386E24A5CFD4}"/>
                </a:ext>
              </a:extLst>
            </p:cNvPr>
            <p:cNvSpPr txBox="1"/>
            <p:nvPr/>
          </p:nvSpPr>
          <p:spPr>
            <a:xfrm>
              <a:off x="6062469" y="6170286"/>
              <a:ext cx="4266177" cy="430887"/>
            </a:xfrm>
            <a:prstGeom prst="rect">
              <a:avLst/>
            </a:prstGeom>
            <a:noFill/>
          </p:spPr>
          <p:txBody>
            <a:bodyPr wrap="square">
              <a:spAutoFit/>
            </a:bodyPr>
            <a:lstStyle/>
            <a:p>
              <a:pPr algn="ctr"/>
              <a:r>
                <a:rPr lang="fr-FR" sz="2200" b="1" kern="1800" dirty="0">
                  <a:solidFill>
                    <a:srgbClr val="00205C"/>
                  </a:solidFill>
                  <a:latin typeface="Atkinson Hyperlegible" pitchFamily="2" charset="0"/>
                  <a:ea typeface="Times New Roman" panose="02020603050405020304" pitchFamily="18" charset="0"/>
                </a:rPr>
                <a:t>Pour flush or </a:t>
              </a:r>
              <a:r>
                <a:rPr lang="fr-FR" sz="2200" b="1" kern="1800" dirty="0" err="1">
                  <a:solidFill>
                    <a:srgbClr val="00205C"/>
                  </a:solidFill>
                  <a:latin typeface="Atkinson Hyperlegible" pitchFamily="2" charset="0"/>
                  <a:ea typeface="Times New Roman" panose="02020603050405020304" pitchFamily="18" charset="0"/>
                </a:rPr>
                <a:t>cistern</a:t>
              </a:r>
              <a:r>
                <a:rPr lang="fr-FR" sz="2200" b="1" kern="1800" dirty="0">
                  <a:solidFill>
                    <a:srgbClr val="00205C"/>
                  </a:solidFill>
                  <a:latin typeface="Atkinson Hyperlegible" pitchFamily="2" charset="0"/>
                  <a:ea typeface="Times New Roman" panose="02020603050405020304" pitchFamily="18" charset="0"/>
                </a:rPr>
                <a:t> </a:t>
              </a:r>
              <a:r>
                <a:rPr lang="fr-FR" sz="2200" b="1" kern="1800" dirty="0" err="1">
                  <a:solidFill>
                    <a:srgbClr val="00205C"/>
                  </a:solidFill>
                  <a:latin typeface="Atkinson Hyperlegible" pitchFamily="2" charset="0"/>
                  <a:ea typeface="Times New Roman" panose="02020603050405020304" pitchFamily="18" charset="0"/>
                </a:rPr>
                <a:t>toilets</a:t>
              </a:r>
              <a:endParaRPr lang="fr-FR" sz="2200" b="1" kern="1800" dirty="0">
                <a:solidFill>
                  <a:srgbClr val="00205C"/>
                </a:solidFill>
                <a:latin typeface="Atkinson Hyperlegible" pitchFamily="2" charset="0"/>
                <a:ea typeface="Times New Roman" panose="02020603050405020304" pitchFamily="18" charset="0"/>
              </a:endParaRPr>
            </a:p>
          </p:txBody>
        </p:sp>
        <p:grpSp>
          <p:nvGrpSpPr>
            <p:cNvPr id="4" name="Group 3">
              <a:extLst>
                <a:ext uri="{FF2B5EF4-FFF2-40B4-BE49-F238E27FC236}">
                  <a16:creationId xmlns:a16="http://schemas.microsoft.com/office/drawing/2014/main" id="{80CB5177-928D-F65C-221D-7B7B9A825D04}"/>
                </a:ext>
              </a:extLst>
            </p:cNvPr>
            <p:cNvGrpSpPr/>
            <p:nvPr/>
          </p:nvGrpSpPr>
          <p:grpSpPr>
            <a:xfrm rot="10800000">
              <a:off x="10635615" y="5245851"/>
              <a:ext cx="822960" cy="822960"/>
              <a:chOff x="4899110" y="2804160"/>
              <a:chExt cx="822960" cy="822960"/>
            </a:xfrm>
          </p:grpSpPr>
          <p:cxnSp>
            <p:nvCxnSpPr>
              <p:cNvPr id="6" name="Straight Connector 5">
                <a:extLst>
                  <a:ext uri="{FF2B5EF4-FFF2-40B4-BE49-F238E27FC236}">
                    <a16:creationId xmlns:a16="http://schemas.microsoft.com/office/drawing/2014/main" id="{FDDA06AE-D604-DE36-0326-842E8DA4CAD0}"/>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734B026-CE66-85DC-2F1D-50FA2D9A4F37}"/>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grpSp>
        <p:nvGrpSpPr>
          <p:cNvPr id="12" name="Group 11">
            <a:extLst>
              <a:ext uri="{FF2B5EF4-FFF2-40B4-BE49-F238E27FC236}">
                <a16:creationId xmlns:a16="http://schemas.microsoft.com/office/drawing/2014/main" id="{EBFB642F-7809-EC13-7266-5A4CCB262E87}"/>
              </a:ext>
            </a:extLst>
          </p:cNvPr>
          <p:cNvGrpSpPr/>
          <p:nvPr/>
        </p:nvGrpSpPr>
        <p:grpSpPr>
          <a:xfrm>
            <a:off x="5546115" y="792446"/>
            <a:ext cx="4097160" cy="5746886"/>
            <a:chOff x="735426" y="854287"/>
            <a:chExt cx="4097160" cy="5746886"/>
          </a:xfrm>
        </p:grpSpPr>
        <p:pic>
          <p:nvPicPr>
            <p:cNvPr id="42" name="Picture 41">
              <a:extLst>
                <a:ext uri="{FF2B5EF4-FFF2-40B4-BE49-F238E27FC236}">
                  <a16:creationId xmlns:a16="http://schemas.microsoft.com/office/drawing/2014/main" id="{A3FBC7BD-2863-437B-869B-1A96E7A5945C}"/>
                </a:ext>
              </a:extLst>
            </p:cNvPr>
            <p:cNvPicPr>
              <a:picLocks noChangeAspect="1"/>
            </p:cNvPicPr>
            <p:nvPr/>
          </p:nvPicPr>
          <p:blipFill rotWithShape="1">
            <a:blip r:embed="rId9"/>
            <a:srcRect l="2636" t="1250" r="1229" b="803"/>
            <a:stretch/>
          </p:blipFill>
          <p:spPr>
            <a:xfrm>
              <a:off x="813731" y="888140"/>
              <a:ext cx="4018855" cy="5144161"/>
            </a:xfrm>
            <a:prstGeom prst="rect">
              <a:avLst/>
            </a:prstGeom>
            <a:ln w="6350">
              <a:noFill/>
            </a:ln>
            <a:effectLst>
              <a:outerShdw blurRad="254000" dist="12700" sx="103000" sy="103000" algn="ctr" rotWithShape="0">
                <a:prstClr val="black">
                  <a:alpha val="10000"/>
                </a:prstClr>
              </a:outerShdw>
            </a:effectLst>
          </p:spPr>
        </p:pic>
        <p:sp>
          <p:nvSpPr>
            <p:cNvPr id="51" name="TextBox 50">
              <a:extLst>
                <a:ext uri="{FF2B5EF4-FFF2-40B4-BE49-F238E27FC236}">
                  <a16:creationId xmlns:a16="http://schemas.microsoft.com/office/drawing/2014/main" id="{B720FE59-45E0-4503-8D10-450660D1825D}"/>
                </a:ext>
              </a:extLst>
            </p:cNvPr>
            <p:cNvSpPr txBox="1"/>
            <p:nvPr/>
          </p:nvSpPr>
          <p:spPr>
            <a:xfrm>
              <a:off x="1366230" y="6170286"/>
              <a:ext cx="2913856" cy="430887"/>
            </a:xfrm>
            <a:prstGeom prst="rect">
              <a:avLst/>
            </a:prstGeom>
            <a:noFill/>
          </p:spPr>
          <p:txBody>
            <a:bodyPr wrap="square">
              <a:spAutoFit/>
            </a:bodyPr>
            <a:lstStyle/>
            <a:p>
              <a:pPr algn="ctr"/>
              <a:r>
                <a:rPr lang="en-GB" sz="2200" b="1" kern="1800" dirty="0">
                  <a:solidFill>
                    <a:srgbClr val="00205C"/>
                  </a:solidFill>
                  <a:latin typeface="Atkinson Hyperlegible" pitchFamily="2" charset="0"/>
                  <a:ea typeface="Times New Roman" panose="02020603050405020304" pitchFamily="18" charset="0"/>
                </a:rPr>
                <a:t>Dry (no flush) toilet</a:t>
              </a:r>
            </a:p>
          </p:txBody>
        </p:sp>
        <p:grpSp>
          <p:nvGrpSpPr>
            <p:cNvPr id="10" name="Group 9">
              <a:extLst>
                <a:ext uri="{FF2B5EF4-FFF2-40B4-BE49-F238E27FC236}">
                  <a16:creationId xmlns:a16="http://schemas.microsoft.com/office/drawing/2014/main" id="{8FDBDCFB-3245-0A46-77F5-03EB3A372771}"/>
                </a:ext>
              </a:extLst>
            </p:cNvPr>
            <p:cNvGrpSpPr/>
            <p:nvPr/>
          </p:nvGrpSpPr>
          <p:grpSpPr>
            <a:xfrm>
              <a:off x="735426" y="854287"/>
              <a:ext cx="822960" cy="822960"/>
              <a:chOff x="4899110" y="2804160"/>
              <a:chExt cx="822960" cy="822960"/>
            </a:xfrm>
          </p:grpSpPr>
          <p:cxnSp>
            <p:nvCxnSpPr>
              <p:cNvPr id="11" name="Straight Connector 10">
                <a:extLst>
                  <a:ext uri="{FF2B5EF4-FFF2-40B4-BE49-F238E27FC236}">
                    <a16:creationId xmlns:a16="http://schemas.microsoft.com/office/drawing/2014/main" id="{F540B85A-6BFE-6095-A254-39692E5F62B9}"/>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1523E76-B6D1-FFD6-F5A8-D6FE94164EB2}"/>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935244497"/>
      </p:ext>
    </p:extLst>
  </p:cSld>
  <p:clrMapOvr>
    <a:masterClrMapping/>
  </p:clrMapOvr>
  <mc:AlternateContent xmlns:mc="http://schemas.openxmlformats.org/markup-compatibility/2006">
    <mc:Choice xmlns:p14="http://schemas.microsoft.com/office/powerpoint/2010/main" Requires="p14">
      <p:transition spd="slow" p14:dur="2000" advClick="0" advTm="37820"/>
    </mc:Choice>
    <mc:Fallback>
      <p:transition spd="slow" advClick="0" advTm="3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824"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0-#ppt_w/2"/>
                                          </p:val>
                                        </p:tav>
                                        <p:tav tm="100000">
                                          <p:val>
                                            <p:strVal val="#ppt_x"/>
                                          </p:val>
                                        </p:tav>
                                      </p:tavLst>
                                    </p:anim>
                                    <p:anim calcmode="lin" valueType="num">
                                      <p:cBhvr additive="base">
                                        <p:cTn id="14" dur="500" fill="hold"/>
                                        <p:tgtEl>
                                          <p:spTgt spid="66"/>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10000"/>
                                  </p:stCondLst>
                                  <p:childTnLst>
                                    <p:animMotion origin="layout" path="M 0 2.96296E-6 L 0.25404 2.96296E-6 " pathEditMode="relative" rAng="0" ptsTypes="AA">
                                      <p:cBhvr>
                                        <p:cTn id="16" dur="750" fill="hold"/>
                                        <p:tgtEl>
                                          <p:spTgt spid="66"/>
                                        </p:tgtEl>
                                        <p:attrNameLst>
                                          <p:attrName>ppt_x</p:attrName>
                                          <p:attrName>ppt_y</p:attrName>
                                        </p:attrNameLst>
                                      </p:cBhvr>
                                      <p:rCtr x="12695" y="0"/>
                                    </p:animMotion>
                                  </p:childTnLst>
                                </p:cTn>
                              </p:par>
                              <p:par>
                                <p:cTn id="17" presetID="22" presetClass="entr" presetSubtype="1" fill="hold" nodeType="withEffect">
                                  <p:stCondLst>
                                    <p:cond delay="10500"/>
                                  </p:stCondLst>
                                  <p:childTnLst>
                                    <p:set>
                                      <p:cBhvr>
                                        <p:cTn id="18" dur="1" fill="hold">
                                          <p:stCondLst>
                                            <p:cond delay="0"/>
                                          </p:stCondLst>
                                        </p:cTn>
                                        <p:tgtEl>
                                          <p:spTgt spid="70"/>
                                        </p:tgtEl>
                                        <p:attrNameLst>
                                          <p:attrName>style.visibility</p:attrName>
                                        </p:attrNameLst>
                                      </p:cBhvr>
                                      <p:to>
                                        <p:strVal val="visible"/>
                                      </p:to>
                                    </p:set>
                                    <p:animEffect transition="in" filter="wipe(up)">
                                      <p:cBhvr>
                                        <p:cTn id="19" dur="500"/>
                                        <p:tgtEl>
                                          <p:spTgt spid="70"/>
                                        </p:tgtEl>
                                      </p:cBhvr>
                                    </p:animEffect>
                                  </p:childTnLst>
                                </p:cTn>
                              </p:par>
                              <p:par>
                                <p:cTn id="20" presetID="22" presetClass="entr" presetSubtype="8" fill="hold" grpId="0" nodeType="withEffect">
                                  <p:stCondLst>
                                    <p:cond delay="1050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left)">
                                      <p:cBhvr>
                                        <p:cTn id="22" dur="500"/>
                                        <p:tgtEl>
                                          <p:spTgt spid="61">
                                            <p:txEl>
                                              <p:pRg st="0" end="0"/>
                                            </p:txEl>
                                          </p:spTgt>
                                        </p:tgtEl>
                                      </p:cBhvr>
                                    </p:animEffect>
                                  </p:childTnLst>
                                </p:cTn>
                              </p:par>
                              <p:par>
                                <p:cTn id="23" presetID="22" presetClass="entr" presetSubtype="8" fill="hold" grpId="0" nodeType="withEffect">
                                  <p:stCondLst>
                                    <p:cond delay="11700"/>
                                  </p:stCondLst>
                                  <p:childTnLst>
                                    <p:set>
                                      <p:cBhvr>
                                        <p:cTn id="24" dur="1" fill="hold">
                                          <p:stCondLst>
                                            <p:cond delay="0"/>
                                          </p:stCondLst>
                                        </p:cTn>
                                        <p:tgtEl>
                                          <p:spTgt spid="61">
                                            <p:txEl>
                                              <p:pRg st="1" end="1"/>
                                            </p:txEl>
                                          </p:spTgt>
                                        </p:tgtEl>
                                        <p:attrNameLst>
                                          <p:attrName>style.visibility</p:attrName>
                                        </p:attrNameLst>
                                      </p:cBhvr>
                                      <p:to>
                                        <p:strVal val="visible"/>
                                      </p:to>
                                    </p:set>
                                    <p:animEffect transition="in" filter="wipe(left)">
                                      <p:cBhvr>
                                        <p:cTn id="25" dur="500"/>
                                        <p:tgtEl>
                                          <p:spTgt spid="61">
                                            <p:txEl>
                                              <p:pRg st="1" end="1"/>
                                            </p:txEl>
                                          </p:spTgt>
                                        </p:tgtEl>
                                      </p:cBhvr>
                                    </p:animEffect>
                                  </p:childTnLst>
                                </p:cTn>
                              </p:par>
                              <p:par>
                                <p:cTn id="26" presetID="22" presetClass="entr" presetSubtype="8" fill="hold" grpId="0" nodeType="withEffect">
                                  <p:stCondLst>
                                    <p:cond delay="12750"/>
                                  </p:stCondLst>
                                  <p:childTnLst>
                                    <p:set>
                                      <p:cBhvr>
                                        <p:cTn id="27" dur="1" fill="hold">
                                          <p:stCondLst>
                                            <p:cond delay="0"/>
                                          </p:stCondLst>
                                        </p:cTn>
                                        <p:tgtEl>
                                          <p:spTgt spid="61">
                                            <p:txEl>
                                              <p:pRg st="2" end="2"/>
                                            </p:txEl>
                                          </p:spTgt>
                                        </p:tgtEl>
                                        <p:attrNameLst>
                                          <p:attrName>style.visibility</p:attrName>
                                        </p:attrNameLst>
                                      </p:cBhvr>
                                      <p:to>
                                        <p:strVal val="visible"/>
                                      </p:to>
                                    </p:set>
                                    <p:animEffect transition="in" filter="wipe(left)">
                                      <p:cBhvr>
                                        <p:cTn id="28" dur="500"/>
                                        <p:tgtEl>
                                          <p:spTgt spid="61">
                                            <p:txEl>
                                              <p:pRg st="2" end="2"/>
                                            </p:txEl>
                                          </p:spTgt>
                                        </p:tgtEl>
                                      </p:cBhvr>
                                    </p:animEffect>
                                  </p:childTnLst>
                                </p:cTn>
                              </p:par>
                              <p:par>
                                <p:cTn id="29" presetID="22" presetClass="entr" presetSubtype="8" fill="hold" grpId="0" nodeType="withEffect">
                                  <p:stCondLst>
                                    <p:cond delay="15250"/>
                                  </p:stCondLst>
                                  <p:childTnLst>
                                    <p:set>
                                      <p:cBhvr>
                                        <p:cTn id="30" dur="1" fill="hold">
                                          <p:stCondLst>
                                            <p:cond delay="0"/>
                                          </p:stCondLst>
                                        </p:cTn>
                                        <p:tgtEl>
                                          <p:spTgt spid="61">
                                            <p:txEl>
                                              <p:pRg st="3" end="3"/>
                                            </p:txEl>
                                          </p:spTgt>
                                        </p:tgtEl>
                                        <p:attrNameLst>
                                          <p:attrName>style.visibility</p:attrName>
                                        </p:attrNameLst>
                                      </p:cBhvr>
                                      <p:to>
                                        <p:strVal val="visible"/>
                                      </p:to>
                                    </p:set>
                                    <p:animEffect transition="in" filter="wipe(left)">
                                      <p:cBhvr>
                                        <p:cTn id="31" dur="500"/>
                                        <p:tgtEl>
                                          <p:spTgt spid="61">
                                            <p:txEl>
                                              <p:pRg st="3" end="3"/>
                                            </p:txEl>
                                          </p:spTgt>
                                        </p:tgtEl>
                                      </p:cBhvr>
                                    </p:animEffect>
                                  </p:childTnLst>
                                </p:cTn>
                              </p:par>
                              <p:par>
                                <p:cTn id="32" presetID="22" presetClass="entr" presetSubtype="8" fill="hold" grpId="0" nodeType="withEffect">
                                  <p:stCondLst>
                                    <p:cond delay="19500"/>
                                  </p:stCondLst>
                                  <p:childTnLst>
                                    <p:set>
                                      <p:cBhvr>
                                        <p:cTn id="33" dur="1" fill="hold">
                                          <p:stCondLst>
                                            <p:cond delay="0"/>
                                          </p:stCondLst>
                                        </p:cTn>
                                        <p:tgtEl>
                                          <p:spTgt spid="61">
                                            <p:txEl>
                                              <p:pRg st="4" end="4"/>
                                            </p:txEl>
                                          </p:spTgt>
                                        </p:tgtEl>
                                        <p:attrNameLst>
                                          <p:attrName>style.visibility</p:attrName>
                                        </p:attrNameLst>
                                      </p:cBhvr>
                                      <p:to>
                                        <p:strVal val="visible"/>
                                      </p:to>
                                    </p:set>
                                    <p:animEffect transition="in" filter="wipe(left)">
                                      <p:cBhvr>
                                        <p:cTn id="34" dur="500"/>
                                        <p:tgtEl>
                                          <p:spTgt spid="61">
                                            <p:txEl>
                                              <p:pRg st="4" end="4"/>
                                            </p:txEl>
                                          </p:spTgt>
                                        </p:tgtEl>
                                      </p:cBhvr>
                                    </p:animEffect>
                                  </p:childTnLst>
                                </p:cTn>
                              </p:par>
                              <p:par>
                                <p:cTn id="35" presetID="22" presetClass="entr" presetSubtype="8" fill="hold" grpId="0" nodeType="withEffect">
                                  <p:stCondLst>
                                    <p:cond delay="21250"/>
                                  </p:stCondLst>
                                  <p:childTnLst>
                                    <p:set>
                                      <p:cBhvr>
                                        <p:cTn id="36" dur="1" fill="hold">
                                          <p:stCondLst>
                                            <p:cond delay="0"/>
                                          </p:stCondLst>
                                        </p:cTn>
                                        <p:tgtEl>
                                          <p:spTgt spid="61">
                                            <p:txEl>
                                              <p:pRg st="5" end="5"/>
                                            </p:txEl>
                                          </p:spTgt>
                                        </p:tgtEl>
                                        <p:attrNameLst>
                                          <p:attrName>style.visibility</p:attrName>
                                        </p:attrNameLst>
                                      </p:cBhvr>
                                      <p:to>
                                        <p:strVal val="visible"/>
                                      </p:to>
                                    </p:set>
                                    <p:animEffect transition="in" filter="wipe(left)">
                                      <p:cBhvr>
                                        <p:cTn id="37" dur="500"/>
                                        <p:tgtEl>
                                          <p:spTgt spid="61">
                                            <p:txEl>
                                              <p:pRg st="5" end="5"/>
                                            </p:txEl>
                                          </p:spTgt>
                                        </p:tgtEl>
                                      </p:cBhvr>
                                    </p:animEffect>
                                  </p:childTnLst>
                                </p:cTn>
                              </p:par>
                              <p:par>
                                <p:cTn id="38" presetID="22" presetClass="entr" presetSubtype="8" fill="hold" grpId="0" nodeType="withEffect">
                                  <p:stCondLst>
                                    <p:cond delay="23500"/>
                                  </p:stCondLst>
                                  <p:childTnLst>
                                    <p:set>
                                      <p:cBhvr>
                                        <p:cTn id="39" dur="1" fill="hold">
                                          <p:stCondLst>
                                            <p:cond delay="0"/>
                                          </p:stCondLst>
                                        </p:cTn>
                                        <p:tgtEl>
                                          <p:spTgt spid="61">
                                            <p:txEl>
                                              <p:pRg st="6" end="6"/>
                                            </p:txEl>
                                          </p:spTgt>
                                        </p:tgtEl>
                                        <p:attrNameLst>
                                          <p:attrName>style.visibility</p:attrName>
                                        </p:attrNameLst>
                                      </p:cBhvr>
                                      <p:to>
                                        <p:strVal val="visible"/>
                                      </p:to>
                                    </p:set>
                                    <p:animEffect transition="in" filter="wipe(left)">
                                      <p:cBhvr>
                                        <p:cTn id="40" dur="500"/>
                                        <p:tgtEl>
                                          <p:spTgt spid="61">
                                            <p:txEl>
                                              <p:pRg st="6" end="6"/>
                                            </p:txEl>
                                          </p:spTgt>
                                        </p:tgtEl>
                                      </p:cBhvr>
                                    </p:animEffect>
                                  </p:childTnLst>
                                </p:cTn>
                              </p:par>
                              <p:par>
                                <p:cTn id="41" presetID="2" presetClass="exit" presetSubtype="2" fill="hold" nodeType="withEffect">
                                  <p:stCondLst>
                                    <p:cond delay="31250"/>
                                  </p:stCondLst>
                                  <p:childTnLst>
                                    <p:anim calcmode="lin" valueType="num">
                                      <p:cBhvr additive="base">
                                        <p:cTn id="42" dur="500"/>
                                        <p:tgtEl>
                                          <p:spTgt spid="70"/>
                                        </p:tgtEl>
                                        <p:attrNameLst>
                                          <p:attrName>ppt_x</p:attrName>
                                        </p:attrNameLst>
                                      </p:cBhvr>
                                      <p:tavLst>
                                        <p:tav tm="0">
                                          <p:val>
                                            <p:strVal val="ppt_x"/>
                                          </p:val>
                                        </p:tav>
                                        <p:tav tm="100000">
                                          <p:val>
                                            <p:strVal val="1+ppt_w/2"/>
                                          </p:val>
                                        </p:tav>
                                      </p:tavLst>
                                    </p:anim>
                                    <p:anim calcmode="lin" valueType="num">
                                      <p:cBhvr additive="base">
                                        <p:cTn id="43" dur="500"/>
                                        <p:tgtEl>
                                          <p:spTgt spid="70"/>
                                        </p:tgtEl>
                                        <p:attrNameLst>
                                          <p:attrName>ppt_y</p:attrName>
                                        </p:attrNameLst>
                                      </p:cBhvr>
                                      <p:tavLst>
                                        <p:tav tm="0">
                                          <p:val>
                                            <p:strVal val="ppt_y"/>
                                          </p:val>
                                        </p:tav>
                                        <p:tav tm="100000">
                                          <p:val>
                                            <p:strVal val="ppt_y"/>
                                          </p:val>
                                        </p:tav>
                                      </p:tavLst>
                                    </p:anim>
                                    <p:set>
                                      <p:cBhvr>
                                        <p:cTn id="44" dur="1" fill="hold">
                                          <p:stCondLst>
                                            <p:cond delay="499"/>
                                          </p:stCondLst>
                                        </p:cTn>
                                        <p:tgtEl>
                                          <p:spTgt spid="70"/>
                                        </p:tgtEl>
                                        <p:attrNameLst>
                                          <p:attrName>style.visibility</p:attrName>
                                        </p:attrNameLst>
                                      </p:cBhvr>
                                      <p:to>
                                        <p:strVal val="hidden"/>
                                      </p:to>
                                    </p:set>
                                  </p:childTnLst>
                                </p:cTn>
                              </p:par>
                              <p:par>
                                <p:cTn id="45" presetID="2" presetClass="exit" presetSubtype="2" fill="hold" grpId="1" nodeType="withEffect">
                                  <p:stCondLst>
                                    <p:cond delay="31250"/>
                                  </p:stCondLst>
                                  <p:childTnLst>
                                    <p:anim calcmode="lin" valueType="num">
                                      <p:cBhvr additive="base">
                                        <p:cTn id="46" dur="500"/>
                                        <p:tgtEl>
                                          <p:spTgt spid="61">
                                            <p:txEl>
                                              <p:pRg st="0" end="0"/>
                                            </p:txEl>
                                          </p:spTgt>
                                        </p:tgtEl>
                                        <p:attrNameLst>
                                          <p:attrName>ppt_x</p:attrName>
                                        </p:attrNameLst>
                                      </p:cBhvr>
                                      <p:tavLst>
                                        <p:tav tm="0">
                                          <p:val>
                                            <p:strVal val="ppt_x"/>
                                          </p:val>
                                        </p:tav>
                                        <p:tav tm="100000">
                                          <p:val>
                                            <p:strVal val="1+ppt_w/2"/>
                                          </p:val>
                                        </p:tav>
                                      </p:tavLst>
                                    </p:anim>
                                    <p:anim calcmode="lin" valueType="num">
                                      <p:cBhvr additive="base">
                                        <p:cTn id="47" dur="500"/>
                                        <p:tgtEl>
                                          <p:spTgt spid="61">
                                            <p:txEl>
                                              <p:pRg st="0" end="0"/>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61">
                                            <p:txEl>
                                              <p:pRg st="0" end="0"/>
                                            </p:txEl>
                                          </p:spTgt>
                                        </p:tgtEl>
                                        <p:attrNameLst>
                                          <p:attrName>style.visibility</p:attrName>
                                        </p:attrNameLst>
                                      </p:cBhvr>
                                      <p:to>
                                        <p:strVal val="hidden"/>
                                      </p:to>
                                    </p:set>
                                  </p:childTnLst>
                                </p:cTn>
                              </p:par>
                              <p:par>
                                <p:cTn id="49" presetID="2" presetClass="exit" presetSubtype="2" fill="hold" grpId="1" nodeType="withEffect">
                                  <p:stCondLst>
                                    <p:cond delay="31250"/>
                                  </p:stCondLst>
                                  <p:childTnLst>
                                    <p:anim calcmode="lin" valueType="num">
                                      <p:cBhvr additive="base">
                                        <p:cTn id="50" dur="500"/>
                                        <p:tgtEl>
                                          <p:spTgt spid="61">
                                            <p:txEl>
                                              <p:pRg st="1" end="1"/>
                                            </p:txEl>
                                          </p:spTgt>
                                        </p:tgtEl>
                                        <p:attrNameLst>
                                          <p:attrName>ppt_x</p:attrName>
                                        </p:attrNameLst>
                                      </p:cBhvr>
                                      <p:tavLst>
                                        <p:tav tm="0">
                                          <p:val>
                                            <p:strVal val="ppt_x"/>
                                          </p:val>
                                        </p:tav>
                                        <p:tav tm="100000">
                                          <p:val>
                                            <p:strVal val="1+ppt_w/2"/>
                                          </p:val>
                                        </p:tav>
                                      </p:tavLst>
                                    </p:anim>
                                    <p:anim calcmode="lin" valueType="num">
                                      <p:cBhvr additive="base">
                                        <p:cTn id="51" dur="500"/>
                                        <p:tgtEl>
                                          <p:spTgt spid="61">
                                            <p:txEl>
                                              <p:pRg st="1" end="1"/>
                                            </p:txEl>
                                          </p:spTgt>
                                        </p:tgtEl>
                                        <p:attrNameLst>
                                          <p:attrName>ppt_y</p:attrName>
                                        </p:attrNameLst>
                                      </p:cBhvr>
                                      <p:tavLst>
                                        <p:tav tm="0">
                                          <p:val>
                                            <p:strVal val="ppt_y"/>
                                          </p:val>
                                        </p:tav>
                                        <p:tav tm="100000">
                                          <p:val>
                                            <p:strVal val="ppt_y"/>
                                          </p:val>
                                        </p:tav>
                                      </p:tavLst>
                                    </p:anim>
                                    <p:set>
                                      <p:cBhvr>
                                        <p:cTn id="52" dur="1" fill="hold">
                                          <p:stCondLst>
                                            <p:cond delay="499"/>
                                          </p:stCondLst>
                                        </p:cTn>
                                        <p:tgtEl>
                                          <p:spTgt spid="61">
                                            <p:txEl>
                                              <p:pRg st="1" end="1"/>
                                            </p:txEl>
                                          </p:spTgt>
                                        </p:tgtEl>
                                        <p:attrNameLst>
                                          <p:attrName>style.visibility</p:attrName>
                                        </p:attrNameLst>
                                      </p:cBhvr>
                                      <p:to>
                                        <p:strVal val="hidden"/>
                                      </p:to>
                                    </p:set>
                                  </p:childTnLst>
                                </p:cTn>
                              </p:par>
                              <p:par>
                                <p:cTn id="53" presetID="2" presetClass="exit" presetSubtype="2" fill="hold" grpId="1" nodeType="withEffect">
                                  <p:stCondLst>
                                    <p:cond delay="31250"/>
                                  </p:stCondLst>
                                  <p:childTnLst>
                                    <p:anim calcmode="lin" valueType="num">
                                      <p:cBhvr additive="base">
                                        <p:cTn id="54" dur="500"/>
                                        <p:tgtEl>
                                          <p:spTgt spid="61">
                                            <p:txEl>
                                              <p:pRg st="2" end="2"/>
                                            </p:txEl>
                                          </p:spTgt>
                                        </p:tgtEl>
                                        <p:attrNameLst>
                                          <p:attrName>ppt_x</p:attrName>
                                        </p:attrNameLst>
                                      </p:cBhvr>
                                      <p:tavLst>
                                        <p:tav tm="0">
                                          <p:val>
                                            <p:strVal val="ppt_x"/>
                                          </p:val>
                                        </p:tav>
                                        <p:tav tm="100000">
                                          <p:val>
                                            <p:strVal val="1+ppt_w/2"/>
                                          </p:val>
                                        </p:tav>
                                      </p:tavLst>
                                    </p:anim>
                                    <p:anim calcmode="lin" valueType="num">
                                      <p:cBhvr additive="base">
                                        <p:cTn id="55" dur="500"/>
                                        <p:tgtEl>
                                          <p:spTgt spid="61">
                                            <p:txEl>
                                              <p:pRg st="2" end="2"/>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61">
                                            <p:txEl>
                                              <p:pRg st="2" end="2"/>
                                            </p:txEl>
                                          </p:spTgt>
                                        </p:tgtEl>
                                        <p:attrNameLst>
                                          <p:attrName>style.visibility</p:attrName>
                                        </p:attrNameLst>
                                      </p:cBhvr>
                                      <p:to>
                                        <p:strVal val="hidden"/>
                                      </p:to>
                                    </p:set>
                                  </p:childTnLst>
                                </p:cTn>
                              </p:par>
                              <p:par>
                                <p:cTn id="57" presetID="2" presetClass="exit" presetSubtype="2" fill="hold" grpId="1" nodeType="withEffect">
                                  <p:stCondLst>
                                    <p:cond delay="31250"/>
                                  </p:stCondLst>
                                  <p:childTnLst>
                                    <p:anim calcmode="lin" valueType="num">
                                      <p:cBhvr additive="base">
                                        <p:cTn id="58" dur="500"/>
                                        <p:tgtEl>
                                          <p:spTgt spid="61">
                                            <p:txEl>
                                              <p:pRg st="3" end="3"/>
                                            </p:txEl>
                                          </p:spTgt>
                                        </p:tgtEl>
                                        <p:attrNameLst>
                                          <p:attrName>ppt_x</p:attrName>
                                        </p:attrNameLst>
                                      </p:cBhvr>
                                      <p:tavLst>
                                        <p:tav tm="0">
                                          <p:val>
                                            <p:strVal val="ppt_x"/>
                                          </p:val>
                                        </p:tav>
                                        <p:tav tm="100000">
                                          <p:val>
                                            <p:strVal val="1+ppt_w/2"/>
                                          </p:val>
                                        </p:tav>
                                      </p:tavLst>
                                    </p:anim>
                                    <p:anim calcmode="lin" valueType="num">
                                      <p:cBhvr additive="base">
                                        <p:cTn id="59" dur="500"/>
                                        <p:tgtEl>
                                          <p:spTgt spid="61">
                                            <p:txEl>
                                              <p:pRg st="3" end="3"/>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61">
                                            <p:txEl>
                                              <p:pRg st="3" end="3"/>
                                            </p:txEl>
                                          </p:spTgt>
                                        </p:tgtEl>
                                        <p:attrNameLst>
                                          <p:attrName>style.visibility</p:attrName>
                                        </p:attrNameLst>
                                      </p:cBhvr>
                                      <p:to>
                                        <p:strVal val="hidden"/>
                                      </p:to>
                                    </p:set>
                                  </p:childTnLst>
                                </p:cTn>
                              </p:par>
                              <p:par>
                                <p:cTn id="61" presetID="2" presetClass="exit" presetSubtype="2" fill="hold" grpId="1" nodeType="withEffect">
                                  <p:stCondLst>
                                    <p:cond delay="31250"/>
                                  </p:stCondLst>
                                  <p:childTnLst>
                                    <p:anim calcmode="lin" valueType="num">
                                      <p:cBhvr additive="base">
                                        <p:cTn id="62" dur="500"/>
                                        <p:tgtEl>
                                          <p:spTgt spid="61">
                                            <p:txEl>
                                              <p:pRg st="4" end="4"/>
                                            </p:txEl>
                                          </p:spTgt>
                                        </p:tgtEl>
                                        <p:attrNameLst>
                                          <p:attrName>ppt_x</p:attrName>
                                        </p:attrNameLst>
                                      </p:cBhvr>
                                      <p:tavLst>
                                        <p:tav tm="0">
                                          <p:val>
                                            <p:strVal val="ppt_x"/>
                                          </p:val>
                                        </p:tav>
                                        <p:tav tm="100000">
                                          <p:val>
                                            <p:strVal val="1+ppt_w/2"/>
                                          </p:val>
                                        </p:tav>
                                      </p:tavLst>
                                    </p:anim>
                                    <p:anim calcmode="lin" valueType="num">
                                      <p:cBhvr additive="base">
                                        <p:cTn id="63" dur="500"/>
                                        <p:tgtEl>
                                          <p:spTgt spid="61">
                                            <p:txEl>
                                              <p:pRg st="4" end="4"/>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61">
                                            <p:txEl>
                                              <p:pRg st="4" end="4"/>
                                            </p:txEl>
                                          </p:spTgt>
                                        </p:tgtEl>
                                        <p:attrNameLst>
                                          <p:attrName>style.visibility</p:attrName>
                                        </p:attrNameLst>
                                      </p:cBhvr>
                                      <p:to>
                                        <p:strVal val="hidden"/>
                                      </p:to>
                                    </p:set>
                                  </p:childTnLst>
                                </p:cTn>
                              </p:par>
                              <p:par>
                                <p:cTn id="65" presetID="2" presetClass="exit" presetSubtype="2" fill="hold" grpId="1" nodeType="withEffect">
                                  <p:stCondLst>
                                    <p:cond delay="31250"/>
                                  </p:stCondLst>
                                  <p:childTnLst>
                                    <p:anim calcmode="lin" valueType="num">
                                      <p:cBhvr additive="base">
                                        <p:cTn id="66" dur="500"/>
                                        <p:tgtEl>
                                          <p:spTgt spid="61">
                                            <p:txEl>
                                              <p:pRg st="5" end="5"/>
                                            </p:txEl>
                                          </p:spTgt>
                                        </p:tgtEl>
                                        <p:attrNameLst>
                                          <p:attrName>ppt_x</p:attrName>
                                        </p:attrNameLst>
                                      </p:cBhvr>
                                      <p:tavLst>
                                        <p:tav tm="0">
                                          <p:val>
                                            <p:strVal val="ppt_x"/>
                                          </p:val>
                                        </p:tav>
                                        <p:tav tm="100000">
                                          <p:val>
                                            <p:strVal val="1+ppt_w/2"/>
                                          </p:val>
                                        </p:tav>
                                      </p:tavLst>
                                    </p:anim>
                                    <p:anim calcmode="lin" valueType="num">
                                      <p:cBhvr additive="base">
                                        <p:cTn id="67" dur="500"/>
                                        <p:tgtEl>
                                          <p:spTgt spid="61">
                                            <p:txEl>
                                              <p:pRg st="5" end="5"/>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61">
                                            <p:txEl>
                                              <p:pRg st="5" end="5"/>
                                            </p:txEl>
                                          </p:spTgt>
                                        </p:tgtEl>
                                        <p:attrNameLst>
                                          <p:attrName>style.visibility</p:attrName>
                                        </p:attrNameLst>
                                      </p:cBhvr>
                                      <p:to>
                                        <p:strVal val="hidden"/>
                                      </p:to>
                                    </p:set>
                                  </p:childTnLst>
                                </p:cTn>
                              </p:par>
                              <p:par>
                                <p:cTn id="69" presetID="2" presetClass="exit" presetSubtype="2" fill="hold" grpId="1" nodeType="withEffect">
                                  <p:stCondLst>
                                    <p:cond delay="31250"/>
                                  </p:stCondLst>
                                  <p:childTnLst>
                                    <p:anim calcmode="lin" valueType="num">
                                      <p:cBhvr additive="base">
                                        <p:cTn id="70" dur="500"/>
                                        <p:tgtEl>
                                          <p:spTgt spid="61">
                                            <p:txEl>
                                              <p:pRg st="6" end="6"/>
                                            </p:txEl>
                                          </p:spTgt>
                                        </p:tgtEl>
                                        <p:attrNameLst>
                                          <p:attrName>ppt_x</p:attrName>
                                        </p:attrNameLst>
                                      </p:cBhvr>
                                      <p:tavLst>
                                        <p:tav tm="0">
                                          <p:val>
                                            <p:strVal val="ppt_x"/>
                                          </p:val>
                                        </p:tav>
                                        <p:tav tm="100000">
                                          <p:val>
                                            <p:strVal val="1+ppt_w/2"/>
                                          </p:val>
                                        </p:tav>
                                      </p:tavLst>
                                    </p:anim>
                                    <p:anim calcmode="lin" valueType="num">
                                      <p:cBhvr additive="base">
                                        <p:cTn id="71" dur="500"/>
                                        <p:tgtEl>
                                          <p:spTgt spid="61">
                                            <p:txEl>
                                              <p:pRg st="6" end="6"/>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61">
                                            <p:txEl>
                                              <p:pRg st="6" end="6"/>
                                            </p:txEl>
                                          </p:spTgt>
                                        </p:tgtEl>
                                        <p:attrNameLst>
                                          <p:attrName>style.visibility</p:attrName>
                                        </p:attrNameLst>
                                      </p:cBhvr>
                                      <p:to>
                                        <p:strVal val="hidden"/>
                                      </p:to>
                                    </p:set>
                                  </p:childTnLst>
                                </p:cTn>
                              </p:par>
                              <p:par>
                                <p:cTn id="73" presetID="2" presetClass="exit" presetSubtype="2" fill="hold" nodeType="withEffect">
                                  <p:stCondLst>
                                    <p:cond delay="31000"/>
                                  </p:stCondLst>
                                  <p:childTnLst>
                                    <p:anim calcmode="lin" valueType="num">
                                      <p:cBhvr additive="base">
                                        <p:cTn id="74" dur="500"/>
                                        <p:tgtEl>
                                          <p:spTgt spid="66"/>
                                        </p:tgtEl>
                                        <p:attrNameLst>
                                          <p:attrName>ppt_x</p:attrName>
                                        </p:attrNameLst>
                                      </p:cBhvr>
                                      <p:tavLst>
                                        <p:tav tm="0">
                                          <p:val>
                                            <p:strVal val="ppt_x"/>
                                          </p:val>
                                        </p:tav>
                                        <p:tav tm="100000">
                                          <p:val>
                                            <p:strVal val="1+ppt_w/2"/>
                                          </p:val>
                                        </p:tav>
                                      </p:tavLst>
                                    </p:anim>
                                    <p:anim calcmode="lin" valueType="num">
                                      <p:cBhvr additive="base">
                                        <p:cTn id="75" dur="500"/>
                                        <p:tgtEl>
                                          <p:spTgt spid="66"/>
                                        </p:tgtEl>
                                        <p:attrNameLst>
                                          <p:attrName>ppt_y</p:attrName>
                                        </p:attrNameLst>
                                      </p:cBhvr>
                                      <p:tavLst>
                                        <p:tav tm="0">
                                          <p:val>
                                            <p:strVal val="ppt_y"/>
                                          </p:val>
                                        </p:tav>
                                        <p:tav tm="100000">
                                          <p:val>
                                            <p:strVal val="ppt_y"/>
                                          </p:val>
                                        </p:tav>
                                      </p:tavLst>
                                    </p:anim>
                                    <p:set>
                                      <p:cBhvr>
                                        <p:cTn id="76" dur="1" fill="hold">
                                          <p:stCondLst>
                                            <p:cond delay="499"/>
                                          </p:stCondLst>
                                        </p:cTn>
                                        <p:tgtEl>
                                          <p:spTgt spid="66"/>
                                        </p:tgtEl>
                                        <p:attrNameLst>
                                          <p:attrName>style.visibility</p:attrName>
                                        </p:attrNameLst>
                                      </p:cBhvr>
                                      <p:to>
                                        <p:strVal val="hidden"/>
                                      </p:to>
                                    </p:set>
                                  </p:childTnLst>
                                </p:cTn>
                              </p:par>
                              <p:par>
                                <p:cTn id="77" presetID="2" presetClass="entr" presetSubtype="8" fill="hold" nodeType="withEffect">
                                  <p:stCondLst>
                                    <p:cond delay="3125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0-#ppt_w/2"/>
                                          </p:val>
                                        </p:tav>
                                        <p:tav tm="100000">
                                          <p:val>
                                            <p:strVal val="#ppt_x"/>
                                          </p:val>
                                        </p:tav>
                                      </p:tavLst>
                                    </p:anim>
                                    <p:anim calcmode="lin" valueType="num">
                                      <p:cBhvr additive="base">
                                        <p:cTn id="80" dur="500" fill="hold"/>
                                        <p:tgtEl>
                                          <p:spTgt spid="9"/>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31500"/>
                                  </p:stCondLst>
                                  <p:childTnLst>
                                    <p:set>
                                      <p:cBhvr>
                                        <p:cTn id="82" dur="1" fill="hold">
                                          <p:stCondLst>
                                            <p:cond delay="0"/>
                                          </p:stCondLst>
                                        </p:cTn>
                                        <p:tgtEl>
                                          <p:spTgt spid="12"/>
                                        </p:tgtEl>
                                        <p:attrNameLst>
                                          <p:attrName>style.visibility</p:attrName>
                                        </p:attrNameLst>
                                      </p:cBhvr>
                                      <p:to>
                                        <p:strVal val="visible"/>
                                      </p:to>
                                    </p:set>
                                    <p:anim calcmode="lin" valueType="num">
                                      <p:cBhvr additive="base">
                                        <p:cTn id="83" dur="500" fill="hold"/>
                                        <p:tgtEl>
                                          <p:spTgt spid="12"/>
                                        </p:tgtEl>
                                        <p:attrNameLst>
                                          <p:attrName>ppt_x</p:attrName>
                                        </p:attrNameLst>
                                      </p:cBhvr>
                                      <p:tavLst>
                                        <p:tav tm="0">
                                          <p:val>
                                            <p:strVal val="0-#ppt_w/2"/>
                                          </p:val>
                                        </p:tav>
                                        <p:tav tm="100000">
                                          <p:val>
                                            <p:strVal val="#ppt_x"/>
                                          </p:val>
                                        </p:tav>
                                      </p:tavLst>
                                    </p:anim>
                                    <p:anim calcmode="lin" valueType="num">
                                      <p:cBhvr additive="base">
                                        <p:cTn id="84" dur="500" fill="hold"/>
                                        <p:tgtEl>
                                          <p:spTgt spid="12"/>
                                        </p:tgtEl>
                                        <p:attrNameLst>
                                          <p:attrName>ppt_y</p:attrName>
                                        </p:attrNameLst>
                                      </p:cBhvr>
                                      <p:tavLst>
                                        <p:tav tm="0">
                                          <p:val>
                                            <p:strVal val="#ppt_y"/>
                                          </p:val>
                                        </p:tav>
                                        <p:tav tm="100000">
                                          <p:val>
                                            <p:strVal val="#ppt_y"/>
                                          </p:val>
                                        </p:tav>
                                      </p:tavLst>
                                    </p:anim>
                                  </p:childTnLst>
                                </p:cTn>
                              </p:par>
                              <p:par>
                                <p:cTn id="85" presetID="2" presetClass="exit" presetSubtype="8" fill="hold" nodeType="withEffect">
                                  <p:stCondLst>
                                    <p:cond delay="37820"/>
                                  </p:stCondLst>
                                  <p:childTnLst>
                                    <p:anim calcmode="lin" valueType="num">
                                      <p:cBhvr additive="base">
                                        <p:cTn id="86" dur="500"/>
                                        <p:tgtEl>
                                          <p:spTgt spid="12"/>
                                        </p:tgtEl>
                                        <p:attrNameLst>
                                          <p:attrName>ppt_x</p:attrName>
                                        </p:attrNameLst>
                                      </p:cBhvr>
                                      <p:tavLst>
                                        <p:tav tm="0">
                                          <p:val>
                                            <p:strVal val="ppt_x"/>
                                          </p:val>
                                        </p:tav>
                                        <p:tav tm="100000">
                                          <p:val>
                                            <p:strVal val="0-ppt_w/2"/>
                                          </p:val>
                                        </p:tav>
                                      </p:tavLst>
                                    </p:anim>
                                    <p:anim calcmode="lin" valueType="num">
                                      <p:cBhvr additive="base">
                                        <p:cTn id="87" dur="500"/>
                                        <p:tgtEl>
                                          <p:spTgt spid="12"/>
                                        </p:tgtEl>
                                        <p:attrNameLst>
                                          <p:attrName>ppt_y</p:attrName>
                                        </p:attrNameLst>
                                      </p:cBhvr>
                                      <p:tavLst>
                                        <p:tav tm="0">
                                          <p:val>
                                            <p:strVal val="ppt_y"/>
                                          </p:val>
                                        </p:tav>
                                        <p:tav tm="100000">
                                          <p:val>
                                            <p:strVal val="ppt_y"/>
                                          </p:val>
                                        </p:tav>
                                      </p:tavLst>
                                    </p:anim>
                                    <p:set>
                                      <p:cBhvr>
                                        <p:cTn id="88" dur="1" fill="hold">
                                          <p:stCondLst>
                                            <p:cond delay="499"/>
                                          </p:stCondLst>
                                        </p:cTn>
                                        <p:tgtEl>
                                          <p:spTgt spid="12"/>
                                        </p:tgtEl>
                                        <p:attrNameLst>
                                          <p:attrName>style.visibility</p:attrName>
                                        </p:attrNameLst>
                                      </p:cBhvr>
                                      <p:to>
                                        <p:strVal val="hidden"/>
                                      </p:to>
                                    </p:set>
                                  </p:childTnLst>
                                </p:cTn>
                              </p:par>
                              <p:par>
                                <p:cTn id="89" presetID="2" presetClass="exit" presetSubtype="2" fill="hold" nodeType="withEffect">
                                  <p:stCondLst>
                                    <p:cond delay="37820"/>
                                  </p:stCondLst>
                                  <p:childTnLst>
                                    <p:anim calcmode="lin" valueType="num">
                                      <p:cBhvr additive="base">
                                        <p:cTn id="90" dur="500"/>
                                        <p:tgtEl>
                                          <p:spTgt spid="9"/>
                                        </p:tgtEl>
                                        <p:attrNameLst>
                                          <p:attrName>ppt_x</p:attrName>
                                        </p:attrNameLst>
                                      </p:cBhvr>
                                      <p:tavLst>
                                        <p:tav tm="0">
                                          <p:val>
                                            <p:strVal val="ppt_x"/>
                                          </p:val>
                                        </p:tav>
                                        <p:tav tm="100000">
                                          <p:val>
                                            <p:strVal val="1+ppt_w/2"/>
                                          </p:val>
                                        </p:tav>
                                      </p:tavLst>
                                    </p:anim>
                                    <p:anim calcmode="lin" valueType="num">
                                      <p:cBhvr additive="base">
                                        <p:cTn id="91" dur="500"/>
                                        <p:tgtEl>
                                          <p:spTgt spid="9"/>
                                        </p:tgtEl>
                                        <p:attrNameLst>
                                          <p:attrName>ppt_y</p:attrName>
                                        </p:attrNameLst>
                                      </p:cBhvr>
                                      <p:tavLst>
                                        <p:tav tm="0">
                                          <p:val>
                                            <p:strVal val="ppt_y"/>
                                          </p:val>
                                        </p:tav>
                                        <p:tav tm="100000">
                                          <p:val>
                                            <p:strVal val="ppt_y"/>
                                          </p:val>
                                        </p:tav>
                                      </p:tavLst>
                                    </p:anim>
                                    <p:set>
                                      <p:cBhvr>
                                        <p:cTn id="9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8"/>
                </p:tgtEl>
              </p:cMediaNode>
            </p:audio>
          </p:childTnLst>
        </p:cTn>
      </p:par>
    </p:tnLst>
    <p:bldLst>
      <p:bldP spid="5" grpId="0"/>
      <p:bldP spid="61" grpId="0" uiExpand="1" build="p"/>
      <p:bldP spid="61"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Toilet options</a:t>
            </a:r>
          </a:p>
        </p:txBody>
      </p:sp>
      <p:grpSp>
        <p:nvGrpSpPr>
          <p:cNvPr id="14" name="Group 13">
            <a:extLst>
              <a:ext uri="{FF2B5EF4-FFF2-40B4-BE49-F238E27FC236}">
                <a16:creationId xmlns:a16="http://schemas.microsoft.com/office/drawing/2014/main" id="{BB4C3915-3D85-099F-7863-9AFD26FE0056}"/>
              </a:ext>
            </a:extLst>
          </p:cNvPr>
          <p:cNvGrpSpPr/>
          <p:nvPr/>
        </p:nvGrpSpPr>
        <p:grpSpPr>
          <a:xfrm>
            <a:off x="1438499" y="1006513"/>
            <a:ext cx="4595963" cy="5508585"/>
            <a:chOff x="6611880" y="1475892"/>
            <a:chExt cx="4205192" cy="5040218"/>
          </a:xfrm>
        </p:grpSpPr>
        <p:sp>
          <p:nvSpPr>
            <p:cNvPr id="15" name="TextBox 14">
              <a:extLst>
                <a:ext uri="{FF2B5EF4-FFF2-40B4-BE49-F238E27FC236}">
                  <a16:creationId xmlns:a16="http://schemas.microsoft.com/office/drawing/2014/main" id="{AD5033CF-6D7F-1641-466F-1752A053EDB3}"/>
                </a:ext>
              </a:extLst>
            </p:cNvPr>
            <p:cNvSpPr txBox="1"/>
            <p:nvPr/>
          </p:nvSpPr>
          <p:spPr>
            <a:xfrm>
              <a:off x="6611880" y="6085223"/>
              <a:ext cx="4205191" cy="430887"/>
            </a:xfrm>
            <a:prstGeom prst="rect">
              <a:avLst/>
            </a:prstGeom>
            <a:noFill/>
          </p:spPr>
          <p:txBody>
            <a:bodyPr wrap="square">
              <a:spAutoFit/>
            </a:bodyPr>
            <a:lstStyle/>
            <a:p>
              <a:pPr algn="ctr"/>
              <a:r>
                <a:rPr lang="en-US" sz="2200" b="1" dirty="0">
                  <a:solidFill>
                    <a:srgbClr val="00205C"/>
                  </a:solidFill>
                  <a:latin typeface="Atkinson Hyperlegible" pitchFamily="2" charset="0"/>
                  <a:cs typeface="Arial" panose="020B0604020202020204" pitchFamily="34" charset="0"/>
                </a:rPr>
                <a:t>Bio-gas reactor or septic tank</a:t>
              </a:r>
            </a:p>
          </p:txBody>
        </p:sp>
        <p:sp>
          <p:nvSpPr>
            <p:cNvPr id="16" name="Rectangle 15">
              <a:extLst>
                <a:ext uri="{FF2B5EF4-FFF2-40B4-BE49-F238E27FC236}">
                  <a16:creationId xmlns:a16="http://schemas.microsoft.com/office/drawing/2014/main" id="{D0A5D8F1-F5CE-7C27-252D-7384DD5A2C83}"/>
                </a:ext>
              </a:extLst>
            </p:cNvPr>
            <p:cNvSpPr/>
            <p:nvPr/>
          </p:nvSpPr>
          <p:spPr>
            <a:xfrm>
              <a:off x="6611880" y="1475892"/>
              <a:ext cx="4137776" cy="4416514"/>
            </a:xfrm>
            <a:prstGeom prst="rect">
              <a:avLst/>
            </a:prstGeom>
            <a:solidFill>
              <a:schemeClr val="bg1"/>
            </a:solidFill>
            <a:ln w="6350">
              <a:noFill/>
            </a:ln>
            <a:effectLst>
              <a:outerShdw blurRad="254000" dist="12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5E964D-EC77-FC90-EC5C-BE278DC72924}"/>
                </a:ext>
              </a:extLst>
            </p:cNvPr>
            <p:cNvGrpSpPr/>
            <p:nvPr/>
          </p:nvGrpSpPr>
          <p:grpSpPr>
            <a:xfrm>
              <a:off x="6714808" y="1581029"/>
              <a:ext cx="3931920" cy="4203982"/>
              <a:chOff x="5090160" y="1521290"/>
              <a:chExt cx="4321180" cy="4610879"/>
            </a:xfrm>
          </p:grpSpPr>
          <p:pic>
            <p:nvPicPr>
              <p:cNvPr id="41" name="Picture 40">
                <a:extLst>
                  <a:ext uri="{FF2B5EF4-FFF2-40B4-BE49-F238E27FC236}">
                    <a16:creationId xmlns:a16="http://schemas.microsoft.com/office/drawing/2014/main" id="{AC188BD5-FECE-C320-27B1-6F914DA485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90160" y="3675929"/>
                <a:ext cx="4321180" cy="2456240"/>
              </a:xfrm>
              <a:prstGeom prst="rect">
                <a:avLst/>
              </a:prstGeom>
            </p:spPr>
          </p:pic>
          <p:pic>
            <p:nvPicPr>
              <p:cNvPr id="42" name="Picture 41">
                <a:extLst>
                  <a:ext uri="{FF2B5EF4-FFF2-40B4-BE49-F238E27FC236}">
                    <a16:creationId xmlns:a16="http://schemas.microsoft.com/office/drawing/2014/main" id="{66205D43-0C96-9C92-C771-28272ACA8E46}"/>
                  </a:ext>
                </a:extLst>
              </p:cNvPr>
              <p:cNvPicPr>
                <a:picLocks noChangeAspect="1"/>
              </p:cNvPicPr>
              <p:nvPr/>
            </p:nvPicPr>
            <p:blipFill>
              <a:blip r:embed="rId6">
                <a:extLst>
                  <a:ext uri="{28A0092B-C50C-407E-A947-70E740481C1C}">
                    <a14:useLocalDpi xmlns:a14="http://schemas.microsoft.com/office/drawing/2010/main" val="0"/>
                  </a:ext>
                </a:extLst>
              </a:blip>
              <a:srcRect l="1124" r="1124"/>
              <a:stretch/>
            </p:blipFill>
            <p:spPr>
              <a:xfrm>
                <a:off x="5090160" y="1521290"/>
                <a:ext cx="4232553" cy="2151550"/>
              </a:xfrm>
              <a:prstGeom prst="rect">
                <a:avLst/>
              </a:prstGeom>
            </p:spPr>
          </p:pic>
        </p:grpSp>
        <p:grpSp>
          <p:nvGrpSpPr>
            <p:cNvPr id="18" name="Group 17">
              <a:extLst>
                <a:ext uri="{FF2B5EF4-FFF2-40B4-BE49-F238E27FC236}">
                  <a16:creationId xmlns:a16="http://schemas.microsoft.com/office/drawing/2014/main" id="{F7AA3A63-CEFD-88A5-93B7-5335836D91C6}"/>
                </a:ext>
              </a:extLst>
            </p:cNvPr>
            <p:cNvGrpSpPr/>
            <p:nvPr/>
          </p:nvGrpSpPr>
          <p:grpSpPr>
            <a:xfrm rot="10800000">
              <a:off x="9994112" y="5104259"/>
              <a:ext cx="822960" cy="822960"/>
              <a:chOff x="4899110" y="2804160"/>
              <a:chExt cx="822960" cy="822960"/>
            </a:xfrm>
          </p:grpSpPr>
          <p:cxnSp>
            <p:nvCxnSpPr>
              <p:cNvPr id="39" name="Straight Connector 38">
                <a:extLst>
                  <a:ext uri="{FF2B5EF4-FFF2-40B4-BE49-F238E27FC236}">
                    <a16:creationId xmlns:a16="http://schemas.microsoft.com/office/drawing/2014/main" id="{90F06D02-0596-4400-F645-60D1465577D5}"/>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60B5C410-87D5-34DD-E93F-9A2E6CD8D082}"/>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sp>
          <p:nvSpPr>
            <p:cNvPr id="19" name="Rectangle 18">
              <a:extLst>
                <a:ext uri="{FF2B5EF4-FFF2-40B4-BE49-F238E27FC236}">
                  <a16:creationId xmlns:a16="http://schemas.microsoft.com/office/drawing/2014/main" id="{36A89815-57B7-4E1A-99F9-C646969C19B7}"/>
                </a:ext>
              </a:extLst>
            </p:cNvPr>
            <p:cNvSpPr/>
            <p:nvPr/>
          </p:nvSpPr>
          <p:spPr>
            <a:xfrm>
              <a:off x="6755129" y="4052043"/>
              <a:ext cx="498159" cy="169087"/>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tkinson Hyperlegible" pitchFamily="2" charset="0"/>
                </a:rPr>
                <a:t>inlet</a:t>
              </a:r>
            </a:p>
          </p:txBody>
        </p:sp>
        <p:sp>
          <p:nvSpPr>
            <p:cNvPr id="20" name="Rectangle 19">
              <a:extLst>
                <a:ext uri="{FF2B5EF4-FFF2-40B4-BE49-F238E27FC236}">
                  <a16:creationId xmlns:a16="http://schemas.microsoft.com/office/drawing/2014/main" id="{F8FA6443-F84C-A472-2A42-280B44FE893E}"/>
                </a:ext>
              </a:extLst>
            </p:cNvPr>
            <p:cNvSpPr/>
            <p:nvPr/>
          </p:nvSpPr>
          <p:spPr>
            <a:xfrm>
              <a:off x="10244858" y="4136586"/>
              <a:ext cx="385360" cy="169087"/>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latin typeface="Atkinson Hyperlegible" pitchFamily="2" charset="0"/>
              </a:endParaRPr>
            </a:p>
          </p:txBody>
        </p:sp>
        <p:sp>
          <p:nvSpPr>
            <p:cNvPr id="21" name="Rectangle 20">
              <a:extLst>
                <a:ext uri="{FF2B5EF4-FFF2-40B4-BE49-F238E27FC236}">
                  <a16:creationId xmlns:a16="http://schemas.microsoft.com/office/drawing/2014/main" id="{81FD1437-81C3-8027-78BA-43D220069BCD}"/>
                </a:ext>
              </a:extLst>
            </p:cNvPr>
            <p:cNvSpPr/>
            <p:nvPr/>
          </p:nvSpPr>
          <p:spPr>
            <a:xfrm>
              <a:off x="10091738" y="4108010"/>
              <a:ext cx="552772" cy="169087"/>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tkinson Hyperlegible" pitchFamily="2" charset="0"/>
                </a:rPr>
                <a:t>outlet</a:t>
              </a:r>
            </a:p>
          </p:txBody>
        </p:sp>
        <p:sp>
          <p:nvSpPr>
            <p:cNvPr id="22" name="Rectangle 21">
              <a:extLst>
                <a:ext uri="{FF2B5EF4-FFF2-40B4-BE49-F238E27FC236}">
                  <a16:creationId xmlns:a16="http://schemas.microsoft.com/office/drawing/2014/main" id="{AB655883-67F1-8A2B-79DD-750009C6A584}"/>
                </a:ext>
              </a:extLst>
            </p:cNvPr>
            <p:cNvSpPr/>
            <p:nvPr/>
          </p:nvSpPr>
          <p:spPr>
            <a:xfrm>
              <a:off x="8423247" y="1878973"/>
              <a:ext cx="1096582"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&gt; 11 cm vent pipe</a:t>
              </a:r>
            </a:p>
          </p:txBody>
        </p:sp>
        <p:sp>
          <p:nvSpPr>
            <p:cNvPr id="23" name="Rectangle 22">
              <a:extLst>
                <a:ext uri="{FF2B5EF4-FFF2-40B4-BE49-F238E27FC236}">
                  <a16:creationId xmlns:a16="http://schemas.microsoft.com/office/drawing/2014/main" id="{900DFF30-4406-2E75-DD8F-557B0A80444D}"/>
                </a:ext>
              </a:extLst>
            </p:cNvPr>
            <p:cNvSpPr/>
            <p:nvPr/>
          </p:nvSpPr>
          <p:spPr>
            <a:xfrm>
              <a:off x="8346936" y="1580469"/>
              <a:ext cx="701510"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fly screen</a:t>
              </a:r>
            </a:p>
          </p:txBody>
        </p:sp>
        <p:sp>
          <p:nvSpPr>
            <p:cNvPr id="24" name="Rectangle 23">
              <a:extLst>
                <a:ext uri="{FF2B5EF4-FFF2-40B4-BE49-F238E27FC236}">
                  <a16:creationId xmlns:a16="http://schemas.microsoft.com/office/drawing/2014/main" id="{420DDE6C-2BB3-37D0-3833-FF34000ED900}"/>
                </a:ext>
              </a:extLst>
            </p:cNvPr>
            <p:cNvSpPr/>
            <p:nvPr/>
          </p:nvSpPr>
          <p:spPr>
            <a:xfrm>
              <a:off x="9829131" y="1854333"/>
              <a:ext cx="848900"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access cover</a:t>
              </a:r>
            </a:p>
          </p:txBody>
        </p:sp>
        <p:sp>
          <p:nvSpPr>
            <p:cNvPr id="25" name="Rectangle 24">
              <a:extLst>
                <a:ext uri="{FF2B5EF4-FFF2-40B4-BE49-F238E27FC236}">
                  <a16:creationId xmlns:a16="http://schemas.microsoft.com/office/drawing/2014/main" id="{388B400D-394C-43BB-6EE0-0F62C0489EED}"/>
                </a:ext>
              </a:extLst>
            </p:cNvPr>
            <p:cNvSpPr/>
            <p:nvPr/>
          </p:nvSpPr>
          <p:spPr>
            <a:xfrm>
              <a:off x="9711376" y="3682308"/>
              <a:ext cx="454974"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vent</a:t>
              </a:r>
            </a:p>
          </p:txBody>
        </p:sp>
        <p:sp>
          <p:nvSpPr>
            <p:cNvPr id="26" name="Rectangle 25">
              <a:extLst>
                <a:ext uri="{FF2B5EF4-FFF2-40B4-BE49-F238E27FC236}">
                  <a16:creationId xmlns:a16="http://schemas.microsoft.com/office/drawing/2014/main" id="{FF65C6F3-7E09-A13C-E62A-FEB7CF584D5D}"/>
                </a:ext>
              </a:extLst>
            </p:cNvPr>
            <p:cNvSpPr/>
            <p:nvPr/>
          </p:nvSpPr>
          <p:spPr>
            <a:xfrm>
              <a:off x="7653337" y="4085954"/>
              <a:ext cx="660676" cy="16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tkinson Hyperlegible" pitchFamily="2" charset="0"/>
                </a:rPr>
                <a:t>inlet-T</a:t>
              </a:r>
            </a:p>
          </p:txBody>
        </p:sp>
        <p:sp>
          <p:nvSpPr>
            <p:cNvPr id="27" name="Rectangle 26">
              <a:extLst>
                <a:ext uri="{FF2B5EF4-FFF2-40B4-BE49-F238E27FC236}">
                  <a16:creationId xmlns:a16="http://schemas.microsoft.com/office/drawing/2014/main" id="{86D067F7-5760-97F9-3ED2-A81D2062D9F1}"/>
                </a:ext>
              </a:extLst>
            </p:cNvPr>
            <p:cNvSpPr/>
            <p:nvPr/>
          </p:nvSpPr>
          <p:spPr>
            <a:xfrm>
              <a:off x="8220987" y="3659124"/>
              <a:ext cx="1041083" cy="169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Atkinson Hyperlegible" pitchFamily="2" charset="0"/>
                </a:rPr>
                <a:t>access covers</a:t>
              </a:r>
            </a:p>
          </p:txBody>
        </p:sp>
        <p:sp>
          <p:nvSpPr>
            <p:cNvPr id="28" name="Rectangle 27">
              <a:extLst>
                <a:ext uri="{FF2B5EF4-FFF2-40B4-BE49-F238E27FC236}">
                  <a16:creationId xmlns:a16="http://schemas.microsoft.com/office/drawing/2014/main" id="{8125E8A0-9ADE-7F33-DCC1-C815CFF9EB03}"/>
                </a:ext>
              </a:extLst>
            </p:cNvPr>
            <p:cNvSpPr/>
            <p:nvPr/>
          </p:nvSpPr>
          <p:spPr>
            <a:xfrm>
              <a:off x="10166350" y="2328891"/>
              <a:ext cx="399736" cy="169087"/>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Atkinson Hyperlegible" pitchFamily="2" charset="0"/>
                </a:rPr>
                <a:t>outlet</a:t>
              </a:r>
            </a:p>
          </p:txBody>
        </p:sp>
        <p:sp>
          <p:nvSpPr>
            <p:cNvPr id="29" name="Rectangle 28">
              <a:extLst>
                <a:ext uri="{FF2B5EF4-FFF2-40B4-BE49-F238E27FC236}">
                  <a16:creationId xmlns:a16="http://schemas.microsoft.com/office/drawing/2014/main" id="{2B5DFFA7-A1B1-DE64-A15A-F29FCCB27A81}"/>
                </a:ext>
              </a:extLst>
            </p:cNvPr>
            <p:cNvSpPr/>
            <p:nvPr/>
          </p:nvSpPr>
          <p:spPr>
            <a:xfrm>
              <a:off x="9529355" y="2625207"/>
              <a:ext cx="848900" cy="169087"/>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Atkinson Hyperlegible" pitchFamily="2" charset="0"/>
                </a:rPr>
                <a:t>expansion chamber</a:t>
              </a:r>
            </a:p>
          </p:txBody>
        </p:sp>
        <p:sp>
          <p:nvSpPr>
            <p:cNvPr id="30" name="Rectangle 29">
              <a:extLst>
                <a:ext uri="{FF2B5EF4-FFF2-40B4-BE49-F238E27FC236}">
                  <a16:creationId xmlns:a16="http://schemas.microsoft.com/office/drawing/2014/main" id="{A772AB2B-9376-703A-E176-051C6C020D1E}"/>
                </a:ext>
              </a:extLst>
            </p:cNvPr>
            <p:cNvSpPr/>
            <p:nvPr/>
          </p:nvSpPr>
          <p:spPr>
            <a:xfrm>
              <a:off x="7541346" y="1854884"/>
              <a:ext cx="464418" cy="218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tkinson Hyperlegible" pitchFamily="2" charset="0"/>
                </a:rPr>
                <a:t>biogas pipe</a:t>
              </a:r>
            </a:p>
          </p:txBody>
        </p:sp>
        <p:sp>
          <p:nvSpPr>
            <p:cNvPr id="31" name="Rectangle 30">
              <a:extLst>
                <a:ext uri="{FF2B5EF4-FFF2-40B4-BE49-F238E27FC236}">
                  <a16:creationId xmlns:a16="http://schemas.microsoft.com/office/drawing/2014/main" id="{D080C32B-C09E-DC04-9813-E9BCC060E81B}"/>
                </a:ext>
              </a:extLst>
            </p:cNvPr>
            <p:cNvSpPr/>
            <p:nvPr/>
          </p:nvSpPr>
          <p:spPr>
            <a:xfrm>
              <a:off x="6632949" y="1890456"/>
              <a:ext cx="419810" cy="133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inlet</a:t>
              </a:r>
            </a:p>
          </p:txBody>
        </p:sp>
        <p:sp>
          <p:nvSpPr>
            <p:cNvPr id="32" name="Rectangle 31">
              <a:extLst>
                <a:ext uri="{FF2B5EF4-FFF2-40B4-BE49-F238E27FC236}">
                  <a16:creationId xmlns:a16="http://schemas.microsoft.com/office/drawing/2014/main" id="{7801B581-198A-783E-DB16-4586F23872F2}"/>
                </a:ext>
              </a:extLst>
            </p:cNvPr>
            <p:cNvSpPr/>
            <p:nvPr/>
          </p:nvSpPr>
          <p:spPr>
            <a:xfrm>
              <a:off x="8323121" y="2243122"/>
              <a:ext cx="495149" cy="133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tkinson Hyperlegible" pitchFamily="2" charset="0"/>
                </a:rPr>
                <a:t>biogas</a:t>
              </a:r>
            </a:p>
          </p:txBody>
        </p:sp>
        <p:sp>
          <p:nvSpPr>
            <p:cNvPr id="33" name="Rectangle 32">
              <a:extLst>
                <a:ext uri="{FF2B5EF4-FFF2-40B4-BE49-F238E27FC236}">
                  <a16:creationId xmlns:a16="http://schemas.microsoft.com/office/drawing/2014/main" id="{B7DBB3F6-F8EC-3A94-BF2C-DE0A6A76C626}"/>
                </a:ext>
              </a:extLst>
            </p:cNvPr>
            <p:cNvSpPr/>
            <p:nvPr/>
          </p:nvSpPr>
          <p:spPr>
            <a:xfrm>
              <a:off x="7966199" y="4953731"/>
              <a:ext cx="980778" cy="16908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tkinson Hyperlegible" pitchFamily="2" charset="0"/>
                </a:rPr>
                <a:t>sedimentation zone</a:t>
              </a:r>
            </a:p>
          </p:txBody>
        </p:sp>
        <p:sp>
          <p:nvSpPr>
            <p:cNvPr id="34" name="Rectangle 33">
              <a:extLst>
                <a:ext uri="{FF2B5EF4-FFF2-40B4-BE49-F238E27FC236}">
                  <a16:creationId xmlns:a16="http://schemas.microsoft.com/office/drawing/2014/main" id="{BE3E8D9D-CCA1-3F78-9489-AC0B2631BFED}"/>
                </a:ext>
              </a:extLst>
            </p:cNvPr>
            <p:cNvSpPr/>
            <p:nvPr/>
          </p:nvSpPr>
          <p:spPr>
            <a:xfrm>
              <a:off x="8157308" y="5405556"/>
              <a:ext cx="446759" cy="10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bg1"/>
                  </a:solidFill>
                  <a:latin typeface="Atkinson Hyperlegible" pitchFamily="2" charset="0"/>
                </a:rPr>
                <a:t>sludge</a:t>
              </a:r>
            </a:p>
          </p:txBody>
        </p:sp>
        <p:sp>
          <p:nvSpPr>
            <p:cNvPr id="35" name="Rectangle 34">
              <a:extLst>
                <a:ext uri="{FF2B5EF4-FFF2-40B4-BE49-F238E27FC236}">
                  <a16:creationId xmlns:a16="http://schemas.microsoft.com/office/drawing/2014/main" id="{47D8D81B-4DBE-A881-1B30-9B68A2BC4B1F}"/>
                </a:ext>
              </a:extLst>
            </p:cNvPr>
            <p:cNvSpPr/>
            <p:nvPr/>
          </p:nvSpPr>
          <p:spPr>
            <a:xfrm>
              <a:off x="8208104" y="4368638"/>
              <a:ext cx="446759" cy="10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tkinson Hyperlegible" pitchFamily="2" charset="0"/>
                </a:rPr>
                <a:t>scum</a:t>
              </a:r>
            </a:p>
          </p:txBody>
        </p:sp>
        <p:sp>
          <p:nvSpPr>
            <p:cNvPr id="37" name="Rectangle 36">
              <a:extLst>
                <a:ext uri="{FF2B5EF4-FFF2-40B4-BE49-F238E27FC236}">
                  <a16:creationId xmlns:a16="http://schemas.microsoft.com/office/drawing/2014/main" id="{E204FEC4-DF40-D41C-939C-641EA22490EB}"/>
                </a:ext>
              </a:extLst>
            </p:cNvPr>
            <p:cNvSpPr/>
            <p:nvPr/>
          </p:nvSpPr>
          <p:spPr>
            <a:xfrm>
              <a:off x="8311591" y="2963223"/>
              <a:ext cx="495149" cy="119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bg1"/>
                  </a:solidFill>
                  <a:latin typeface="Atkinson Hyperlegible" pitchFamily="2" charset="0"/>
                </a:rPr>
                <a:t>Slurry</a:t>
              </a:r>
            </a:p>
          </p:txBody>
        </p:sp>
        <p:sp>
          <p:nvSpPr>
            <p:cNvPr id="38" name="Rectangle 37">
              <a:extLst>
                <a:ext uri="{FF2B5EF4-FFF2-40B4-BE49-F238E27FC236}">
                  <a16:creationId xmlns:a16="http://schemas.microsoft.com/office/drawing/2014/main" id="{93EC1B61-BDCF-A8AA-44D9-4E97050BB836}"/>
                </a:ext>
              </a:extLst>
            </p:cNvPr>
            <p:cNvSpPr/>
            <p:nvPr/>
          </p:nvSpPr>
          <p:spPr>
            <a:xfrm>
              <a:off x="9447270" y="2442467"/>
              <a:ext cx="686124" cy="119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chemeClr val="tx1"/>
                  </a:solidFill>
                  <a:latin typeface="Atkinson Hyperlegible" pitchFamily="2" charset="0"/>
                </a:rPr>
                <a:t>digestate</a:t>
              </a:r>
            </a:p>
          </p:txBody>
        </p:sp>
      </p:grpSp>
      <p:grpSp>
        <p:nvGrpSpPr>
          <p:cNvPr id="12" name="Group 11">
            <a:extLst>
              <a:ext uri="{FF2B5EF4-FFF2-40B4-BE49-F238E27FC236}">
                <a16:creationId xmlns:a16="http://schemas.microsoft.com/office/drawing/2014/main" id="{B1E9E4F0-E7D8-17D2-D3DB-2789A23A3EE6}"/>
              </a:ext>
            </a:extLst>
          </p:cNvPr>
          <p:cNvGrpSpPr/>
          <p:nvPr/>
        </p:nvGrpSpPr>
        <p:grpSpPr>
          <a:xfrm>
            <a:off x="7494431" y="790226"/>
            <a:ext cx="3844168" cy="5494485"/>
            <a:chOff x="6937806" y="972645"/>
            <a:chExt cx="3844168" cy="5494485"/>
          </a:xfrm>
        </p:grpSpPr>
        <p:grpSp>
          <p:nvGrpSpPr>
            <p:cNvPr id="43" name="Group 42">
              <a:extLst>
                <a:ext uri="{FF2B5EF4-FFF2-40B4-BE49-F238E27FC236}">
                  <a16:creationId xmlns:a16="http://schemas.microsoft.com/office/drawing/2014/main" id="{C8921691-7C67-6EE7-FF14-E692DFC65E01}"/>
                </a:ext>
              </a:extLst>
            </p:cNvPr>
            <p:cNvGrpSpPr/>
            <p:nvPr/>
          </p:nvGrpSpPr>
          <p:grpSpPr>
            <a:xfrm>
              <a:off x="6937806" y="972645"/>
              <a:ext cx="3844168" cy="5494485"/>
              <a:chOff x="7399432" y="955712"/>
              <a:chExt cx="3437133" cy="4912708"/>
            </a:xfrm>
          </p:grpSpPr>
          <p:grpSp>
            <p:nvGrpSpPr>
              <p:cNvPr id="11" name="Group 10">
                <a:extLst>
                  <a:ext uri="{FF2B5EF4-FFF2-40B4-BE49-F238E27FC236}">
                    <a16:creationId xmlns:a16="http://schemas.microsoft.com/office/drawing/2014/main" id="{C193BDF8-6F76-CE45-5B8E-C09A96A16C30}"/>
                  </a:ext>
                </a:extLst>
              </p:cNvPr>
              <p:cNvGrpSpPr/>
              <p:nvPr/>
            </p:nvGrpSpPr>
            <p:grpSpPr>
              <a:xfrm>
                <a:off x="7399432" y="955712"/>
                <a:ext cx="3437133" cy="4912708"/>
                <a:chOff x="7399432" y="955712"/>
                <a:chExt cx="3437133" cy="4912708"/>
              </a:xfrm>
            </p:grpSpPr>
            <p:sp>
              <p:nvSpPr>
                <p:cNvPr id="48" name="Rectangle 47">
                  <a:extLst>
                    <a:ext uri="{FF2B5EF4-FFF2-40B4-BE49-F238E27FC236}">
                      <a16:creationId xmlns:a16="http://schemas.microsoft.com/office/drawing/2014/main" id="{34853DA7-6857-419D-A6A5-6B9D4DADB6C1}"/>
                    </a:ext>
                  </a:extLst>
                </p:cNvPr>
                <p:cNvSpPr/>
                <p:nvPr/>
              </p:nvSpPr>
              <p:spPr>
                <a:xfrm>
                  <a:off x="7471610" y="989580"/>
                  <a:ext cx="3293321" cy="4846033"/>
                </a:xfrm>
                <a:prstGeom prst="rect">
                  <a:avLst/>
                </a:prstGeom>
                <a:solidFill>
                  <a:schemeClr val="bg1"/>
                </a:solidFill>
                <a:ln w="6350">
                  <a:noFill/>
                </a:ln>
                <a:effectLst>
                  <a:outerShdw blurRad="254000" dist="12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01B276F1-A895-4065-AB2C-7D25AE725C76}"/>
                    </a:ext>
                  </a:extLst>
                </p:cNvPr>
                <p:cNvGrpSpPr/>
                <p:nvPr/>
              </p:nvGrpSpPr>
              <p:grpSpPr>
                <a:xfrm rot="10800000">
                  <a:off x="10013605" y="5045460"/>
                  <a:ext cx="822960" cy="822960"/>
                  <a:chOff x="4899110" y="2804160"/>
                  <a:chExt cx="822960" cy="822960"/>
                </a:xfrm>
              </p:grpSpPr>
              <p:cxnSp>
                <p:nvCxnSpPr>
                  <p:cNvPr id="3" name="Straight Connector 2">
                    <a:extLst>
                      <a:ext uri="{FF2B5EF4-FFF2-40B4-BE49-F238E27FC236}">
                        <a16:creationId xmlns:a16="http://schemas.microsoft.com/office/drawing/2014/main" id="{9B6CEC92-9073-5390-CA6B-642E408FC078}"/>
                      </a:ext>
                    </a:extLst>
                  </p:cNvPr>
                  <p:cNvCxnSpPr>
                    <a:cxnSpLocks/>
                  </p:cNvCxnSpPr>
                  <p:nvPr/>
                </p:nvCxnSpPr>
                <p:spPr>
                  <a:xfrm>
                    <a:off x="4936868" y="2804160"/>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89F34409-517E-F4C7-8293-C0F826E314C6}"/>
                      </a:ext>
                    </a:extLst>
                  </p:cNvPr>
                  <p:cNvCxnSpPr>
                    <a:cxnSpLocks/>
                  </p:cNvCxnSpPr>
                  <p:nvPr/>
                </p:nvCxnSpPr>
                <p:spPr>
                  <a:xfrm rot="5400000">
                    <a:off x="5310590" y="2392680"/>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AC19A1F5-7706-7CBD-B548-FEF1582C6601}"/>
                    </a:ext>
                  </a:extLst>
                </p:cNvPr>
                <p:cNvGrpSpPr/>
                <p:nvPr/>
              </p:nvGrpSpPr>
              <p:grpSpPr>
                <a:xfrm>
                  <a:off x="7399432" y="955712"/>
                  <a:ext cx="822960" cy="822960"/>
                  <a:chOff x="10963041" y="2804160"/>
                  <a:chExt cx="822960" cy="822960"/>
                </a:xfrm>
              </p:grpSpPr>
              <p:cxnSp>
                <p:nvCxnSpPr>
                  <p:cNvPr id="7" name="Straight Connector 6">
                    <a:extLst>
                      <a:ext uri="{FF2B5EF4-FFF2-40B4-BE49-F238E27FC236}">
                        <a16:creationId xmlns:a16="http://schemas.microsoft.com/office/drawing/2014/main" id="{10F731BE-CD09-5039-737A-74204A53FF94}"/>
                      </a:ext>
                    </a:extLst>
                  </p:cNvPr>
                  <p:cNvCxnSpPr>
                    <a:cxnSpLocks/>
                  </p:cNvCxnSpPr>
                  <p:nvPr/>
                </p:nvCxnSpPr>
                <p:spPr>
                  <a:xfrm>
                    <a:off x="11000799" y="2804160"/>
                    <a:ext cx="0" cy="822960"/>
                  </a:xfrm>
                  <a:prstGeom prst="line">
                    <a:avLst/>
                  </a:prstGeom>
                  <a:ln w="76200">
                    <a:solidFill>
                      <a:srgbClr val="00205C"/>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601CBD9-E8A2-C366-D926-04A1BB1E1D9D}"/>
                      </a:ext>
                    </a:extLst>
                  </p:cNvPr>
                  <p:cNvCxnSpPr>
                    <a:cxnSpLocks/>
                  </p:cNvCxnSpPr>
                  <p:nvPr/>
                </p:nvCxnSpPr>
                <p:spPr>
                  <a:xfrm rot="5400000">
                    <a:off x="11374521" y="2392680"/>
                    <a:ext cx="0" cy="822960"/>
                  </a:xfrm>
                  <a:prstGeom prst="line">
                    <a:avLst/>
                  </a:prstGeom>
                  <a:ln w="76200">
                    <a:solidFill>
                      <a:srgbClr val="00205C"/>
                    </a:solidFill>
                  </a:ln>
                </p:spPr>
                <p:style>
                  <a:lnRef idx="2">
                    <a:schemeClr val="accent1"/>
                  </a:lnRef>
                  <a:fillRef idx="0">
                    <a:schemeClr val="accent1"/>
                  </a:fillRef>
                  <a:effectRef idx="1">
                    <a:schemeClr val="accent1"/>
                  </a:effectRef>
                  <a:fontRef idx="minor">
                    <a:schemeClr val="tx1"/>
                  </a:fontRef>
                </p:style>
              </p:cxnSp>
            </p:grpSp>
          </p:grpSp>
          <p:pic>
            <p:nvPicPr>
              <p:cNvPr id="13" name="Picture 12">
                <a:extLst>
                  <a:ext uri="{FF2B5EF4-FFF2-40B4-BE49-F238E27FC236}">
                    <a16:creationId xmlns:a16="http://schemas.microsoft.com/office/drawing/2014/main" id="{DBCCBD0A-05E8-23C7-1FD7-EFA2B13821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9461" y="1104260"/>
                <a:ext cx="3077075" cy="4615612"/>
              </a:xfrm>
              <a:prstGeom prst="rect">
                <a:avLst/>
              </a:prstGeom>
            </p:spPr>
          </p:pic>
        </p:grpSp>
        <p:sp>
          <p:nvSpPr>
            <p:cNvPr id="44" name="Rectangle 43">
              <a:extLst>
                <a:ext uri="{FF2B5EF4-FFF2-40B4-BE49-F238E27FC236}">
                  <a16:creationId xmlns:a16="http://schemas.microsoft.com/office/drawing/2014/main" id="{D3A254E2-6B9C-964B-4258-D4AF73EE106C}"/>
                </a:ext>
              </a:extLst>
            </p:cNvPr>
            <p:cNvSpPr/>
            <p:nvPr/>
          </p:nvSpPr>
          <p:spPr>
            <a:xfrm>
              <a:off x="8387384" y="6045638"/>
              <a:ext cx="2196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r>
                <a:rPr lang="en-US" sz="1050" dirty="0" err="1">
                  <a:solidFill>
                    <a:srgbClr val="000000"/>
                  </a:solidFill>
                  <a:latin typeface="Atkinson Hyperlegible" pitchFamily="2" charset="0"/>
                </a:rPr>
                <a:t>Vismita</a:t>
              </a:r>
              <a:r>
                <a:rPr lang="en-US" sz="1050" dirty="0">
                  <a:solidFill>
                    <a:srgbClr val="000000"/>
                  </a:solidFill>
                  <a:latin typeface="Atkinson Hyperlegible" pitchFamily="2" charset="0"/>
                </a:rPr>
                <a:t> Gupta-Smith</a:t>
              </a:r>
            </a:p>
          </p:txBody>
        </p:sp>
      </p:grpSp>
      <p:pic>
        <p:nvPicPr>
          <p:cNvPr id="9" name="12">
            <a:hlinkClick r:id="" action="ppaction://media"/>
            <a:extLst>
              <a:ext uri="{FF2B5EF4-FFF2-40B4-BE49-F238E27FC236}">
                <a16:creationId xmlns:a16="http://schemas.microsoft.com/office/drawing/2014/main" id="{F72D602E-A389-58CB-360C-368B330320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0163" y="6858000"/>
            <a:ext cx="609600" cy="609600"/>
          </a:xfrm>
          <a:prstGeom prst="rect">
            <a:avLst/>
          </a:prstGeom>
        </p:spPr>
      </p:pic>
    </p:spTree>
    <p:extLst>
      <p:ext uri="{BB962C8B-B14F-4D97-AF65-F5344CB8AC3E}">
        <p14:creationId xmlns:p14="http://schemas.microsoft.com/office/powerpoint/2010/main" val="4125628399"/>
      </p:ext>
    </p:extLst>
  </p:cSld>
  <p:clrMapOvr>
    <a:masterClrMapping/>
  </p:clrMapOvr>
  <mc:AlternateContent xmlns:mc="http://schemas.openxmlformats.org/markup-compatibility/2006">
    <mc:Choice xmlns:p14="http://schemas.microsoft.com/office/powerpoint/2010/main" Requires="p14">
      <p:transition spd="slow" p14:dur="2000" advClick="0" advTm="7900"/>
    </mc:Choice>
    <mc:Fallback>
      <p:transition spd="slow" advClick="0"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96" fill="hold"/>
                                        <p:tgtEl>
                                          <p:spTgt spid="9"/>
                                        </p:tgtEl>
                                      </p:cBhvr>
                                    </p:cmd>
                                  </p:childTnLst>
                                </p:cTn>
                              </p:par>
                              <p:par>
                                <p:cTn id="7" presetID="2" presetClass="entr" presetSubtype="8"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 calcmode="lin" valueType="num">
                                      <p:cBhvr additive="base">
                                        <p:cTn id="9" dur="500" fill="hold"/>
                                        <p:tgtEl>
                                          <p:spTgt spid="14"/>
                                        </p:tgtEl>
                                        <p:attrNameLst>
                                          <p:attrName>ppt_x</p:attrName>
                                        </p:attrNameLst>
                                      </p:cBhvr>
                                      <p:tavLst>
                                        <p:tav tm="0">
                                          <p:val>
                                            <p:strVal val="0-#ppt_w/2"/>
                                          </p:val>
                                        </p:tav>
                                        <p:tav tm="100000">
                                          <p:val>
                                            <p:strVal val="#ppt_x"/>
                                          </p:val>
                                        </p:tav>
                                      </p:tavLst>
                                    </p:anim>
                                    <p:anim calcmode="lin" valueType="num">
                                      <p:cBhvr additive="base">
                                        <p:cTn id="10" dur="500" fill="hold"/>
                                        <p:tgtEl>
                                          <p:spTgt spid="14"/>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xit" presetSubtype="8" fill="hold" nodeType="withEffect">
                                  <p:stCondLst>
                                    <p:cond delay="7900"/>
                                  </p:stCondLst>
                                  <p:childTnLst>
                                    <p:anim calcmode="lin" valueType="num">
                                      <p:cBhvr additive="base">
                                        <p:cTn id="16" dur="500"/>
                                        <p:tgtEl>
                                          <p:spTgt spid="14"/>
                                        </p:tgtEl>
                                        <p:attrNameLst>
                                          <p:attrName>ppt_x</p:attrName>
                                        </p:attrNameLst>
                                      </p:cBhvr>
                                      <p:tavLst>
                                        <p:tav tm="0">
                                          <p:val>
                                            <p:strVal val="ppt_x"/>
                                          </p:val>
                                        </p:tav>
                                        <p:tav tm="100000">
                                          <p:val>
                                            <p:strVal val="0-ppt_w/2"/>
                                          </p:val>
                                        </p:tav>
                                      </p:tavLst>
                                    </p:anim>
                                    <p:anim calcmode="lin" valueType="num">
                                      <p:cBhvr additive="base">
                                        <p:cTn id="17" dur="500"/>
                                        <p:tgtEl>
                                          <p:spTgt spid="14"/>
                                        </p:tgtEl>
                                        <p:attrNameLst>
                                          <p:attrName>ppt_y</p:attrName>
                                        </p:attrNameLst>
                                      </p:cBhvr>
                                      <p:tavLst>
                                        <p:tav tm="0">
                                          <p:val>
                                            <p:strVal val="ppt_y"/>
                                          </p:val>
                                        </p:tav>
                                        <p:tav tm="100000">
                                          <p:val>
                                            <p:strVal val="ppt_y"/>
                                          </p:val>
                                        </p:tav>
                                      </p:tavLst>
                                    </p:anim>
                                    <p:set>
                                      <p:cBhvr>
                                        <p:cTn id="18" dur="1" fill="hold">
                                          <p:stCondLst>
                                            <p:cond delay="499"/>
                                          </p:stCondLst>
                                        </p:cTn>
                                        <p:tgtEl>
                                          <p:spTgt spid="14"/>
                                        </p:tgtEl>
                                        <p:attrNameLst>
                                          <p:attrName>style.visibility</p:attrName>
                                        </p:attrNameLst>
                                      </p:cBhvr>
                                      <p:to>
                                        <p:strVal val="hidden"/>
                                      </p:to>
                                    </p:set>
                                  </p:childTnLst>
                                </p:cTn>
                              </p:par>
                              <p:par>
                                <p:cTn id="19" presetID="2" presetClass="exit" presetSubtype="8" fill="hold" grpId="0" nodeType="withEffect">
                                  <p:stCondLst>
                                    <p:cond delay="7900"/>
                                  </p:stCondLst>
                                  <p:childTnLst>
                                    <p:anim calcmode="lin" valueType="num">
                                      <p:cBhvr additive="base">
                                        <p:cTn id="20" dur="500"/>
                                        <p:tgtEl>
                                          <p:spTgt spid="5"/>
                                        </p:tgtEl>
                                        <p:attrNameLst>
                                          <p:attrName>ppt_x</p:attrName>
                                        </p:attrNameLst>
                                      </p:cBhvr>
                                      <p:tavLst>
                                        <p:tav tm="0">
                                          <p:val>
                                            <p:strVal val="ppt_x"/>
                                          </p:val>
                                        </p:tav>
                                        <p:tav tm="100000">
                                          <p:val>
                                            <p:strVal val="0-ppt_w/2"/>
                                          </p:val>
                                        </p:tav>
                                      </p:tavLst>
                                    </p:anim>
                                    <p:anim calcmode="lin" valueType="num">
                                      <p:cBhvr additive="base">
                                        <p:cTn id="21" dur="500"/>
                                        <p:tgtEl>
                                          <p:spTgt spid="5"/>
                                        </p:tgtEl>
                                        <p:attrNameLst>
                                          <p:attrName>ppt_y</p:attrName>
                                        </p:attrNameLst>
                                      </p:cBhvr>
                                      <p:tavLst>
                                        <p:tav tm="0">
                                          <p:val>
                                            <p:strVal val="ppt_y"/>
                                          </p:val>
                                        </p:tav>
                                        <p:tav tm="100000">
                                          <p:val>
                                            <p:strVal val="ppt_y"/>
                                          </p:val>
                                        </p:tav>
                                      </p:tavLst>
                                    </p:anim>
                                    <p:set>
                                      <p:cBhvr>
                                        <p:cTn id="22" dur="1" fill="hold">
                                          <p:stCondLst>
                                            <p:cond delay="499"/>
                                          </p:stCondLst>
                                        </p:cTn>
                                        <p:tgtEl>
                                          <p:spTgt spid="5"/>
                                        </p:tgtEl>
                                        <p:attrNameLst>
                                          <p:attrName>style.visibility</p:attrName>
                                        </p:attrNameLst>
                                      </p:cBhvr>
                                      <p:to>
                                        <p:strVal val="hidden"/>
                                      </p:to>
                                    </p:set>
                                  </p:childTnLst>
                                </p:cTn>
                              </p:par>
                              <p:par>
                                <p:cTn id="23" presetID="2" presetClass="exit" presetSubtype="2" fill="hold" nodeType="withEffect">
                                  <p:stCondLst>
                                    <p:cond delay="7900"/>
                                  </p:stCondLst>
                                  <p:childTnLst>
                                    <p:anim calcmode="lin" valueType="num">
                                      <p:cBhvr additive="base">
                                        <p:cTn id="24" dur="500"/>
                                        <p:tgtEl>
                                          <p:spTgt spid="12"/>
                                        </p:tgtEl>
                                        <p:attrNameLst>
                                          <p:attrName>ppt_x</p:attrName>
                                        </p:attrNameLst>
                                      </p:cBhvr>
                                      <p:tavLst>
                                        <p:tav tm="0">
                                          <p:val>
                                            <p:strVal val="ppt_x"/>
                                          </p:val>
                                        </p:tav>
                                        <p:tav tm="100000">
                                          <p:val>
                                            <p:strVal val="1+ppt_w/2"/>
                                          </p:val>
                                        </p:tav>
                                      </p:tavLst>
                                    </p:anim>
                                    <p:anim calcmode="lin" valueType="num">
                                      <p:cBhvr additive="base">
                                        <p:cTn id="25" dur="500"/>
                                        <p:tgtEl>
                                          <p:spTgt spid="12"/>
                                        </p:tgtEl>
                                        <p:attrNameLst>
                                          <p:attrName>ppt_y</p:attrName>
                                        </p:attrNameLst>
                                      </p:cBhvr>
                                      <p:tavLst>
                                        <p:tav tm="0">
                                          <p:val>
                                            <p:strVal val="ppt_y"/>
                                          </p:val>
                                        </p:tav>
                                        <p:tav tm="100000">
                                          <p:val>
                                            <p:strVal val="ppt_y"/>
                                          </p:val>
                                        </p:tav>
                                      </p:tavLst>
                                    </p:anim>
                                    <p:set>
                                      <p:cBhvr>
                                        <p:cTn id="2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5423F113-477A-4088-AB43-78D03917C7D4}"/>
              </a:ext>
            </a:extLst>
          </p:cNvPr>
          <p:cNvSpPr txBox="1"/>
          <p:nvPr/>
        </p:nvSpPr>
        <p:spPr>
          <a:xfrm>
            <a:off x="128016" y="96886"/>
            <a:ext cx="118353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On-site treatment options (with periodic emptying and disposal on or off-site)</a:t>
            </a:r>
          </a:p>
        </p:txBody>
      </p:sp>
      <p:grpSp>
        <p:nvGrpSpPr>
          <p:cNvPr id="13" name="Group 12">
            <a:extLst>
              <a:ext uri="{FF2B5EF4-FFF2-40B4-BE49-F238E27FC236}">
                <a16:creationId xmlns:a16="http://schemas.microsoft.com/office/drawing/2014/main" id="{F107C85F-28D0-E9C4-7064-6610732ED552}"/>
              </a:ext>
            </a:extLst>
          </p:cNvPr>
          <p:cNvGrpSpPr/>
          <p:nvPr/>
        </p:nvGrpSpPr>
        <p:grpSpPr>
          <a:xfrm>
            <a:off x="6838357" y="1433702"/>
            <a:ext cx="4865286" cy="5082408"/>
            <a:chOff x="1258007" y="1433702"/>
            <a:chExt cx="4865286" cy="5082408"/>
          </a:xfrm>
        </p:grpSpPr>
        <p:sp>
          <p:nvSpPr>
            <p:cNvPr id="3" name="TextBox 2">
              <a:extLst>
                <a:ext uri="{FF2B5EF4-FFF2-40B4-BE49-F238E27FC236}">
                  <a16:creationId xmlns:a16="http://schemas.microsoft.com/office/drawing/2014/main" id="{897FDAEA-DE2E-B9E4-998C-1F35BACF70FF}"/>
                </a:ext>
              </a:extLst>
            </p:cNvPr>
            <p:cNvSpPr txBox="1"/>
            <p:nvPr/>
          </p:nvSpPr>
          <p:spPr>
            <a:xfrm>
              <a:off x="1435457" y="6085223"/>
              <a:ext cx="4590749" cy="430887"/>
            </a:xfrm>
            <a:prstGeom prst="rect">
              <a:avLst/>
            </a:prstGeom>
            <a:noFill/>
          </p:spPr>
          <p:txBody>
            <a:bodyPr wrap="square">
              <a:spAutoFit/>
            </a:bodyPr>
            <a:lstStyle/>
            <a:p>
              <a:pPr algn="ctr" rtl="0"/>
              <a:r>
                <a:rPr lang="en-US" sz="2200" b="1" dirty="0">
                  <a:solidFill>
                    <a:srgbClr val="00205C"/>
                  </a:solidFill>
                  <a:latin typeface="Atkinson Hyperlegible" pitchFamily="2" charset="0"/>
                  <a:cs typeface="Arial" panose="020B0604020202020204" pitchFamily="34" charset="0"/>
                </a:rPr>
                <a:t>Single, ventilated pit latrine</a:t>
              </a:r>
            </a:p>
          </p:txBody>
        </p:sp>
        <p:sp>
          <p:nvSpPr>
            <p:cNvPr id="22" name="Rectangle 21">
              <a:extLst>
                <a:ext uri="{FF2B5EF4-FFF2-40B4-BE49-F238E27FC236}">
                  <a16:creationId xmlns:a16="http://schemas.microsoft.com/office/drawing/2014/main" id="{DA10ABC0-A731-4E50-9DCE-3FAC7D67AD7F}"/>
                </a:ext>
              </a:extLst>
            </p:cNvPr>
            <p:cNvSpPr/>
            <p:nvPr/>
          </p:nvSpPr>
          <p:spPr>
            <a:xfrm>
              <a:off x="1338369" y="1475893"/>
              <a:ext cx="4784924" cy="4407313"/>
            </a:xfrm>
            <a:prstGeom prst="rect">
              <a:avLst/>
            </a:prstGeom>
            <a:solidFill>
              <a:schemeClr val="bg1"/>
            </a:solidFill>
            <a:ln w="6350">
              <a:noFill/>
            </a:ln>
            <a:effectLst>
              <a:outerShdw blurRad="254000" dist="12700" sx="103000" sy="103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E9C5B5E8-AA7C-4E0C-AE79-9FAC9150F658}"/>
                </a:ext>
              </a:extLst>
            </p:cNvPr>
            <p:cNvPicPr>
              <a:picLocks noChangeAspect="1"/>
            </p:cNvPicPr>
            <p:nvPr/>
          </p:nvPicPr>
          <p:blipFill>
            <a:blip r:embed="rId5"/>
            <a:stretch>
              <a:fillRect/>
            </a:stretch>
          </p:blipFill>
          <p:spPr>
            <a:xfrm>
              <a:off x="1435457" y="1552953"/>
              <a:ext cx="4590749" cy="4253194"/>
            </a:xfrm>
            <a:prstGeom prst="rect">
              <a:avLst/>
            </a:prstGeom>
          </p:spPr>
        </p:pic>
        <p:grpSp>
          <p:nvGrpSpPr>
            <p:cNvPr id="7" name="Group 6">
              <a:extLst>
                <a:ext uri="{FF2B5EF4-FFF2-40B4-BE49-F238E27FC236}">
                  <a16:creationId xmlns:a16="http://schemas.microsoft.com/office/drawing/2014/main" id="{12D36063-9BC9-0074-E1E8-AEB1C593216F}"/>
                </a:ext>
              </a:extLst>
            </p:cNvPr>
            <p:cNvGrpSpPr/>
            <p:nvPr/>
          </p:nvGrpSpPr>
          <p:grpSpPr>
            <a:xfrm>
              <a:off x="1258007" y="1433702"/>
              <a:ext cx="822960" cy="822960"/>
              <a:chOff x="4899110" y="2804160"/>
              <a:chExt cx="822960" cy="822960"/>
            </a:xfrm>
          </p:grpSpPr>
          <p:cxnSp>
            <p:nvCxnSpPr>
              <p:cNvPr id="8" name="Straight Connector 7">
                <a:extLst>
                  <a:ext uri="{FF2B5EF4-FFF2-40B4-BE49-F238E27FC236}">
                    <a16:creationId xmlns:a16="http://schemas.microsoft.com/office/drawing/2014/main" id="{F27C0A05-9F2C-FD82-D592-37FD5BCDF7A6}"/>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2AE1C2-01AE-4E6D-DB6F-7C72A84E38CD}"/>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sp>
          <p:nvSpPr>
            <p:cNvPr id="10" name="Rectangle 9">
              <a:extLst>
                <a:ext uri="{FF2B5EF4-FFF2-40B4-BE49-F238E27FC236}">
                  <a16:creationId xmlns:a16="http://schemas.microsoft.com/office/drawing/2014/main" id="{875F0C58-C1D6-41EE-904B-0A2359469D7D}"/>
                </a:ext>
              </a:extLst>
            </p:cNvPr>
            <p:cNvSpPr/>
            <p:nvPr/>
          </p:nvSpPr>
          <p:spPr>
            <a:xfrm>
              <a:off x="4929079" y="4567624"/>
              <a:ext cx="893872" cy="218692"/>
            </a:xfrm>
            <a:prstGeom prst="rect">
              <a:avLst/>
            </a:prstGeom>
            <a:solidFill>
              <a:srgbClr val="D5C9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Atkinson Hyperlegible" pitchFamily="2" charset="0"/>
                </a:rPr>
                <a:t>air currents</a:t>
              </a:r>
            </a:p>
          </p:txBody>
        </p:sp>
        <p:sp>
          <p:nvSpPr>
            <p:cNvPr id="21" name="Rectangle 20">
              <a:extLst>
                <a:ext uri="{FF2B5EF4-FFF2-40B4-BE49-F238E27FC236}">
                  <a16:creationId xmlns:a16="http://schemas.microsoft.com/office/drawing/2014/main" id="{BBAFFCA6-65CE-47F9-BBC8-ED1FC555AA54}"/>
                </a:ext>
              </a:extLst>
            </p:cNvPr>
            <p:cNvSpPr/>
            <p:nvPr/>
          </p:nvSpPr>
          <p:spPr>
            <a:xfrm>
              <a:off x="5016500" y="2200080"/>
              <a:ext cx="1100443"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&gt; 11 cm vent pipe</a:t>
              </a:r>
            </a:p>
          </p:txBody>
        </p:sp>
        <p:sp>
          <p:nvSpPr>
            <p:cNvPr id="24" name="Rectangle 23">
              <a:extLst>
                <a:ext uri="{FF2B5EF4-FFF2-40B4-BE49-F238E27FC236}">
                  <a16:creationId xmlns:a16="http://schemas.microsoft.com/office/drawing/2014/main" id="{F3444AF3-3F12-483A-B21D-DEF88A9B48E5}"/>
                </a:ext>
              </a:extLst>
            </p:cNvPr>
            <p:cNvSpPr/>
            <p:nvPr/>
          </p:nvSpPr>
          <p:spPr>
            <a:xfrm>
              <a:off x="4929079" y="1665726"/>
              <a:ext cx="701510"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fly screen</a:t>
              </a:r>
            </a:p>
          </p:txBody>
        </p:sp>
        <p:sp>
          <p:nvSpPr>
            <p:cNvPr id="25" name="Rectangle 24">
              <a:extLst>
                <a:ext uri="{FF2B5EF4-FFF2-40B4-BE49-F238E27FC236}">
                  <a16:creationId xmlns:a16="http://schemas.microsoft.com/office/drawing/2014/main" id="{1B5A5C10-E662-47FE-9F45-E14E53D89415}"/>
                </a:ext>
              </a:extLst>
            </p:cNvPr>
            <p:cNvSpPr/>
            <p:nvPr/>
          </p:nvSpPr>
          <p:spPr>
            <a:xfrm rot="16200000">
              <a:off x="1211381" y="2169600"/>
              <a:ext cx="612118" cy="218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Atkinson Hyperlegible" pitchFamily="2" charset="0"/>
                </a:rPr>
                <a:t>&gt; 30 cm</a:t>
              </a:r>
            </a:p>
          </p:txBody>
        </p:sp>
      </p:grpSp>
      <p:pic>
        <p:nvPicPr>
          <p:cNvPr id="11" name="13">
            <a:hlinkClick r:id="" action="ppaction://media"/>
            <a:extLst>
              <a:ext uri="{FF2B5EF4-FFF2-40B4-BE49-F238E27FC236}">
                <a16:creationId xmlns:a16="http://schemas.microsoft.com/office/drawing/2014/main" id="{2DE739C0-F9F2-2F3F-EAF0-6118C34E61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grpSp>
        <p:nvGrpSpPr>
          <p:cNvPr id="61" name="Group 60">
            <a:extLst>
              <a:ext uri="{FF2B5EF4-FFF2-40B4-BE49-F238E27FC236}">
                <a16:creationId xmlns:a16="http://schemas.microsoft.com/office/drawing/2014/main" id="{3A3F0133-A8B4-1199-775A-967A85191593}"/>
              </a:ext>
            </a:extLst>
          </p:cNvPr>
          <p:cNvGrpSpPr/>
          <p:nvPr/>
        </p:nvGrpSpPr>
        <p:grpSpPr>
          <a:xfrm>
            <a:off x="3411494" y="2549706"/>
            <a:ext cx="5369012" cy="2375976"/>
            <a:chOff x="228599" y="4883260"/>
            <a:chExt cx="5369012" cy="2375976"/>
          </a:xfrm>
        </p:grpSpPr>
        <p:sp>
          <p:nvSpPr>
            <p:cNvPr id="62" name="Rectangle 61">
              <a:extLst>
                <a:ext uri="{FF2B5EF4-FFF2-40B4-BE49-F238E27FC236}">
                  <a16:creationId xmlns:a16="http://schemas.microsoft.com/office/drawing/2014/main" id="{908B2BD3-5E83-AFD9-F6D3-9DB4663EB8AA}"/>
                </a:ext>
              </a:extLst>
            </p:cNvPr>
            <p:cNvSpPr/>
            <p:nvPr/>
          </p:nvSpPr>
          <p:spPr>
            <a:xfrm>
              <a:off x="228599" y="5230179"/>
              <a:ext cx="5369012" cy="2029057"/>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D7F742CE-8336-1B8E-7F1B-1BA0AD485370}"/>
                </a:ext>
              </a:extLst>
            </p:cNvPr>
            <p:cNvSpPr txBox="1"/>
            <p:nvPr/>
          </p:nvSpPr>
          <p:spPr>
            <a:xfrm>
              <a:off x="1803900" y="5352155"/>
              <a:ext cx="3793711" cy="1785104"/>
            </a:xfrm>
            <a:prstGeom prst="rect">
              <a:avLst/>
            </a:prstGeom>
            <a:noFill/>
          </p:spPr>
          <p:txBody>
            <a:bodyPr wrap="square">
              <a:spAutoFit/>
            </a:bodyPr>
            <a:lstStyle/>
            <a:p>
              <a:pPr rtl="0"/>
              <a:r>
                <a:rPr lang="en-US" sz="2200" dirty="0">
                  <a:latin typeface="Atkinson Hyperlegible" pitchFamily="2" charset="0"/>
                </a:rPr>
                <a:t>Collection, storage and treatment of excreta (referred to as fecal sludge) directly on the plot where they are generated.</a:t>
              </a:r>
              <a:endParaRPr lang="en-US" sz="2200" dirty="0">
                <a:highlight>
                  <a:srgbClr val="FFFF00"/>
                </a:highlight>
                <a:latin typeface="Atkinson Hyperlegible" pitchFamily="2" charset="0"/>
              </a:endParaRPr>
            </a:p>
          </p:txBody>
        </p:sp>
        <p:grpSp>
          <p:nvGrpSpPr>
            <p:cNvPr id="64" name="Group 63">
              <a:extLst>
                <a:ext uri="{FF2B5EF4-FFF2-40B4-BE49-F238E27FC236}">
                  <a16:creationId xmlns:a16="http://schemas.microsoft.com/office/drawing/2014/main" id="{E317A2B3-EEC9-9DC6-7BC4-925668A00763}"/>
                </a:ext>
              </a:extLst>
            </p:cNvPr>
            <p:cNvGrpSpPr/>
            <p:nvPr/>
          </p:nvGrpSpPr>
          <p:grpSpPr>
            <a:xfrm>
              <a:off x="429127" y="4883260"/>
              <a:ext cx="1104700" cy="1404639"/>
              <a:chOff x="429127" y="4565212"/>
              <a:chExt cx="1104700" cy="1404639"/>
            </a:xfrm>
          </p:grpSpPr>
          <p:sp>
            <p:nvSpPr>
              <p:cNvPr id="65" name="Rectangle 64">
                <a:extLst>
                  <a:ext uri="{FF2B5EF4-FFF2-40B4-BE49-F238E27FC236}">
                    <a16:creationId xmlns:a16="http://schemas.microsoft.com/office/drawing/2014/main" id="{ADCCCA9E-51C2-F6FD-FE7E-1DBD85D69791}"/>
                  </a:ext>
                </a:extLst>
              </p:cNvPr>
              <p:cNvSpPr/>
              <p:nvPr/>
            </p:nvSpPr>
            <p:spPr>
              <a:xfrm>
                <a:off x="527757" y="4949254"/>
                <a:ext cx="798352" cy="1020597"/>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8D86BAE-5A29-C6A8-7051-5199CBACBA64}"/>
                  </a:ext>
                </a:extLst>
              </p:cNvPr>
              <p:cNvSpPr/>
              <p:nvPr/>
            </p:nvSpPr>
            <p:spPr>
              <a:xfrm rot="21233522">
                <a:off x="429127" y="4854560"/>
                <a:ext cx="1104700" cy="1055269"/>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6BDA7483-16E9-9880-D6EC-F3D405643812}"/>
                  </a:ext>
                </a:extLst>
              </p:cNvPr>
              <p:cNvGrpSpPr/>
              <p:nvPr/>
            </p:nvGrpSpPr>
            <p:grpSpPr>
              <a:xfrm>
                <a:off x="809642" y="5123619"/>
                <a:ext cx="457971" cy="555250"/>
                <a:chOff x="35834638" y="-1614766"/>
                <a:chExt cx="3990975" cy="4838700"/>
              </a:xfrm>
              <a:solidFill>
                <a:schemeClr val="bg1"/>
              </a:solidFill>
            </p:grpSpPr>
            <p:sp>
              <p:nvSpPr>
                <p:cNvPr id="75" name="Freeform 6">
                  <a:extLst>
                    <a:ext uri="{FF2B5EF4-FFF2-40B4-BE49-F238E27FC236}">
                      <a16:creationId xmlns:a16="http://schemas.microsoft.com/office/drawing/2014/main" id="{4B4BA037-8E76-8F63-3FEE-C9416836C5A5}"/>
                    </a:ext>
                  </a:extLst>
                </p:cNvPr>
                <p:cNvSpPr>
                  <a:spLocks noEditPoints="1"/>
                </p:cNvSpPr>
                <p:nvPr/>
              </p:nvSpPr>
              <p:spPr bwMode="auto">
                <a:xfrm>
                  <a:off x="35834638" y="-1614766"/>
                  <a:ext cx="3990975" cy="4838700"/>
                </a:xfrm>
                <a:custGeom>
                  <a:avLst/>
                  <a:gdLst>
                    <a:gd name="T0" fmla="*/ 2605 w 2639"/>
                    <a:gd name="T1" fmla="*/ 629 h 3200"/>
                    <a:gd name="T2" fmla="*/ 1990 w 2639"/>
                    <a:gd name="T3" fmla="*/ 14 h 3200"/>
                    <a:gd name="T4" fmla="*/ 370 w 2639"/>
                    <a:gd name="T5" fmla="*/ 0 h 3200"/>
                    <a:gd name="T6" fmla="*/ 140 w 2639"/>
                    <a:gd name="T7" fmla="*/ 230 h 3200"/>
                    <a:gd name="T8" fmla="*/ 87 w 2639"/>
                    <a:gd name="T9" fmla="*/ 636 h 3200"/>
                    <a:gd name="T10" fmla="*/ 0 w 2639"/>
                    <a:gd name="T11" fmla="*/ 824 h 3200"/>
                    <a:gd name="T12" fmla="*/ 140 w 2639"/>
                    <a:gd name="T13" fmla="*/ 911 h 3200"/>
                    <a:gd name="T14" fmla="*/ 87 w 2639"/>
                    <a:gd name="T15" fmla="*/ 1462 h 3200"/>
                    <a:gd name="T16" fmla="*/ 0 w 2639"/>
                    <a:gd name="T17" fmla="*/ 1650 h 3200"/>
                    <a:gd name="T18" fmla="*/ 140 w 2639"/>
                    <a:gd name="T19" fmla="*/ 1737 h 3200"/>
                    <a:gd name="T20" fmla="*/ 87 w 2639"/>
                    <a:gd name="T21" fmla="*/ 2289 h 3200"/>
                    <a:gd name="T22" fmla="*/ 0 w 2639"/>
                    <a:gd name="T23" fmla="*/ 2477 h 3200"/>
                    <a:gd name="T24" fmla="*/ 140 w 2639"/>
                    <a:gd name="T25" fmla="*/ 2564 h 3200"/>
                    <a:gd name="T26" fmla="*/ 207 w 2639"/>
                    <a:gd name="T27" fmla="*/ 3132 h 3200"/>
                    <a:gd name="T28" fmla="*/ 2409 w 2639"/>
                    <a:gd name="T29" fmla="*/ 3200 h 3200"/>
                    <a:gd name="T30" fmla="*/ 2639 w 2639"/>
                    <a:gd name="T31" fmla="*/ 2970 h 3200"/>
                    <a:gd name="T32" fmla="*/ 2625 w 2639"/>
                    <a:gd name="T33" fmla="*/ 649 h 3200"/>
                    <a:gd name="T34" fmla="*/ 2505 w 2639"/>
                    <a:gd name="T35" fmla="*/ 3065 h 3200"/>
                    <a:gd name="T36" fmla="*/ 370 w 2639"/>
                    <a:gd name="T37" fmla="*/ 3105 h 3200"/>
                    <a:gd name="T38" fmla="*/ 235 w 2639"/>
                    <a:gd name="T39" fmla="*/ 2970 h 3200"/>
                    <a:gd name="T40" fmla="*/ 485 w 2639"/>
                    <a:gd name="T41" fmla="*/ 2564 h 3200"/>
                    <a:gd name="T42" fmla="*/ 572 w 2639"/>
                    <a:gd name="T43" fmla="*/ 2376 h 3200"/>
                    <a:gd name="T44" fmla="*/ 235 w 2639"/>
                    <a:gd name="T45" fmla="*/ 2289 h 3200"/>
                    <a:gd name="T46" fmla="*/ 485 w 2639"/>
                    <a:gd name="T47" fmla="*/ 1737 h 3200"/>
                    <a:gd name="T48" fmla="*/ 572 w 2639"/>
                    <a:gd name="T49" fmla="*/ 1549 h 3200"/>
                    <a:gd name="T50" fmla="*/ 235 w 2639"/>
                    <a:gd name="T51" fmla="*/ 1462 h 3200"/>
                    <a:gd name="T52" fmla="*/ 485 w 2639"/>
                    <a:gd name="T53" fmla="*/ 911 h 3200"/>
                    <a:gd name="T54" fmla="*/ 572 w 2639"/>
                    <a:gd name="T55" fmla="*/ 723 h 3200"/>
                    <a:gd name="T56" fmla="*/ 235 w 2639"/>
                    <a:gd name="T57" fmla="*/ 636 h 3200"/>
                    <a:gd name="T58" fmla="*/ 274 w 2639"/>
                    <a:gd name="T59" fmla="*/ 134 h 3200"/>
                    <a:gd name="T60" fmla="*/ 1937 w 2639"/>
                    <a:gd name="T61" fmla="*/ 95 h 3200"/>
                    <a:gd name="T62" fmla="*/ 2544 w 2639"/>
                    <a:gd name="T63" fmla="*/ 702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9" h="3200">
                      <a:moveTo>
                        <a:pt x="2625" y="649"/>
                      </a:moveTo>
                      <a:cubicBezTo>
                        <a:pt x="2605" y="629"/>
                        <a:pt x="2605" y="629"/>
                        <a:pt x="2605" y="629"/>
                      </a:cubicBezTo>
                      <a:cubicBezTo>
                        <a:pt x="2010" y="34"/>
                        <a:pt x="2010" y="34"/>
                        <a:pt x="2010" y="34"/>
                      </a:cubicBezTo>
                      <a:cubicBezTo>
                        <a:pt x="1990" y="14"/>
                        <a:pt x="1990" y="14"/>
                        <a:pt x="1990" y="14"/>
                      </a:cubicBezTo>
                      <a:cubicBezTo>
                        <a:pt x="1981" y="5"/>
                        <a:pt x="1969" y="0"/>
                        <a:pt x="1956" y="0"/>
                      </a:cubicBezTo>
                      <a:cubicBezTo>
                        <a:pt x="370" y="0"/>
                        <a:pt x="370" y="0"/>
                        <a:pt x="370" y="0"/>
                      </a:cubicBezTo>
                      <a:cubicBezTo>
                        <a:pt x="307" y="0"/>
                        <a:pt x="249" y="26"/>
                        <a:pt x="207" y="67"/>
                      </a:cubicBezTo>
                      <a:cubicBezTo>
                        <a:pt x="166" y="109"/>
                        <a:pt x="140" y="166"/>
                        <a:pt x="140" y="230"/>
                      </a:cubicBezTo>
                      <a:cubicBezTo>
                        <a:pt x="140" y="636"/>
                        <a:pt x="140" y="636"/>
                        <a:pt x="140" y="636"/>
                      </a:cubicBezTo>
                      <a:cubicBezTo>
                        <a:pt x="87" y="636"/>
                        <a:pt x="87" y="636"/>
                        <a:pt x="87" y="636"/>
                      </a:cubicBezTo>
                      <a:cubicBezTo>
                        <a:pt x="39" y="636"/>
                        <a:pt x="0" y="675"/>
                        <a:pt x="0" y="723"/>
                      </a:cubicBezTo>
                      <a:cubicBezTo>
                        <a:pt x="0" y="824"/>
                        <a:pt x="0" y="824"/>
                        <a:pt x="0" y="824"/>
                      </a:cubicBezTo>
                      <a:cubicBezTo>
                        <a:pt x="0" y="872"/>
                        <a:pt x="39" y="911"/>
                        <a:pt x="87" y="911"/>
                      </a:cubicBezTo>
                      <a:cubicBezTo>
                        <a:pt x="140" y="911"/>
                        <a:pt x="140" y="911"/>
                        <a:pt x="140" y="911"/>
                      </a:cubicBezTo>
                      <a:cubicBezTo>
                        <a:pt x="140" y="1462"/>
                        <a:pt x="140" y="1462"/>
                        <a:pt x="140" y="1462"/>
                      </a:cubicBezTo>
                      <a:cubicBezTo>
                        <a:pt x="87" y="1462"/>
                        <a:pt x="87" y="1462"/>
                        <a:pt x="87" y="1462"/>
                      </a:cubicBezTo>
                      <a:cubicBezTo>
                        <a:pt x="39" y="1462"/>
                        <a:pt x="0" y="1501"/>
                        <a:pt x="0" y="1549"/>
                      </a:cubicBezTo>
                      <a:cubicBezTo>
                        <a:pt x="0" y="1650"/>
                        <a:pt x="0" y="1650"/>
                        <a:pt x="0" y="1650"/>
                      </a:cubicBezTo>
                      <a:cubicBezTo>
                        <a:pt x="0" y="1698"/>
                        <a:pt x="39" y="1737"/>
                        <a:pt x="87" y="1737"/>
                      </a:cubicBezTo>
                      <a:cubicBezTo>
                        <a:pt x="140" y="1737"/>
                        <a:pt x="140" y="1737"/>
                        <a:pt x="140" y="1737"/>
                      </a:cubicBezTo>
                      <a:cubicBezTo>
                        <a:pt x="140" y="2289"/>
                        <a:pt x="140" y="2289"/>
                        <a:pt x="140" y="2289"/>
                      </a:cubicBezTo>
                      <a:cubicBezTo>
                        <a:pt x="87" y="2289"/>
                        <a:pt x="87" y="2289"/>
                        <a:pt x="87" y="2289"/>
                      </a:cubicBezTo>
                      <a:cubicBezTo>
                        <a:pt x="39" y="2289"/>
                        <a:pt x="0" y="2328"/>
                        <a:pt x="0" y="2376"/>
                      </a:cubicBezTo>
                      <a:cubicBezTo>
                        <a:pt x="0" y="2477"/>
                        <a:pt x="0" y="2477"/>
                        <a:pt x="0" y="2477"/>
                      </a:cubicBezTo>
                      <a:cubicBezTo>
                        <a:pt x="0" y="2525"/>
                        <a:pt x="39" y="2564"/>
                        <a:pt x="87" y="2564"/>
                      </a:cubicBezTo>
                      <a:cubicBezTo>
                        <a:pt x="140" y="2564"/>
                        <a:pt x="140" y="2564"/>
                        <a:pt x="140" y="2564"/>
                      </a:cubicBezTo>
                      <a:cubicBezTo>
                        <a:pt x="140" y="2970"/>
                        <a:pt x="140" y="2970"/>
                        <a:pt x="140" y="2970"/>
                      </a:cubicBezTo>
                      <a:cubicBezTo>
                        <a:pt x="140" y="3033"/>
                        <a:pt x="166" y="3091"/>
                        <a:pt x="207" y="3132"/>
                      </a:cubicBezTo>
                      <a:cubicBezTo>
                        <a:pt x="249" y="3174"/>
                        <a:pt x="307" y="3200"/>
                        <a:pt x="370" y="3200"/>
                      </a:cubicBezTo>
                      <a:cubicBezTo>
                        <a:pt x="2409" y="3200"/>
                        <a:pt x="2409" y="3200"/>
                        <a:pt x="2409" y="3200"/>
                      </a:cubicBezTo>
                      <a:cubicBezTo>
                        <a:pt x="2473" y="3200"/>
                        <a:pt x="2530" y="3174"/>
                        <a:pt x="2572" y="3132"/>
                      </a:cubicBezTo>
                      <a:cubicBezTo>
                        <a:pt x="2614" y="3091"/>
                        <a:pt x="2639" y="3033"/>
                        <a:pt x="2639" y="2970"/>
                      </a:cubicBezTo>
                      <a:cubicBezTo>
                        <a:pt x="2639" y="683"/>
                        <a:pt x="2639" y="683"/>
                        <a:pt x="2639" y="683"/>
                      </a:cubicBezTo>
                      <a:cubicBezTo>
                        <a:pt x="2639" y="670"/>
                        <a:pt x="2634" y="658"/>
                        <a:pt x="2625" y="649"/>
                      </a:cubicBezTo>
                      <a:close/>
                      <a:moveTo>
                        <a:pt x="2544" y="2970"/>
                      </a:moveTo>
                      <a:cubicBezTo>
                        <a:pt x="2544" y="3007"/>
                        <a:pt x="2529" y="3041"/>
                        <a:pt x="2505" y="3065"/>
                      </a:cubicBezTo>
                      <a:cubicBezTo>
                        <a:pt x="2480" y="3090"/>
                        <a:pt x="2447" y="3105"/>
                        <a:pt x="2409" y="3105"/>
                      </a:cubicBezTo>
                      <a:cubicBezTo>
                        <a:pt x="370" y="3105"/>
                        <a:pt x="370" y="3105"/>
                        <a:pt x="370" y="3105"/>
                      </a:cubicBezTo>
                      <a:cubicBezTo>
                        <a:pt x="333" y="3105"/>
                        <a:pt x="299" y="3090"/>
                        <a:pt x="274" y="3065"/>
                      </a:cubicBezTo>
                      <a:cubicBezTo>
                        <a:pt x="250" y="3041"/>
                        <a:pt x="235" y="3007"/>
                        <a:pt x="235" y="2970"/>
                      </a:cubicBezTo>
                      <a:cubicBezTo>
                        <a:pt x="235" y="2564"/>
                        <a:pt x="235" y="2564"/>
                        <a:pt x="235" y="2564"/>
                      </a:cubicBezTo>
                      <a:cubicBezTo>
                        <a:pt x="485" y="2564"/>
                        <a:pt x="485" y="2564"/>
                        <a:pt x="485" y="2564"/>
                      </a:cubicBezTo>
                      <a:cubicBezTo>
                        <a:pt x="533" y="2564"/>
                        <a:pt x="572" y="2525"/>
                        <a:pt x="572" y="2477"/>
                      </a:cubicBezTo>
                      <a:cubicBezTo>
                        <a:pt x="572" y="2376"/>
                        <a:pt x="572" y="2376"/>
                        <a:pt x="572" y="2376"/>
                      </a:cubicBezTo>
                      <a:cubicBezTo>
                        <a:pt x="572" y="2328"/>
                        <a:pt x="533" y="2289"/>
                        <a:pt x="485" y="2289"/>
                      </a:cubicBezTo>
                      <a:cubicBezTo>
                        <a:pt x="235" y="2289"/>
                        <a:pt x="235" y="2289"/>
                        <a:pt x="235" y="2289"/>
                      </a:cubicBezTo>
                      <a:cubicBezTo>
                        <a:pt x="235" y="1737"/>
                        <a:pt x="235" y="1737"/>
                        <a:pt x="235" y="1737"/>
                      </a:cubicBezTo>
                      <a:cubicBezTo>
                        <a:pt x="485" y="1737"/>
                        <a:pt x="485" y="1737"/>
                        <a:pt x="485" y="1737"/>
                      </a:cubicBezTo>
                      <a:cubicBezTo>
                        <a:pt x="533" y="1737"/>
                        <a:pt x="572" y="1698"/>
                        <a:pt x="572" y="1650"/>
                      </a:cubicBezTo>
                      <a:cubicBezTo>
                        <a:pt x="572" y="1549"/>
                        <a:pt x="572" y="1549"/>
                        <a:pt x="572" y="1549"/>
                      </a:cubicBezTo>
                      <a:cubicBezTo>
                        <a:pt x="572" y="1501"/>
                        <a:pt x="533" y="1462"/>
                        <a:pt x="485" y="1462"/>
                      </a:cubicBezTo>
                      <a:cubicBezTo>
                        <a:pt x="235" y="1462"/>
                        <a:pt x="235" y="1462"/>
                        <a:pt x="235" y="1462"/>
                      </a:cubicBezTo>
                      <a:cubicBezTo>
                        <a:pt x="235" y="911"/>
                        <a:pt x="235" y="911"/>
                        <a:pt x="235" y="911"/>
                      </a:cubicBezTo>
                      <a:cubicBezTo>
                        <a:pt x="485" y="911"/>
                        <a:pt x="485" y="911"/>
                        <a:pt x="485" y="911"/>
                      </a:cubicBezTo>
                      <a:cubicBezTo>
                        <a:pt x="533" y="911"/>
                        <a:pt x="572" y="872"/>
                        <a:pt x="572" y="824"/>
                      </a:cubicBezTo>
                      <a:cubicBezTo>
                        <a:pt x="572" y="723"/>
                        <a:pt x="572" y="723"/>
                        <a:pt x="572" y="723"/>
                      </a:cubicBezTo>
                      <a:cubicBezTo>
                        <a:pt x="572" y="675"/>
                        <a:pt x="533" y="636"/>
                        <a:pt x="485" y="636"/>
                      </a:cubicBezTo>
                      <a:cubicBezTo>
                        <a:pt x="235" y="636"/>
                        <a:pt x="235" y="636"/>
                        <a:pt x="235" y="636"/>
                      </a:cubicBezTo>
                      <a:cubicBezTo>
                        <a:pt x="235" y="230"/>
                        <a:pt x="235" y="230"/>
                        <a:pt x="235" y="230"/>
                      </a:cubicBezTo>
                      <a:cubicBezTo>
                        <a:pt x="235" y="192"/>
                        <a:pt x="250" y="159"/>
                        <a:pt x="274" y="134"/>
                      </a:cubicBezTo>
                      <a:cubicBezTo>
                        <a:pt x="299" y="110"/>
                        <a:pt x="333" y="95"/>
                        <a:pt x="370" y="95"/>
                      </a:cubicBezTo>
                      <a:cubicBezTo>
                        <a:pt x="1937" y="95"/>
                        <a:pt x="1937" y="95"/>
                        <a:pt x="1937" y="95"/>
                      </a:cubicBezTo>
                      <a:cubicBezTo>
                        <a:pt x="1943" y="101"/>
                        <a:pt x="1943" y="101"/>
                        <a:pt x="1943" y="101"/>
                      </a:cubicBezTo>
                      <a:cubicBezTo>
                        <a:pt x="2544" y="702"/>
                        <a:pt x="2544" y="702"/>
                        <a:pt x="2544" y="702"/>
                      </a:cubicBezTo>
                      <a:lnTo>
                        <a:pt x="2544" y="29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8605E960-096C-93DD-AEBF-ED0E32EF655E}"/>
                    </a:ext>
                  </a:extLst>
                </p:cNvPr>
                <p:cNvSpPr>
                  <a:spLocks noEditPoints="1"/>
                </p:cNvSpPr>
                <p:nvPr/>
              </p:nvSpPr>
              <p:spPr bwMode="auto">
                <a:xfrm>
                  <a:off x="37474525" y="72747"/>
                  <a:ext cx="1463675" cy="1462088"/>
                </a:xfrm>
                <a:custGeom>
                  <a:avLst/>
                  <a:gdLst>
                    <a:gd name="T0" fmla="*/ 0 w 968"/>
                    <a:gd name="T1" fmla="*/ 484 h 967"/>
                    <a:gd name="T2" fmla="*/ 20 w 968"/>
                    <a:gd name="T3" fmla="*/ 618 h 967"/>
                    <a:gd name="T4" fmla="*/ 34 w 968"/>
                    <a:gd name="T5" fmla="*/ 661 h 967"/>
                    <a:gd name="T6" fmla="*/ 125 w 968"/>
                    <a:gd name="T7" fmla="*/ 807 h 967"/>
                    <a:gd name="T8" fmla="*/ 484 w 968"/>
                    <a:gd name="T9" fmla="*/ 967 h 967"/>
                    <a:gd name="T10" fmla="*/ 843 w 968"/>
                    <a:gd name="T11" fmla="*/ 807 h 967"/>
                    <a:gd name="T12" fmla="*/ 934 w 968"/>
                    <a:gd name="T13" fmla="*/ 661 h 967"/>
                    <a:gd name="T14" fmla="*/ 948 w 968"/>
                    <a:gd name="T15" fmla="*/ 618 h 967"/>
                    <a:gd name="T16" fmla="*/ 968 w 968"/>
                    <a:gd name="T17" fmla="*/ 484 h 967"/>
                    <a:gd name="T18" fmla="*/ 484 w 968"/>
                    <a:gd name="T19" fmla="*/ 0 h 967"/>
                    <a:gd name="T20" fmla="*/ 0 w 968"/>
                    <a:gd name="T21" fmla="*/ 484 h 967"/>
                    <a:gd name="T22" fmla="*/ 556 w 968"/>
                    <a:gd name="T23" fmla="*/ 761 h 967"/>
                    <a:gd name="T24" fmla="*/ 545 w 968"/>
                    <a:gd name="T25" fmla="*/ 798 h 967"/>
                    <a:gd name="T26" fmla="*/ 484 w 968"/>
                    <a:gd name="T27" fmla="*/ 833 h 967"/>
                    <a:gd name="T28" fmla="*/ 422 w 968"/>
                    <a:gd name="T29" fmla="*/ 798 h 967"/>
                    <a:gd name="T30" fmla="*/ 412 w 968"/>
                    <a:gd name="T31" fmla="*/ 761 h 967"/>
                    <a:gd name="T32" fmla="*/ 412 w 968"/>
                    <a:gd name="T33" fmla="*/ 442 h 967"/>
                    <a:gd name="T34" fmla="*/ 484 w 968"/>
                    <a:gd name="T35" fmla="*/ 370 h 967"/>
                    <a:gd name="T36" fmla="*/ 556 w 968"/>
                    <a:gd name="T37" fmla="*/ 442 h 967"/>
                    <a:gd name="T38" fmla="*/ 556 w 968"/>
                    <a:gd name="T39" fmla="*/ 761 h 967"/>
                    <a:gd name="T40" fmla="*/ 574 w 968"/>
                    <a:gd name="T41" fmla="*/ 225 h 967"/>
                    <a:gd name="T42" fmla="*/ 484 w 968"/>
                    <a:gd name="T43" fmla="*/ 315 h 967"/>
                    <a:gd name="T44" fmla="*/ 394 w 968"/>
                    <a:gd name="T45" fmla="*/ 225 h 967"/>
                    <a:gd name="T46" fmla="*/ 484 w 968"/>
                    <a:gd name="T47" fmla="*/ 134 h 967"/>
                    <a:gd name="T48" fmla="*/ 574 w 968"/>
                    <a:gd name="T49" fmla="*/ 225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8" h="967">
                      <a:moveTo>
                        <a:pt x="0" y="484"/>
                      </a:moveTo>
                      <a:cubicBezTo>
                        <a:pt x="0" y="529"/>
                        <a:pt x="7" y="574"/>
                        <a:pt x="20" y="618"/>
                      </a:cubicBezTo>
                      <a:cubicBezTo>
                        <a:pt x="24" y="632"/>
                        <a:pt x="29" y="647"/>
                        <a:pt x="34" y="661"/>
                      </a:cubicBezTo>
                      <a:cubicBezTo>
                        <a:pt x="55" y="714"/>
                        <a:pt x="86" y="764"/>
                        <a:pt x="125" y="807"/>
                      </a:cubicBezTo>
                      <a:cubicBezTo>
                        <a:pt x="217" y="909"/>
                        <a:pt x="348" y="967"/>
                        <a:pt x="484" y="967"/>
                      </a:cubicBezTo>
                      <a:cubicBezTo>
                        <a:pt x="620" y="967"/>
                        <a:pt x="751" y="909"/>
                        <a:pt x="843" y="807"/>
                      </a:cubicBezTo>
                      <a:cubicBezTo>
                        <a:pt x="882" y="764"/>
                        <a:pt x="912" y="715"/>
                        <a:pt x="934" y="661"/>
                      </a:cubicBezTo>
                      <a:cubicBezTo>
                        <a:pt x="939" y="647"/>
                        <a:pt x="944" y="632"/>
                        <a:pt x="948" y="618"/>
                      </a:cubicBezTo>
                      <a:cubicBezTo>
                        <a:pt x="961" y="574"/>
                        <a:pt x="968" y="529"/>
                        <a:pt x="968" y="484"/>
                      </a:cubicBezTo>
                      <a:cubicBezTo>
                        <a:pt x="968" y="217"/>
                        <a:pt x="751" y="0"/>
                        <a:pt x="484" y="0"/>
                      </a:cubicBezTo>
                      <a:cubicBezTo>
                        <a:pt x="217" y="0"/>
                        <a:pt x="0" y="217"/>
                        <a:pt x="0" y="484"/>
                      </a:cubicBezTo>
                      <a:close/>
                      <a:moveTo>
                        <a:pt x="556" y="761"/>
                      </a:moveTo>
                      <a:cubicBezTo>
                        <a:pt x="556" y="775"/>
                        <a:pt x="552" y="787"/>
                        <a:pt x="545" y="798"/>
                      </a:cubicBezTo>
                      <a:cubicBezTo>
                        <a:pt x="533" y="819"/>
                        <a:pt x="510" y="833"/>
                        <a:pt x="484" y="833"/>
                      </a:cubicBezTo>
                      <a:cubicBezTo>
                        <a:pt x="458" y="833"/>
                        <a:pt x="435" y="819"/>
                        <a:pt x="422" y="798"/>
                      </a:cubicBezTo>
                      <a:cubicBezTo>
                        <a:pt x="416" y="787"/>
                        <a:pt x="412" y="775"/>
                        <a:pt x="412" y="761"/>
                      </a:cubicBezTo>
                      <a:cubicBezTo>
                        <a:pt x="412" y="442"/>
                        <a:pt x="412" y="442"/>
                        <a:pt x="412" y="442"/>
                      </a:cubicBezTo>
                      <a:cubicBezTo>
                        <a:pt x="412" y="402"/>
                        <a:pt x="444" y="370"/>
                        <a:pt x="484" y="370"/>
                      </a:cubicBezTo>
                      <a:cubicBezTo>
                        <a:pt x="524" y="370"/>
                        <a:pt x="556" y="402"/>
                        <a:pt x="556" y="442"/>
                      </a:cubicBezTo>
                      <a:lnTo>
                        <a:pt x="556" y="761"/>
                      </a:lnTo>
                      <a:close/>
                      <a:moveTo>
                        <a:pt x="574" y="225"/>
                      </a:moveTo>
                      <a:cubicBezTo>
                        <a:pt x="574" y="274"/>
                        <a:pt x="534" y="315"/>
                        <a:pt x="484" y="315"/>
                      </a:cubicBezTo>
                      <a:cubicBezTo>
                        <a:pt x="434" y="315"/>
                        <a:pt x="394" y="274"/>
                        <a:pt x="394" y="225"/>
                      </a:cubicBezTo>
                      <a:cubicBezTo>
                        <a:pt x="394" y="175"/>
                        <a:pt x="434" y="134"/>
                        <a:pt x="484" y="134"/>
                      </a:cubicBezTo>
                      <a:cubicBezTo>
                        <a:pt x="534" y="134"/>
                        <a:pt x="574" y="175"/>
                        <a:pt x="574" y="2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96CF618-3F8A-9C55-5F05-2F780AB1D609}"/>
                    </a:ext>
                  </a:extLst>
                </p:cNvPr>
                <p:cNvSpPr>
                  <a:spLocks noEditPoints="1"/>
                </p:cNvSpPr>
                <p:nvPr/>
              </p:nvSpPr>
              <p:spPr bwMode="auto">
                <a:xfrm>
                  <a:off x="36847463" y="-1351241"/>
                  <a:ext cx="2714625" cy="4311650"/>
                </a:xfrm>
                <a:custGeom>
                  <a:avLst/>
                  <a:gdLst>
                    <a:gd name="T0" fmla="*/ 1201 w 1795"/>
                    <a:gd name="T1" fmla="*/ 425 h 2852"/>
                    <a:gd name="T2" fmla="*/ 1201 w 1795"/>
                    <a:gd name="T3" fmla="*/ 0 h 2852"/>
                    <a:gd name="T4" fmla="*/ 56 w 1795"/>
                    <a:gd name="T5" fmla="*/ 0 h 2852"/>
                    <a:gd name="T6" fmla="*/ 0 w 1795"/>
                    <a:gd name="T7" fmla="*/ 56 h 2852"/>
                    <a:gd name="T8" fmla="*/ 0 w 1795"/>
                    <a:gd name="T9" fmla="*/ 2796 h 2852"/>
                    <a:gd name="T10" fmla="*/ 56 w 1795"/>
                    <a:gd name="T11" fmla="*/ 2852 h 2852"/>
                    <a:gd name="T12" fmla="*/ 1739 w 1795"/>
                    <a:gd name="T13" fmla="*/ 2852 h 2852"/>
                    <a:gd name="T14" fmla="*/ 1795 w 1795"/>
                    <a:gd name="T15" fmla="*/ 2796 h 2852"/>
                    <a:gd name="T16" fmla="*/ 1795 w 1795"/>
                    <a:gd name="T17" fmla="*/ 595 h 2852"/>
                    <a:gd name="T18" fmla="*/ 1370 w 1795"/>
                    <a:gd name="T19" fmla="*/ 595 h 2852"/>
                    <a:gd name="T20" fmla="*/ 1201 w 1795"/>
                    <a:gd name="T21" fmla="*/ 425 h 2852"/>
                    <a:gd name="T22" fmla="*/ 1489 w 1795"/>
                    <a:gd name="T23" fmla="*/ 1426 h 2852"/>
                    <a:gd name="T24" fmla="*/ 1476 w 1795"/>
                    <a:gd name="T25" fmla="*/ 1553 h 2852"/>
                    <a:gd name="T26" fmla="*/ 1465 w 1795"/>
                    <a:gd name="T27" fmla="*/ 1594 h 2852"/>
                    <a:gd name="T28" fmla="*/ 1403 w 1795"/>
                    <a:gd name="T29" fmla="*/ 1733 h 2852"/>
                    <a:gd name="T30" fmla="*/ 898 w 1795"/>
                    <a:gd name="T31" fmla="*/ 2017 h 2852"/>
                    <a:gd name="T32" fmla="*/ 393 w 1795"/>
                    <a:gd name="T33" fmla="*/ 1733 h 2852"/>
                    <a:gd name="T34" fmla="*/ 331 w 1795"/>
                    <a:gd name="T35" fmla="*/ 1594 h 2852"/>
                    <a:gd name="T36" fmla="*/ 321 w 1795"/>
                    <a:gd name="T37" fmla="*/ 1553 h 2852"/>
                    <a:gd name="T38" fmla="*/ 306 w 1795"/>
                    <a:gd name="T39" fmla="*/ 1426 h 2852"/>
                    <a:gd name="T40" fmla="*/ 898 w 1795"/>
                    <a:gd name="T41" fmla="*/ 835 h 2852"/>
                    <a:gd name="T42" fmla="*/ 1489 w 1795"/>
                    <a:gd name="T43" fmla="*/ 1426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5" h="2852">
                      <a:moveTo>
                        <a:pt x="1201" y="425"/>
                      </a:moveTo>
                      <a:cubicBezTo>
                        <a:pt x="1201" y="0"/>
                        <a:pt x="1201" y="0"/>
                        <a:pt x="1201" y="0"/>
                      </a:cubicBezTo>
                      <a:cubicBezTo>
                        <a:pt x="56" y="0"/>
                        <a:pt x="56" y="0"/>
                        <a:pt x="56" y="0"/>
                      </a:cubicBezTo>
                      <a:cubicBezTo>
                        <a:pt x="25" y="0"/>
                        <a:pt x="0" y="25"/>
                        <a:pt x="0" y="56"/>
                      </a:cubicBezTo>
                      <a:cubicBezTo>
                        <a:pt x="0" y="2796"/>
                        <a:pt x="0" y="2796"/>
                        <a:pt x="0" y="2796"/>
                      </a:cubicBezTo>
                      <a:cubicBezTo>
                        <a:pt x="0" y="2827"/>
                        <a:pt x="25" y="2852"/>
                        <a:pt x="56" y="2852"/>
                      </a:cubicBezTo>
                      <a:cubicBezTo>
                        <a:pt x="1739" y="2852"/>
                        <a:pt x="1739" y="2852"/>
                        <a:pt x="1739" y="2852"/>
                      </a:cubicBezTo>
                      <a:cubicBezTo>
                        <a:pt x="1770" y="2852"/>
                        <a:pt x="1795" y="2827"/>
                        <a:pt x="1795" y="2796"/>
                      </a:cubicBezTo>
                      <a:cubicBezTo>
                        <a:pt x="1795" y="595"/>
                        <a:pt x="1795" y="595"/>
                        <a:pt x="1795" y="595"/>
                      </a:cubicBezTo>
                      <a:cubicBezTo>
                        <a:pt x="1370" y="595"/>
                        <a:pt x="1370" y="595"/>
                        <a:pt x="1370" y="595"/>
                      </a:cubicBezTo>
                      <a:cubicBezTo>
                        <a:pt x="1277" y="595"/>
                        <a:pt x="1201" y="518"/>
                        <a:pt x="1201" y="425"/>
                      </a:cubicBezTo>
                      <a:close/>
                      <a:moveTo>
                        <a:pt x="1489" y="1426"/>
                      </a:moveTo>
                      <a:cubicBezTo>
                        <a:pt x="1489" y="1469"/>
                        <a:pt x="1485" y="1512"/>
                        <a:pt x="1476" y="1553"/>
                      </a:cubicBezTo>
                      <a:cubicBezTo>
                        <a:pt x="1472" y="1567"/>
                        <a:pt x="1469" y="1580"/>
                        <a:pt x="1465" y="1594"/>
                      </a:cubicBezTo>
                      <a:cubicBezTo>
                        <a:pt x="1451" y="1643"/>
                        <a:pt x="1430" y="1689"/>
                        <a:pt x="1403" y="1733"/>
                      </a:cubicBezTo>
                      <a:cubicBezTo>
                        <a:pt x="1295" y="1911"/>
                        <a:pt x="1106" y="2017"/>
                        <a:pt x="898" y="2017"/>
                      </a:cubicBezTo>
                      <a:cubicBezTo>
                        <a:pt x="690" y="2017"/>
                        <a:pt x="501" y="1911"/>
                        <a:pt x="393" y="1733"/>
                      </a:cubicBezTo>
                      <a:cubicBezTo>
                        <a:pt x="366" y="1690"/>
                        <a:pt x="345" y="1643"/>
                        <a:pt x="331" y="1594"/>
                      </a:cubicBezTo>
                      <a:cubicBezTo>
                        <a:pt x="327" y="1580"/>
                        <a:pt x="324" y="1567"/>
                        <a:pt x="321" y="1553"/>
                      </a:cubicBezTo>
                      <a:cubicBezTo>
                        <a:pt x="311" y="1511"/>
                        <a:pt x="306" y="1468"/>
                        <a:pt x="306" y="1426"/>
                      </a:cubicBezTo>
                      <a:cubicBezTo>
                        <a:pt x="306" y="1100"/>
                        <a:pt x="572" y="835"/>
                        <a:pt x="898" y="835"/>
                      </a:cubicBezTo>
                      <a:cubicBezTo>
                        <a:pt x="1224" y="835"/>
                        <a:pt x="1489" y="1100"/>
                        <a:pt x="1489" y="14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32E9FB07-3FFA-E8B3-D1BA-CDE3BF97E278}"/>
                  </a:ext>
                </a:extLst>
              </p:cNvPr>
              <p:cNvGrpSpPr>
                <a:grpSpLocks noChangeAspect="1"/>
              </p:cNvGrpSpPr>
              <p:nvPr/>
            </p:nvGrpSpPr>
            <p:grpSpPr>
              <a:xfrm>
                <a:off x="444844" y="4565212"/>
                <a:ext cx="365760" cy="636185"/>
                <a:chOff x="6447028" y="1182514"/>
                <a:chExt cx="447711" cy="778727"/>
              </a:xfrm>
              <a:effectLst>
                <a:outerShdw blurRad="50800" dist="38100" dir="2700000" algn="tl" rotWithShape="0">
                  <a:prstClr val="black">
                    <a:alpha val="40000"/>
                  </a:prstClr>
                </a:outerShdw>
              </a:effectLst>
            </p:grpSpPr>
            <p:grpSp>
              <p:nvGrpSpPr>
                <p:cNvPr id="69" name="Graphic 58">
                  <a:extLst>
                    <a:ext uri="{FF2B5EF4-FFF2-40B4-BE49-F238E27FC236}">
                      <a16:creationId xmlns:a16="http://schemas.microsoft.com/office/drawing/2014/main" id="{87214544-0AF9-62D8-EC61-0BFD50AE8D96}"/>
                    </a:ext>
                  </a:extLst>
                </p:cNvPr>
                <p:cNvGrpSpPr/>
                <p:nvPr/>
              </p:nvGrpSpPr>
              <p:grpSpPr>
                <a:xfrm>
                  <a:off x="6747376" y="1492004"/>
                  <a:ext cx="44637" cy="90601"/>
                  <a:chOff x="3475568" y="1427993"/>
                  <a:chExt cx="44637" cy="90601"/>
                </a:xfrm>
                <a:solidFill>
                  <a:srgbClr val="EF414A"/>
                </a:solidFill>
              </p:grpSpPr>
              <p:sp>
                <p:nvSpPr>
                  <p:cNvPr id="73" name="Freeform: Shape 72">
                    <a:extLst>
                      <a:ext uri="{FF2B5EF4-FFF2-40B4-BE49-F238E27FC236}">
                        <a16:creationId xmlns:a16="http://schemas.microsoft.com/office/drawing/2014/main" id="{2E48E316-8CCE-6B83-271A-A47F273EA54D}"/>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A108296-A060-4406-1D34-D5B400A7088E}"/>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grpSp>
              <p:nvGrpSpPr>
                <p:cNvPr id="70" name="Graphic 58">
                  <a:extLst>
                    <a:ext uri="{FF2B5EF4-FFF2-40B4-BE49-F238E27FC236}">
                      <a16:creationId xmlns:a16="http://schemas.microsoft.com/office/drawing/2014/main" id="{A643547F-7AE8-1905-EBE1-5C7A5029EC06}"/>
                    </a:ext>
                  </a:extLst>
                </p:cNvPr>
                <p:cNvGrpSpPr/>
                <p:nvPr/>
              </p:nvGrpSpPr>
              <p:grpSpPr>
                <a:xfrm>
                  <a:off x="6447028" y="1182514"/>
                  <a:ext cx="447711" cy="778727"/>
                  <a:chOff x="3153789" y="1213623"/>
                  <a:chExt cx="447711" cy="778727"/>
                </a:xfrm>
                <a:solidFill>
                  <a:srgbClr val="EF414A"/>
                </a:solidFill>
              </p:grpSpPr>
              <p:sp>
                <p:nvSpPr>
                  <p:cNvPr id="71" name="Freeform: Shape 70">
                    <a:extLst>
                      <a:ext uri="{FF2B5EF4-FFF2-40B4-BE49-F238E27FC236}">
                        <a16:creationId xmlns:a16="http://schemas.microsoft.com/office/drawing/2014/main" id="{8AFF9558-9AB9-2BCD-DD49-75B6EF99C2BA}"/>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06EBF95-67C5-532A-19AB-F56B5F47983E}"/>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grpSp>
      </p:grpSp>
      <p:grpSp>
        <p:nvGrpSpPr>
          <p:cNvPr id="40" name="Group 39">
            <a:extLst>
              <a:ext uri="{FF2B5EF4-FFF2-40B4-BE49-F238E27FC236}">
                <a16:creationId xmlns:a16="http://schemas.microsoft.com/office/drawing/2014/main" id="{942721F5-9E53-6758-12D1-4149F563E8C3}"/>
              </a:ext>
            </a:extLst>
          </p:cNvPr>
          <p:cNvGrpSpPr/>
          <p:nvPr/>
        </p:nvGrpSpPr>
        <p:grpSpPr>
          <a:xfrm>
            <a:off x="6533419" y="2306920"/>
            <a:ext cx="3084986" cy="3084986"/>
            <a:chOff x="6533419" y="2306920"/>
            <a:chExt cx="3084986" cy="3084986"/>
          </a:xfrm>
        </p:grpSpPr>
        <p:sp>
          <p:nvSpPr>
            <p:cNvPr id="6" name="Oval 5">
              <a:extLst>
                <a:ext uri="{FF2B5EF4-FFF2-40B4-BE49-F238E27FC236}">
                  <a16:creationId xmlns:a16="http://schemas.microsoft.com/office/drawing/2014/main" id="{C87A59A3-5A3B-B091-C807-55483B984CA8}"/>
                </a:ext>
              </a:extLst>
            </p:cNvPr>
            <p:cNvSpPr/>
            <p:nvPr/>
          </p:nvSpPr>
          <p:spPr>
            <a:xfrm>
              <a:off x="6533419" y="2306920"/>
              <a:ext cx="3084986" cy="3084986"/>
            </a:xfrm>
            <a:prstGeom prst="ellipse">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12" name="Oval 11">
              <a:extLst>
                <a:ext uri="{FF2B5EF4-FFF2-40B4-BE49-F238E27FC236}">
                  <a16:creationId xmlns:a16="http://schemas.microsoft.com/office/drawing/2014/main" id="{DCB553F1-0F3A-CCE9-1270-AF6C3BFDE15C}"/>
                </a:ext>
              </a:extLst>
            </p:cNvPr>
            <p:cNvSpPr/>
            <p:nvPr/>
          </p:nvSpPr>
          <p:spPr>
            <a:xfrm>
              <a:off x="6898215" y="2709806"/>
              <a:ext cx="2302936" cy="2302936"/>
            </a:xfrm>
            <a:prstGeom prst="ellipse">
              <a:avLst/>
            </a:prstGeom>
            <a:solidFill>
              <a:schemeClr val="bg1"/>
            </a:solidFill>
            <a:ln>
              <a:noFill/>
            </a:ln>
            <a:effectLst>
              <a:glow rad="101600">
                <a:schemeClr val="bg1">
                  <a:lumMod val="65000"/>
                  <a:alpha val="1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14" name="Block Arc 13">
              <a:extLst>
                <a:ext uri="{FF2B5EF4-FFF2-40B4-BE49-F238E27FC236}">
                  <a16:creationId xmlns:a16="http://schemas.microsoft.com/office/drawing/2014/main" id="{86F3D4C6-EE2C-A42A-0F19-B9E9836A8B51}"/>
                </a:ext>
              </a:extLst>
            </p:cNvPr>
            <p:cNvSpPr/>
            <p:nvPr/>
          </p:nvSpPr>
          <p:spPr>
            <a:xfrm rot="10800000">
              <a:off x="6730592" y="2530704"/>
              <a:ext cx="2657251" cy="2657251"/>
            </a:xfrm>
            <a:prstGeom prst="blockArc">
              <a:avLst>
                <a:gd name="adj1" fmla="val 10800000"/>
                <a:gd name="adj2" fmla="val 248952"/>
                <a:gd name="adj3" fmla="val 1901"/>
              </a:avLst>
            </a:prstGeom>
            <a:solidFill>
              <a:srgbClr val="A0BF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chemeClr val="tx1"/>
                </a:solidFill>
              </a:endParaRPr>
            </a:p>
          </p:txBody>
        </p:sp>
        <p:sp>
          <p:nvSpPr>
            <p:cNvPr id="15" name="Oval 14">
              <a:extLst>
                <a:ext uri="{FF2B5EF4-FFF2-40B4-BE49-F238E27FC236}">
                  <a16:creationId xmlns:a16="http://schemas.microsoft.com/office/drawing/2014/main" id="{8EB35B3D-C036-C2FD-5DBB-949629337B24}"/>
                </a:ext>
              </a:extLst>
            </p:cNvPr>
            <p:cNvSpPr/>
            <p:nvPr/>
          </p:nvSpPr>
          <p:spPr>
            <a:xfrm>
              <a:off x="6704026" y="3726876"/>
              <a:ext cx="117775" cy="117775"/>
            </a:xfrm>
            <a:prstGeom prst="ellipse">
              <a:avLst/>
            </a:prstGeom>
            <a:solidFill>
              <a:srgbClr val="A0BF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16" name="Right Triangle 15">
              <a:extLst>
                <a:ext uri="{FF2B5EF4-FFF2-40B4-BE49-F238E27FC236}">
                  <a16:creationId xmlns:a16="http://schemas.microsoft.com/office/drawing/2014/main" id="{980C1820-3300-988A-DFC8-4F6A778978FA}"/>
                </a:ext>
              </a:extLst>
            </p:cNvPr>
            <p:cNvSpPr/>
            <p:nvPr/>
          </p:nvSpPr>
          <p:spPr>
            <a:xfrm rot="8100000">
              <a:off x="9303991" y="3829456"/>
              <a:ext cx="116097" cy="116097"/>
            </a:xfrm>
            <a:prstGeom prst="rtTriangle">
              <a:avLst/>
            </a:prstGeom>
            <a:solidFill>
              <a:srgbClr val="A0BF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18" name="Rectangle 17">
              <a:extLst>
                <a:ext uri="{FF2B5EF4-FFF2-40B4-BE49-F238E27FC236}">
                  <a16:creationId xmlns:a16="http://schemas.microsoft.com/office/drawing/2014/main" id="{E610488A-6772-0C97-EE69-C3F689E7E372}"/>
                </a:ext>
              </a:extLst>
            </p:cNvPr>
            <p:cNvSpPr/>
            <p:nvPr/>
          </p:nvSpPr>
          <p:spPr>
            <a:xfrm>
              <a:off x="7160121" y="3384221"/>
              <a:ext cx="1779124" cy="954107"/>
            </a:xfrm>
            <a:prstGeom prst="rect">
              <a:avLst/>
            </a:prstGeom>
          </p:spPr>
          <p:txBody>
            <a:bodyPr wrap="square">
              <a:spAutoFit/>
            </a:bodyPr>
            <a:lstStyle/>
            <a:p>
              <a:pPr algn="ctr"/>
              <a:r>
                <a:rPr lang="en-IN" sz="2800" b="1" dirty="0">
                  <a:solidFill>
                    <a:srgbClr val="080808"/>
                  </a:solidFill>
                  <a:latin typeface="Atkinson Hyperlegible" pitchFamily="2" charset="0"/>
                </a:rPr>
                <a:t>Offsite system</a:t>
              </a:r>
            </a:p>
          </p:txBody>
        </p:sp>
      </p:grpSp>
      <p:grpSp>
        <p:nvGrpSpPr>
          <p:cNvPr id="39" name="Group 38">
            <a:extLst>
              <a:ext uri="{FF2B5EF4-FFF2-40B4-BE49-F238E27FC236}">
                <a16:creationId xmlns:a16="http://schemas.microsoft.com/office/drawing/2014/main" id="{B802252F-299A-9FF9-7B58-9366227ACD51}"/>
              </a:ext>
            </a:extLst>
          </p:cNvPr>
          <p:cNvGrpSpPr/>
          <p:nvPr/>
        </p:nvGrpSpPr>
        <p:grpSpPr>
          <a:xfrm>
            <a:off x="2573595" y="2306920"/>
            <a:ext cx="3084986" cy="3084986"/>
            <a:chOff x="2573595" y="2306920"/>
            <a:chExt cx="3084986" cy="3084986"/>
          </a:xfrm>
        </p:grpSpPr>
        <p:sp>
          <p:nvSpPr>
            <p:cNvPr id="23" name="Oval 22">
              <a:extLst>
                <a:ext uri="{FF2B5EF4-FFF2-40B4-BE49-F238E27FC236}">
                  <a16:creationId xmlns:a16="http://schemas.microsoft.com/office/drawing/2014/main" id="{D46531B3-50B0-E25F-0369-78EAC6A0C73D}"/>
                </a:ext>
              </a:extLst>
            </p:cNvPr>
            <p:cNvSpPr/>
            <p:nvPr/>
          </p:nvSpPr>
          <p:spPr>
            <a:xfrm>
              <a:off x="2573595" y="2306920"/>
              <a:ext cx="3084986" cy="3084986"/>
            </a:xfrm>
            <a:prstGeom prst="ellipse">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26" name="Oval 25">
              <a:extLst>
                <a:ext uri="{FF2B5EF4-FFF2-40B4-BE49-F238E27FC236}">
                  <a16:creationId xmlns:a16="http://schemas.microsoft.com/office/drawing/2014/main" id="{CDF07F3E-3917-719D-2A73-F412554DB149}"/>
                </a:ext>
              </a:extLst>
            </p:cNvPr>
            <p:cNvSpPr/>
            <p:nvPr/>
          </p:nvSpPr>
          <p:spPr>
            <a:xfrm>
              <a:off x="2938391" y="2709806"/>
              <a:ext cx="2302936" cy="2302936"/>
            </a:xfrm>
            <a:prstGeom prst="ellipse">
              <a:avLst/>
            </a:prstGeom>
            <a:solidFill>
              <a:schemeClr val="bg1"/>
            </a:solidFill>
            <a:ln>
              <a:noFill/>
            </a:ln>
            <a:effectLst>
              <a:glow rad="101600">
                <a:schemeClr val="bg1">
                  <a:lumMod val="65000"/>
                  <a:alpha val="1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27" name="Block Arc 26">
              <a:extLst>
                <a:ext uri="{FF2B5EF4-FFF2-40B4-BE49-F238E27FC236}">
                  <a16:creationId xmlns:a16="http://schemas.microsoft.com/office/drawing/2014/main" id="{268DA23E-C97A-BE70-153E-8F393FBAC5B2}"/>
                </a:ext>
              </a:extLst>
            </p:cNvPr>
            <p:cNvSpPr/>
            <p:nvPr/>
          </p:nvSpPr>
          <p:spPr>
            <a:xfrm rot="10800000">
              <a:off x="2770768" y="2530704"/>
              <a:ext cx="2657251" cy="2657251"/>
            </a:xfrm>
            <a:prstGeom prst="blockArc">
              <a:avLst>
                <a:gd name="adj1" fmla="val 10800000"/>
                <a:gd name="adj2" fmla="val 248952"/>
                <a:gd name="adj3" fmla="val 1901"/>
              </a:avLst>
            </a:prstGeom>
            <a:solidFill>
              <a:srgbClr val="FF68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solidFill>
                  <a:schemeClr val="tx1"/>
                </a:solidFill>
              </a:endParaRPr>
            </a:p>
          </p:txBody>
        </p:sp>
        <p:sp>
          <p:nvSpPr>
            <p:cNvPr id="28" name="Oval 27">
              <a:extLst>
                <a:ext uri="{FF2B5EF4-FFF2-40B4-BE49-F238E27FC236}">
                  <a16:creationId xmlns:a16="http://schemas.microsoft.com/office/drawing/2014/main" id="{A6B1626D-297C-A7C2-73C9-F406984A3758}"/>
                </a:ext>
              </a:extLst>
            </p:cNvPr>
            <p:cNvSpPr/>
            <p:nvPr/>
          </p:nvSpPr>
          <p:spPr>
            <a:xfrm>
              <a:off x="2744202" y="3726876"/>
              <a:ext cx="117775" cy="117775"/>
            </a:xfrm>
            <a:prstGeom prst="ellipse">
              <a:avLst/>
            </a:prstGeom>
            <a:solidFill>
              <a:srgbClr val="FF68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29" name="Right Triangle 28">
              <a:extLst>
                <a:ext uri="{FF2B5EF4-FFF2-40B4-BE49-F238E27FC236}">
                  <a16:creationId xmlns:a16="http://schemas.microsoft.com/office/drawing/2014/main" id="{C190C152-E022-CCF1-60D6-A234AB6C2666}"/>
                </a:ext>
              </a:extLst>
            </p:cNvPr>
            <p:cNvSpPr/>
            <p:nvPr/>
          </p:nvSpPr>
          <p:spPr>
            <a:xfrm rot="8100000">
              <a:off x="5344167" y="3829456"/>
              <a:ext cx="116097" cy="116097"/>
            </a:xfrm>
            <a:prstGeom prst="rtTriangle">
              <a:avLst/>
            </a:prstGeom>
            <a:solidFill>
              <a:srgbClr val="FF68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sz="1799"/>
            </a:p>
          </p:txBody>
        </p:sp>
        <p:sp>
          <p:nvSpPr>
            <p:cNvPr id="31" name="Rectangle 30">
              <a:extLst>
                <a:ext uri="{FF2B5EF4-FFF2-40B4-BE49-F238E27FC236}">
                  <a16:creationId xmlns:a16="http://schemas.microsoft.com/office/drawing/2014/main" id="{C017AE21-6239-372D-E536-29CE692256C3}"/>
                </a:ext>
              </a:extLst>
            </p:cNvPr>
            <p:cNvSpPr/>
            <p:nvPr/>
          </p:nvSpPr>
          <p:spPr>
            <a:xfrm>
              <a:off x="3200297" y="3384221"/>
              <a:ext cx="1779124" cy="954107"/>
            </a:xfrm>
            <a:prstGeom prst="rect">
              <a:avLst/>
            </a:prstGeom>
          </p:spPr>
          <p:txBody>
            <a:bodyPr wrap="square">
              <a:spAutoFit/>
            </a:bodyPr>
            <a:lstStyle/>
            <a:p>
              <a:pPr algn="ctr"/>
              <a:r>
                <a:rPr lang="en-IN" sz="2800" b="1" dirty="0">
                  <a:solidFill>
                    <a:srgbClr val="080808"/>
                  </a:solidFill>
                  <a:latin typeface="Atkinson Hyperlegible" pitchFamily="2" charset="0"/>
                </a:rPr>
                <a:t>Onsite system</a:t>
              </a:r>
            </a:p>
          </p:txBody>
        </p:sp>
      </p:grpSp>
    </p:spTree>
    <p:extLst>
      <p:ext uri="{BB962C8B-B14F-4D97-AF65-F5344CB8AC3E}">
        <p14:creationId xmlns:p14="http://schemas.microsoft.com/office/powerpoint/2010/main" val="3138194440"/>
      </p:ext>
    </p:extLst>
  </p:cSld>
  <p:clrMapOvr>
    <a:masterClrMapping/>
  </p:clrMapOvr>
  <mc:AlternateContent xmlns:mc="http://schemas.openxmlformats.org/markup-compatibility/2006">
    <mc:Choice xmlns:p14="http://schemas.microsoft.com/office/powerpoint/2010/main" Requires="p14">
      <p:transition spd="slow" p14:dur="2000" advClick="0" advTm="39500"/>
    </mc:Choice>
    <mc:Fallback>
      <p:transition spd="slow" advClick="0" advTm="3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480"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 calcmode="lin" valueType="num">
                                      <p:cBhvr additive="base">
                                        <p:cTn id="9" dur="500" fill="hold"/>
                                        <p:tgtEl>
                                          <p:spTgt spid="44"/>
                                        </p:tgtEl>
                                        <p:attrNameLst>
                                          <p:attrName>ppt_x</p:attrName>
                                        </p:attrNameLst>
                                      </p:cBhvr>
                                      <p:tavLst>
                                        <p:tav tm="0">
                                          <p:val>
                                            <p:strVal val="0-#ppt_w/2"/>
                                          </p:val>
                                        </p:tav>
                                        <p:tav tm="100000">
                                          <p:val>
                                            <p:strVal val="#ppt_x"/>
                                          </p:val>
                                        </p:tav>
                                      </p:tavLst>
                                    </p:anim>
                                    <p:anim calcmode="lin" valueType="num">
                                      <p:cBhvr additive="base">
                                        <p:cTn id="10" dur="500" fill="hold"/>
                                        <p:tgtEl>
                                          <p:spTgt spid="44"/>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75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par>
                                <p:cTn id="21" presetID="26" presetClass="emph" presetSubtype="0" fill="hold" nodeType="withEffect">
                                  <p:stCondLst>
                                    <p:cond delay="3500"/>
                                  </p:stCondLst>
                                  <p:childTnLst>
                                    <p:animEffect transition="out" filter="fade">
                                      <p:cBhvr>
                                        <p:cTn id="22" dur="500" tmFilter="0, 0; .2, .5; .8, .5; 1, 0"/>
                                        <p:tgtEl>
                                          <p:spTgt spid="39"/>
                                        </p:tgtEl>
                                      </p:cBhvr>
                                    </p:animEffect>
                                    <p:animScale>
                                      <p:cBhvr>
                                        <p:cTn id="23" dur="250" autoRev="1" fill="hold"/>
                                        <p:tgtEl>
                                          <p:spTgt spid="39"/>
                                        </p:tgtEl>
                                      </p:cBhvr>
                                      <p:by x="105000" y="105000"/>
                                    </p:animScale>
                                  </p:childTnLst>
                                </p:cTn>
                              </p:par>
                              <p:par>
                                <p:cTn id="24" presetID="26" presetClass="emph" presetSubtype="0" fill="hold" nodeType="withEffect">
                                  <p:stCondLst>
                                    <p:cond delay="4000"/>
                                  </p:stCondLst>
                                  <p:childTnLst>
                                    <p:animEffect transition="out" filter="fade">
                                      <p:cBhvr>
                                        <p:cTn id="25" dur="500" tmFilter="0, 0; .2, .5; .8, .5; 1, 0"/>
                                        <p:tgtEl>
                                          <p:spTgt spid="40"/>
                                        </p:tgtEl>
                                      </p:cBhvr>
                                    </p:animEffect>
                                    <p:animScale>
                                      <p:cBhvr>
                                        <p:cTn id="26" dur="250" autoRev="1" fill="hold"/>
                                        <p:tgtEl>
                                          <p:spTgt spid="40"/>
                                        </p:tgtEl>
                                      </p:cBhvr>
                                      <p:by x="105000" y="105000"/>
                                    </p:animScale>
                                  </p:childTnLst>
                                </p:cTn>
                              </p:par>
                              <p:par>
                                <p:cTn id="27" presetID="53" presetClass="exit" presetSubtype="32" fill="hold" nodeType="withEffect">
                                  <p:stCondLst>
                                    <p:cond delay="5500"/>
                                  </p:stCondLst>
                                  <p:childTnLst>
                                    <p:anim calcmode="lin" valueType="num">
                                      <p:cBhvr>
                                        <p:cTn id="28" dur="500"/>
                                        <p:tgtEl>
                                          <p:spTgt spid="39"/>
                                        </p:tgtEl>
                                        <p:attrNameLst>
                                          <p:attrName>ppt_w</p:attrName>
                                        </p:attrNameLst>
                                      </p:cBhvr>
                                      <p:tavLst>
                                        <p:tav tm="0">
                                          <p:val>
                                            <p:strVal val="ppt_w"/>
                                          </p:val>
                                        </p:tav>
                                        <p:tav tm="100000">
                                          <p:val>
                                            <p:fltVal val="0"/>
                                          </p:val>
                                        </p:tav>
                                      </p:tavLst>
                                    </p:anim>
                                    <p:anim calcmode="lin" valueType="num">
                                      <p:cBhvr>
                                        <p:cTn id="29" dur="500"/>
                                        <p:tgtEl>
                                          <p:spTgt spid="39"/>
                                        </p:tgtEl>
                                        <p:attrNameLst>
                                          <p:attrName>ppt_h</p:attrName>
                                        </p:attrNameLst>
                                      </p:cBhvr>
                                      <p:tavLst>
                                        <p:tav tm="0">
                                          <p:val>
                                            <p:strVal val="ppt_h"/>
                                          </p:val>
                                        </p:tav>
                                        <p:tav tm="100000">
                                          <p:val>
                                            <p:fltVal val="0"/>
                                          </p:val>
                                        </p:tav>
                                      </p:tavLst>
                                    </p:anim>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53" presetClass="exit" presetSubtype="32" fill="hold" nodeType="withEffect">
                                  <p:stCondLst>
                                    <p:cond delay="5500"/>
                                  </p:stCondLst>
                                  <p:childTnLst>
                                    <p:anim calcmode="lin" valueType="num">
                                      <p:cBhvr>
                                        <p:cTn id="33" dur="500"/>
                                        <p:tgtEl>
                                          <p:spTgt spid="40"/>
                                        </p:tgtEl>
                                        <p:attrNameLst>
                                          <p:attrName>ppt_w</p:attrName>
                                        </p:attrNameLst>
                                      </p:cBhvr>
                                      <p:tavLst>
                                        <p:tav tm="0">
                                          <p:val>
                                            <p:strVal val="ppt_w"/>
                                          </p:val>
                                        </p:tav>
                                        <p:tav tm="100000">
                                          <p:val>
                                            <p:fltVal val="0"/>
                                          </p:val>
                                        </p:tav>
                                      </p:tavLst>
                                    </p:anim>
                                    <p:anim calcmode="lin" valueType="num">
                                      <p:cBhvr>
                                        <p:cTn id="34" dur="500"/>
                                        <p:tgtEl>
                                          <p:spTgt spid="40"/>
                                        </p:tgtEl>
                                        <p:attrNameLst>
                                          <p:attrName>ppt_h</p:attrName>
                                        </p:attrNameLst>
                                      </p:cBhvr>
                                      <p:tavLst>
                                        <p:tav tm="0">
                                          <p:val>
                                            <p:strVal val="ppt_h"/>
                                          </p:val>
                                        </p:tav>
                                        <p:tav tm="100000">
                                          <p:val>
                                            <p:fltVal val="0"/>
                                          </p:val>
                                        </p:tav>
                                      </p:tavLst>
                                    </p:anim>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par>
                                <p:cTn id="37" presetID="2" presetClass="entr" presetSubtype="8" fill="hold" nodeType="withEffect">
                                  <p:stCondLst>
                                    <p:cond delay="575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0-#ppt_w/2"/>
                                          </p:val>
                                        </p:tav>
                                        <p:tav tm="100000">
                                          <p:val>
                                            <p:strVal val="#ppt_x"/>
                                          </p:val>
                                        </p:tav>
                                      </p:tavLst>
                                    </p:anim>
                                    <p:anim calcmode="lin" valueType="num">
                                      <p:cBhvr additive="base">
                                        <p:cTn id="40" dur="500" fill="hold"/>
                                        <p:tgtEl>
                                          <p:spTgt spid="61"/>
                                        </p:tgtEl>
                                        <p:attrNameLst>
                                          <p:attrName>ppt_y</p:attrName>
                                        </p:attrNameLst>
                                      </p:cBhvr>
                                      <p:tavLst>
                                        <p:tav tm="0">
                                          <p:val>
                                            <p:strVal val="#ppt_y"/>
                                          </p:val>
                                        </p:tav>
                                        <p:tav tm="100000">
                                          <p:val>
                                            <p:strVal val="#ppt_y"/>
                                          </p:val>
                                        </p:tav>
                                      </p:tavLst>
                                    </p:anim>
                                  </p:childTnLst>
                                </p:cTn>
                              </p:par>
                              <p:par>
                                <p:cTn id="41" presetID="35" presetClass="path" presetSubtype="0" accel="50000" decel="50000" fill="hold" nodeType="withEffect">
                                  <p:stCondLst>
                                    <p:cond delay="14000"/>
                                  </p:stCondLst>
                                  <p:childTnLst>
                                    <p:animMotion origin="layout" path="M 0 0 L -0.25 0 E" pathEditMode="relative" ptsTypes="">
                                      <p:cBhvr>
                                        <p:cTn id="42" dur="750" fill="hold"/>
                                        <p:tgtEl>
                                          <p:spTgt spid="61"/>
                                        </p:tgtEl>
                                        <p:attrNameLst>
                                          <p:attrName>ppt_x</p:attrName>
                                          <p:attrName>ppt_y</p:attrName>
                                        </p:attrNameLst>
                                      </p:cBhvr>
                                    </p:animMotion>
                                  </p:childTnLst>
                                </p:cTn>
                              </p:par>
                              <p:par>
                                <p:cTn id="43" presetID="2" presetClass="entr" presetSubtype="2" fill="hold" nodeType="withEffect">
                                  <p:stCondLst>
                                    <p:cond delay="1450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1+#ppt_w/2"/>
                                          </p:val>
                                        </p:tav>
                                        <p:tav tm="100000">
                                          <p:val>
                                            <p:strVal val="#ppt_x"/>
                                          </p:val>
                                        </p:tav>
                                      </p:tavLst>
                                    </p:anim>
                                    <p:anim calcmode="lin" valueType="num">
                                      <p:cBhvr additive="base">
                                        <p:cTn id="46" dur="500" fill="hold"/>
                                        <p:tgtEl>
                                          <p:spTgt spid="13"/>
                                        </p:tgtEl>
                                        <p:attrNameLst>
                                          <p:attrName>ppt_y</p:attrName>
                                        </p:attrNameLst>
                                      </p:cBhvr>
                                      <p:tavLst>
                                        <p:tav tm="0">
                                          <p:val>
                                            <p:strVal val="#ppt_y"/>
                                          </p:val>
                                        </p:tav>
                                        <p:tav tm="100000">
                                          <p:val>
                                            <p:strVal val="#ppt_y"/>
                                          </p:val>
                                        </p:tav>
                                      </p:tavLst>
                                    </p:anim>
                                  </p:childTnLst>
                                </p:cTn>
                              </p:par>
                              <p:par>
                                <p:cTn id="47" presetID="2" presetClass="exit" presetSubtype="2" fill="hold" nodeType="withEffect">
                                  <p:stCondLst>
                                    <p:cond delay="39500"/>
                                  </p:stCondLst>
                                  <p:childTnLst>
                                    <p:anim calcmode="lin" valueType="num">
                                      <p:cBhvr additive="base">
                                        <p:cTn id="48" dur="500"/>
                                        <p:tgtEl>
                                          <p:spTgt spid="13"/>
                                        </p:tgtEl>
                                        <p:attrNameLst>
                                          <p:attrName>ppt_x</p:attrName>
                                        </p:attrNameLst>
                                      </p:cBhvr>
                                      <p:tavLst>
                                        <p:tav tm="0">
                                          <p:val>
                                            <p:strVal val="ppt_x"/>
                                          </p:val>
                                        </p:tav>
                                        <p:tav tm="100000">
                                          <p:val>
                                            <p:strVal val="1+ppt_w/2"/>
                                          </p:val>
                                        </p:tav>
                                      </p:tavLst>
                                    </p:anim>
                                    <p:anim calcmode="lin" valueType="num">
                                      <p:cBhvr additive="base">
                                        <p:cTn id="49" dur="500"/>
                                        <p:tgtEl>
                                          <p:spTgt spid="13"/>
                                        </p:tgtEl>
                                        <p:attrNameLst>
                                          <p:attrName>ppt_y</p:attrName>
                                        </p:attrNameLst>
                                      </p:cBhvr>
                                      <p:tavLst>
                                        <p:tav tm="0">
                                          <p:val>
                                            <p:strVal val="ppt_y"/>
                                          </p:val>
                                        </p:tav>
                                        <p:tav tm="100000">
                                          <p:val>
                                            <p:strVal val="ppt_y"/>
                                          </p:val>
                                        </p:tav>
                                      </p:tavLst>
                                    </p:anim>
                                    <p:set>
                                      <p:cBhvr>
                                        <p:cTn id="50" dur="1" fill="hold">
                                          <p:stCondLst>
                                            <p:cond delay="499"/>
                                          </p:stCondLst>
                                        </p:cTn>
                                        <p:tgtEl>
                                          <p:spTgt spid="13"/>
                                        </p:tgtEl>
                                        <p:attrNameLst>
                                          <p:attrName>style.visibility</p:attrName>
                                        </p:attrNameLst>
                                      </p:cBhvr>
                                      <p:to>
                                        <p:strVal val="hidden"/>
                                      </p:to>
                                    </p:set>
                                  </p:childTnLst>
                                </p:cTn>
                              </p:par>
                              <p:par>
                                <p:cTn id="51" presetID="2" presetClass="exit" presetSubtype="8" fill="hold" grpId="1" nodeType="withEffect">
                                  <p:stCondLst>
                                    <p:cond delay="39500"/>
                                  </p:stCondLst>
                                  <p:childTnLst>
                                    <p:anim calcmode="lin" valueType="num">
                                      <p:cBhvr additive="base">
                                        <p:cTn id="52" dur="500"/>
                                        <p:tgtEl>
                                          <p:spTgt spid="44"/>
                                        </p:tgtEl>
                                        <p:attrNameLst>
                                          <p:attrName>ppt_x</p:attrName>
                                        </p:attrNameLst>
                                      </p:cBhvr>
                                      <p:tavLst>
                                        <p:tav tm="0">
                                          <p:val>
                                            <p:strVal val="ppt_x"/>
                                          </p:val>
                                        </p:tav>
                                        <p:tav tm="100000">
                                          <p:val>
                                            <p:strVal val="0-ppt_w/2"/>
                                          </p:val>
                                        </p:tav>
                                      </p:tavLst>
                                    </p:anim>
                                    <p:anim calcmode="lin" valueType="num">
                                      <p:cBhvr additive="base">
                                        <p:cTn id="53" dur="500"/>
                                        <p:tgtEl>
                                          <p:spTgt spid="44"/>
                                        </p:tgtEl>
                                        <p:attrNameLst>
                                          <p:attrName>ppt_y</p:attrName>
                                        </p:attrNameLst>
                                      </p:cBhvr>
                                      <p:tavLst>
                                        <p:tav tm="0">
                                          <p:val>
                                            <p:strVal val="ppt_y"/>
                                          </p:val>
                                        </p:tav>
                                        <p:tav tm="100000">
                                          <p:val>
                                            <p:strVal val="ppt_y"/>
                                          </p:val>
                                        </p:tav>
                                      </p:tavLst>
                                    </p:anim>
                                    <p:set>
                                      <p:cBhvr>
                                        <p:cTn id="54" dur="1" fill="hold">
                                          <p:stCondLst>
                                            <p:cond delay="499"/>
                                          </p:stCondLst>
                                        </p:cTn>
                                        <p:tgtEl>
                                          <p:spTgt spid="44"/>
                                        </p:tgtEl>
                                        <p:attrNameLst>
                                          <p:attrName>style.visibility</p:attrName>
                                        </p:attrNameLst>
                                      </p:cBhvr>
                                      <p:to>
                                        <p:strVal val="hidden"/>
                                      </p:to>
                                    </p:set>
                                  </p:childTnLst>
                                </p:cTn>
                              </p:par>
                              <p:par>
                                <p:cTn id="55" presetID="2" presetClass="exit" presetSubtype="8" fill="hold" nodeType="withEffect">
                                  <p:stCondLst>
                                    <p:cond delay="39500"/>
                                  </p:stCondLst>
                                  <p:childTnLst>
                                    <p:anim calcmode="lin" valueType="num">
                                      <p:cBhvr additive="base">
                                        <p:cTn id="56" dur="500"/>
                                        <p:tgtEl>
                                          <p:spTgt spid="61"/>
                                        </p:tgtEl>
                                        <p:attrNameLst>
                                          <p:attrName>ppt_x</p:attrName>
                                        </p:attrNameLst>
                                      </p:cBhvr>
                                      <p:tavLst>
                                        <p:tav tm="0">
                                          <p:val>
                                            <p:strVal val="ppt_x"/>
                                          </p:val>
                                        </p:tav>
                                        <p:tav tm="100000">
                                          <p:val>
                                            <p:strVal val="0-ppt_w/2"/>
                                          </p:val>
                                        </p:tav>
                                      </p:tavLst>
                                    </p:anim>
                                    <p:anim calcmode="lin" valueType="num">
                                      <p:cBhvr additive="base">
                                        <p:cTn id="57" dur="500"/>
                                        <p:tgtEl>
                                          <p:spTgt spid="61"/>
                                        </p:tgtEl>
                                        <p:attrNameLst>
                                          <p:attrName>ppt_y</p:attrName>
                                        </p:attrNameLst>
                                      </p:cBhvr>
                                      <p:tavLst>
                                        <p:tav tm="0">
                                          <p:val>
                                            <p:strVal val="ppt_y"/>
                                          </p:val>
                                        </p:tav>
                                        <p:tav tm="100000">
                                          <p:val>
                                            <p:strVal val="ppt_y"/>
                                          </p:val>
                                        </p:tav>
                                      </p:tavLst>
                                    </p:anim>
                                    <p:set>
                                      <p:cBhvr>
                                        <p:cTn id="58"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1"/>
                </p:tgtEl>
              </p:cMediaNode>
            </p:audio>
          </p:childTnLst>
        </p:cTn>
      </p:par>
    </p:tnLst>
    <p:bldLst>
      <p:bldP spid="44" grpId="0"/>
      <p:bldP spid="4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13423C3-42ED-4AD1-A9B9-713BD961E45C}"/>
              </a:ext>
            </a:extLst>
          </p:cNvPr>
          <p:cNvSpPr/>
          <p:nvPr/>
        </p:nvSpPr>
        <p:spPr>
          <a:xfrm>
            <a:off x="-1" y="1194398"/>
            <a:ext cx="12192001" cy="5525380"/>
          </a:xfrm>
          <a:prstGeom prst="rect">
            <a:avLst/>
          </a:prstGeom>
          <a:solidFill>
            <a:schemeClr val="bg1">
              <a:lumMod val="85000"/>
              <a:alpha val="352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423F113-477A-4088-AB43-78D03917C7D4}"/>
              </a:ext>
            </a:extLst>
          </p:cNvPr>
          <p:cNvSpPr txBox="1"/>
          <p:nvPr/>
        </p:nvSpPr>
        <p:spPr>
          <a:xfrm>
            <a:off x="128016" y="96886"/>
            <a:ext cx="118353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Off-site options (or on-site treatment for large health care facilities)</a:t>
            </a:r>
          </a:p>
        </p:txBody>
      </p:sp>
      <p:grpSp>
        <p:nvGrpSpPr>
          <p:cNvPr id="4" name="Group 3">
            <a:extLst>
              <a:ext uri="{FF2B5EF4-FFF2-40B4-BE49-F238E27FC236}">
                <a16:creationId xmlns:a16="http://schemas.microsoft.com/office/drawing/2014/main" id="{02F1C69E-B7FF-3CCD-09B8-E4D381F66348}"/>
              </a:ext>
            </a:extLst>
          </p:cNvPr>
          <p:cNvGrpSpPr/>
          <p:nvPr/>
        </p:nvGrpSpPr>
        <p:grpSpPr>
          <a:xfrm>
            <a:off x="4304183" y="2726107"/>
            <a:ext cx="3583633" cy="2461963"/>
            <a:chOff x="2342879" y="1356522"/>
            <a:chExt cx="3583633" cy="2461963"/>
          </a:xfrm>
        </p:grpSpPr>
        <p:sp>
          <p:nvSpPr>
            <p:cNvPr id="12" name="Rectangle 11">
              <a:extLst>
                <a:ext uri="{FF2B5EF4-FFF2-40B4-BE49-F238E27FC236}">
                  <a16:creationId xmlns:a16="http://schemas.microsoft.com/office/drawing/2014/main" id="{ECACEA19-2627-461F-8DDC-2EC24188B248}"/>
                </a:ext>
              </a:extLst>
            </p:cNvPr>
            <p:cNvSpPr/>
            <p:nvPr/>
          </p:nvSpPr>
          <p:spPr>
            <a:xfrm>
              <a:off x="2342879" y="1921956"/>
              <a:ext cx="3583633" cy="1896529"/>
            </a:xfrm>
            <a:prstGeom prst="rect">
              <a:avLst/>
            </a:prstGeom>
            <a:solidFill>
              <a:srgbClr val="F5C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84756A26-0283-4C01-ADA7-F1FCC5FB71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54"/>
            <a:stretch/>
          </p:blipFill>
          <p:spPr>
            <a:xfrm>
              <a:off x="2465601" y="1356522"/>
              <a:ext cx="3338188" cy="1839774"/>
            </a:xfrm>
            <a:prstGeom prst="rect">
              <a:avLst/>
            </a:prstGeom>
            <a:ln>
              <a:solidFill>
                <a:srgbClr val="F5C101"/>
              </a:solidFill>
            </a:ln>
            <a:effectLst>
              <a:outerShdw blurRad="50800" dist="38100" dir="5400000" algn="t" rotWithShape="0">
                <a:prstClr val="black">
                  <a:alpha val="40000"/>
                </a:prstClr>
              </a:outerShdw>
            </a:effectLst>
          </p:spPr>
        </p:pic>
        <p:sp>
          <p:nvSpPr>
            <p:cNvPr id="55" name="TextBox 54">
              <a:extLst>
                <a:ext uri="{FF2B5EF4-FFF2-40B4-BE49-F238E27FC236}">
                  <a16:creationId xmlns:a16="http://schemas.microsoft.com/office/drawing/2014/main" id="{992D9E32-CB52-4541-9081-B6FE06D0A6B2}"/>
                </a:ext>
              </a:extLst>
            </p:cNvPr>
            <p:cNvSpPr txBox="1"/>
            <p:nvPr/>
          </p:nvSpPr>
          <p:spPr>
            <a:xfrm>
              <a:off x="2567177" y="3295807"/>
              <a:ext cx="3135037"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Motorized collection</a:t>
              </a:r>
            </a:p>
          </p:txBody>
        </p:sp>
      </p:grpSp>
      <p:grpSp>
        <p:nvGrpSpPr>
          <p:cNvPr id="5" name="Group 4">
            <a:extLst>
              <a:ext uri="{FF2B5EF4-FFF2-40B4-BE49-F238E27FC236}">
                <a16:creationId xmlns:a16="http://schemas.microsoft.com/office/drawing/2014/main" id="{19C33722-3F1D-2D73-A87D-ABAF8674A4C1}"/>
              </a:ext>
            </a:extLst>
          </p:cNvPr>
          <p:cNvGrpSpPr/>
          <p:nvPr/>
        </p:nvGrpSpPr>
        <p:grpSpPr>
          <a:xfrm>
            <a:off x="4304183" y="4095691"/>
            <a:ext cx="3583633" cy="2461963"/>
            <a:chOff x="2342879" y="4095691"/>
            <a:chExt cx="3583633" cy="2461963"/>
          </a:xfrm>
        </p:grpSpPr>
        <p:sp>
          <p:nvSpPr>
            <p:cNvPr id="43" name="Rectangle 42">
              <a:extLst>
                <a:ext uri="{FF2B5EF4-FFF2-40B4-BE49-F238E27FC236}">
                  <a16:creationId xmlns:a16="http://schemas.microsoft.com/office/drawing/2014/main" id="{859F2EB9-05C4-4DF1-8364-623E265CF299}"/>
                </a:ext>
              </a:extLst>
            </p:cNvPr>
            <p:cNvSpPr/>
            <p:nvPr/>
          </p:nvSpPr>
          <p:spPr>
            <a:xfrm>
              <a:off x="2342879" y="4661125"/>
              <a:ext cx="3583633" cy="1896529"/>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a:extLst>
                <a:ext uri="{FF2B5EF4-FFF2-40B4-BE49-F238E27FC236}">
                  <a16:creationId xmlns:a16="http://schemas.microsoft.com/office/drawing/2014/main" id="{5F46857B-54E8-43DB-ACA0-B3BBA50E7A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9835"/>
            <a:stretch/>
          </p:blipFill>
          <p:spPr>
            <a:xfrm>
              <a:off x="2465601" y="4095691"/>
              <a:ext cx="3338188" cy="1839773"/>
            </a:xfrm>
            <a:prstGeom prst="rect">
              <a:avLst/>
            </a:prstGeom>
            <a:solidFill>
              <a:srgbClr val="FED02F"/>
            </a:solidFill>
            <a:ln>
              <a:solidFill>
                <a:srgbClr val="EF414A"/>
              </a:solidFill>
            </a:ln>
            <a:effectLst>
              <a:outerShdw blurRad="50800" dist="38100" dir="5400000" algn="t" rotWithShape="0">
                <a:prstClr val="black">
                  <a:alpha val="40000"/>
                </a:prstClr>
              </a:outerShdw>
            </a:effectLst>
          </p:spPr>
        </p:pic>
        <p:sp>
          <p:nvSpPr>
            <p:cNvPr id="56" name="TextBox 55">
              <a:extLst>
                <a:ext uri="{FF2B5EF4-FFF2-40B4-BE49-F238E27FC236}">
                  <a16:creationId xmlns:a16="http://schemas.microsoft.com/office/drawing/2014/main" id="{64C5286A-D08D-4116-A9BF-134B12133F87}"/>
                </a:ext>
              </a:extLst>
            </p:cNvPr>
            <p:cNvSpPr txBox="1"/>
            <p:nvPr/>
          </p:nvSpPr>
          <p:spPr>
            <a:xfrm>
              <a:off x="2927020" y="6036855"/>
              <a:ext cx="2415351"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Gravity sewer</a:t>
              </a:r>
            </a:p>
          </p:txBody>
        </p:sp>
      </p:grpSp>
      <p:pic>
        <p:nvPicPr>
          <p:cNvPr id="2" name="14">
            <a:hlinkClick r:id="" action="ppaction://media"/>
            <a:extLst>
              <a:ext uri="{FF2B5EF4-FFF2-40B4-BE49-F238E27FC236}">
                <a16:creationId xmlns:a16="http://schemas.microsoft.com/office/drawing/2014/main" id="{E2D0AB39-2AFD-BC52-BB21-E94B90F688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163" y="6858000"/>
            <a:ext cx="609600" cy="609600"/>
          </a:xfrm>
          <a:prstGeom prst="rect">
            <a:avLst/>
          </a:prstGeom>
        </p:spPr>
      </p:pic>
    </p:spTree>
    <p:extLst>
      <p:ext uri="{BB962C8B-B14F-4D97-AF65-F5344CB8AC3E}">
        <p14:creationId xmlns:p14="http://schemas.microsoft.com/office/powerpoint/2010/main" val="1249692805"/>
      </p:ext>
    </p:extLst>
  </p:cSld>
  <p:clrMapOvr>
    <a:masterClrMapping/>
  </p:clrMapOvr>
  <mc:AlternateContent xmlns:mc="http://schemas.openxmlformats.org/markup-compatibility/2006">
    <mc:Choice xmlns:p14="http://schemas.microsoft.com/office/powerpoint/2010/main" Requires="p14">
      <p:transition spd="slow" p14:dur="2000" advClick="0" advTm="49300"/>
    </mc:Choice>
    <mc:Fallback>
      <p:transition spd="slow" advClick="0" advTm="4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9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 calcmode="lin" valueType="num">
                                      <p:cBhvr additive="base">
                                        <p:cTn id="9" dur="500" fill="hold"/>
                                        <p:tgtEl>
                                          <p:spTgt spid="44"/>
                                        </p:tgtEl>
                                        <p:attrNameLst>
                                          <p:attrName>ppt_x</p:attrName>
                                        </p:attrNameLst>
                                      </p:cBhvr>
                                      <p:tavLst>
                                        <p:tav tm="0">
                                          <p:val>
                                            <p:strVal val="0-#ppt_w/2"/>
                                          </p:val>
                                        </p:tav>
                                        <p:tav tm="100000">
                                          <p:val>
                                            <p:strVal val="#ppt_x"/>
                                          </p:val>
                                        </p:tav>
                                      </p:tavLst>
                                    </p:anim>
                                    <p:anim calcmode="lin" valueType="num">
                                      <p:cBhvr additive="base">
                                        <p:cTn id="10" dur="500" fill="hold"/>
                                        <p:tgtEl>
                                          <p:spTgt spid="44"/>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64" presetClass="path" presetSubtype="0" accel="50000" decel="50000" fill="hold" nodeType="withEffect">
                                  <p:stCondLst>
                                    <p:cond delay="27500"/>
                                  </p:stCondLst>
                                  <p:childTnLst>
                                    <p:animMotion origin="layout" path="M 0 -1.85185E-6 L 0 -0.20231 " pathEditMode="relative" rAng="0" ptsTypes="AA">
                                      <p:cBhvr>
                                        <p:cTn id="17" dur="750" fill="hold"/>
                                        <p:tgtEl>
                                          <p:spTgt spid="4"/>
                                        </p:tgtEl>
                                        <p:attrNameLst>
                                          <p:attrName>ppt_x</p:attrName>
                                          <p:attrName>ppt_y</p:attrName>
                                        </p:attrNameLst>
                                      </p:cBhvr>
                                      <p:rCtr x="0" y="-10116"/>
                                    </p:animMotion>
                                  </p:childTnLst>
                                </p:cTn>
                              </p:par>
                              <p:par>
                                <p:cTn id="18" presetID="53" presetClass="entr" presetSubtype="16" fill="hold" nodeType="withEffect">
                                  <p:stCondLst>
                                    <p:cond delay="2800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113423C3-42ED-4AD1-A9B9-713BD961E45C}"/>
              </a:ext>
            </a:extLst>
          </p:cNvPr>
          <p:cNvSpPr/>
          <p:nvPr/>
        </p:nvSpPr>
        <p:spPr>
          <a:xfrm>
            <a:off x="-1" y="1194398"/>
            <a:ext cx="12192001" cy="5525380"/>
          </a:xfrm>
          <a:prstGeom prst="rect">
            <a:avLst/>
          </a:prstGeom>
          <a:solidFill>
            <a:schemeClr val="bg1">
              <a:lumMod val="85000"/>
              <a:alpha val="352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423F113-477A-4088-AB43-78D03917C7D4}"/>
              </a:ext>
            </a:extLst>
          </p:cNvPr>
          <p:cNvSpPr txBox="1"/>
          <p:nvPr/>
        </p:nvSpPr>
        <p:spPr>
          <a:xfrm>
            <a:off x="128016" y="96886"/>
            <a:ext cx="118353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Off-site options (or on-site treatment for large health care facilities)</a:t>
            </a:r>
          </a:p>
        </p:txBody>
      </p:sp>
      <p:grpSp>
        <p:nvGrpSpPr>
          <p:cNvPr id="7" name="Group 6">
            <a:extLst>
              <a:ext uri="{FF2B5EF4-FFF2-40B4-BE49-F238E27FC236}">
                <a16:creationId xmlns:a16="http://schemas.microsoft.com/office/drawing/2014/main" id="{B0BB9ADD-9BDA-7F4D-EF2C-15BCAB6BB02C}"/>
              </a:ext>
            </a:extLst>
          </p:cNvPr>
          <p:cNvGrpSpPr/>
          <p:nvPr/>
        </p:nvGrpSpPr>
        <p:grpSpPr>
          <a:xfrm>
            <a:off x="6425676" y="4098085"/>
            <a:ext cx="3583633" cy="2459570"/>
            <a:chOff x="6265486" y="4098085"/>
            <a:chExt cx="3583633" cy="2459570"/>
          </a:xfrm>
        </p:grpSpPr>
        <p:sp>
          <p:nvSpPr>
            <p:cNvPr id="46" name="Rectangle 45">
              <a:extLst>
                <a:ext uri="{FF2B5EF4-FFF2-40B4-BE49-F238E27FC236}">
                  <a16:creationId xmlns:a16="http://schemas.microsoft.com/office/drawing/2014/main" id="{23F7C90F-AF61-4E68-9A7F-87D1A29070CA}"/>
                </a:ext>
              </a:extLst>
            </p:cNvPr>
            <p:cNvSpPr/>
            <p:nvPr/>
          </p:nvSpPr>
          <p:spPr>
            <a:xfrm>
              <a:off x="6265486" y="4661126"/>
              <a:ext cx="3583633" cy="1896529"/>
            </a:xfrm>
            <a:prstGeom prst="rect">
              <a:avLst/>
            </a:prstGeom>
            <a:solidFill>
              <a:srgbClr val="F5C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53F755E1-6E11-4F1C-B896-4B6643EA4F1E}"/>
                </a:ext>
              </a:extLst>
            </p:cNvPr>
            <p:cNvPicPr>
              <a:picLocks noChangeAspect="1"/>
            </p:cNvPicPr>
            <p:nvPr/>
          </p:nvPicPr>
          <p:blipFill>
            <a:blip r:embed="rId5"/>
            <a:stretch>
              <a:fillRect/>
            </a:stretch>
          </p:blipFill>
          <p:spPr>
            <a:xfrm>
              <a:off x="6388208" y="4098085"/>
              <a:ext cx="3338188" cy="1820161"/>
            </a:xfrm>
            <a:prstGeom prst="rect">
              <a:avLst/>
            </a:prstGeom>
            <a:ln>
              <a:solidFill>
                <a:srgbClr val="F5C101"/>
              </a:solidFill>
            </a:ln>
            <a:effectLst>
              <a:outerShdw blurRad="50800" dist="38100" dir="5400000" algn="t" rotWithShape="0">
                <a:prstClr val="black">
                  <a:alpha val="40000"/>
                </a:prstClr>
              </a:outerShdw>
            </a:effectLst>
          </p:spPr>
        </p:pic>
        <p:sp>
          <p:nvSpPr>
            <p:cNvPr id="57" name="TextBox 56">
              <a:extLst>
                <a:ext uri="{FF2B5EF4-FFF2-40B4-BE49-F238E27FC236}">
                  <a16:creationId xmlns:a16="http://schemas.microsoft.com/office/drawing/2014/main" id="{8914E5C2-8154-433A-8609-8AC9804F0768}"/>
                </a:ext>
              </a:extLst>
            </p:cNvPr>
            <p:cNvSpPr txBox="1"/>
            <p:nvPr/>
          </p:nvSpPr>
          <p:spPr>
            <a:xfrm>
              <a:off x="6618918" y="6022341"/>
              <a:ext cx="2876769"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Anaerobic filter</a:t>
              </a:r>
            </a:p>
          </p:txBody>
        </p:sp>
      </p:grpSp>
      <p:grpSp>
        <p:nvGrpSpPr>
          <p:cNvPr id="6" name="Group 5">
            <a:extLst>
              <a:ext uri="{FF2B5EF4-FFF2-40B4-BE49-F238E27FC236}">
                <a16:creationId xmlns:a16="http://schemas.microsoft.com/office/drawing/2014/main" id="{5DA8A1F2-83A0-2912-EA1A-AEA0FB68F396}"/>
              </a:ext>
            </a:extLst>
          </p:cNvPr>
          <p:cNvGrpSpPr/>
          <p:nvPr/>
        </p:nvGrpSpPr>
        <p:grpSpPr>
          <a:xfrm>
            <a:off x="6425676" y="1356522"/>
            <a:ext cx="3583633" cy="2461963"/>
            <a:chOff x="6265486" y="1356522"/>
            <a:chExt cx="3583633" cy="2461963"/>
          </a:xfrm>
        </p:grpSpPr>
        <p:sp>
          <p:nvSpPr>
            <p:cNvPr id="39" name="Rectangle 38">
              <a:extLst>
                <a:ext uri="{FF2B5EF4-FFF2-40B4-BE49-F238E27FC236}">
                  <a16:creationId xmlns:a16="http://schemas.microsoft.com/office/drawing/2014/main" id="{1FDECECC-20BC-4E3F-9EC4-CC5C20064F60}"/>
                </a:ext>
              </a:extLst>
            </p:cNvPr>
            <p:cNvSpPr/>
            <p:nvPr/>
          </p:nvSpPr>
          <p:spPr>
            <a:xfrm>
              <a:off x="6265486" y="1921956"/>
              <a:ext cx="3583633" cy="1896529"/>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91775D7B-0232-43D9-B117-51738798D7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3300"/>
            <a:stretch/>
          </p:blipFill>
          <p:spPr>
            <a:xfrm>
              <a:off x="6388208" y="1356522"/>
              <a:ext cx="3338188" cy="1839774"/>
            </a:xfrm>
            <a:prstGeom prst="rect">
              <a:avLst/>
            </a:prstGeom>
            <a:solidFill>
              <a:srgbClr val="00205C"/>
            </a:solidFill>
            <a:ln>
              <a:solidFill>
                <a:srgbClr val="EF414A"/>
              </a:solidFill>
            </a:ln>
            <a:effectLst>
              <a:outerShdw blurRad="50800" dist="38100" dir="5400000" algn="t" rotWithShape="0">
                <a:prstClr val="black">
                  <a:alpha val="40000"/>
                </a:prstClr>
              </a:outerShdw>
            </a:effectLst>
          </p:spPr>
        </p:pic>
        <p:sp>
          <p:nvSpPr>
            <p:cNvPr id="58" name="TextBox 57">
              <a:extLst>
                <a:ext uri="{FF2B5EF4-FFF2-40B4-BE49-F238E27FC236}">
                  <a16:creationId xmlns:a16="http://schemas.microsoft.com/office/drawing/2014/main" id="{9FC9DEE6-0C43-4510-8133-85510BB0DDB2}"/>
                </a:ext>
              </a:extLst>
            </p:cNvPr>
            <p:cNvSpPr txBox="1"/>
            <p:nvPr/>
          </p:nvSpPr>
          <p:spPr>
            <a:xfrm>
              <a:off x="6265486" y="3295807"/>
              <a:ext cx="3583633"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Waste stabilization pond</a:t>
              </a:r>
            </a:p>
          </p:txBody>
        </p:sp>
      </p:grpSp>
      <p:grpSp>
        <p:nvGrpSpPr>
          <p:cNvPr id="16" name="Group 15">
            <a:extLst>
              <a:ext uri="{FF2B5EF4-FFF2-40B4-BE49-F238E27FC236}">
                <a16:creationId xmlns:a16="http://schemas.microsoft.com/office/drawing/2014/main" id="{CE9A52C9-FEBD-A398-51EA-1BDC24BD5F7A}"/>
              </a:ext>
            </a:extLst>
          </p:cNvPr>
          <p:cNvGrpSpPr/>
          <p:nvPr/>
        </p:nvGrpSpPr>
        <p:grpSpPr>
          <a:xfrm>
            <a:off x="4304183" y="1356522"/>
            <a:ext cx="3583633" cy="5201132"/>
            <a:chOff x="4304183" y="1356522"/>
            <a:chExt cx="3583633" cy="5201132"/>
          </a:xfrm>
        </p:grpSpPr>
        <p:grpSp>
          <p:nvGrpSpPr>
            <p:cNvPr id="2" name="Group 1">
              <a:extLst>
                <a:ext uri="{FF2B5EF4-FFF2-40B4-BE49-F238E27FC236}">
                  <a16:creationId xmlns:a16="http://schemas.microsoft.com/office/drawing/2014/main" id="{91FFCCDD-0CAB-29C7-8F51-39D6C44F877E}"/>
                </a:ext>
              </a:extLst>
            </p:cNvPr>
            <p:cNvGrpSpPr/>
            <p:nvPr/>
          </p:nvGrpSpPr>
          <p:grpSpPr>
            <a:xfrm>
              <a:off x="4304183" y="1356522"/>
              <a:ext cx="3583633" cy="2461963"/>
              <a:chOff x="2342879" y="1356522"/>
              <a:chExt cx="3583633" cy="2461963"/>
            </a:xfrm>
          </p:grpSpPr>
          <p:sp>
            <p:nvSpPr>
              <p:cNvPr id="8" name="Rectangle 7">
                <a:extLst>
                  <a:ext uri="{FF2B5EF4-FFF2-40B4-BE49-F238E27FC236}">
                    <a16:creationId xmlns:a16="http://schemas.microsoft.com/office/drawing/2014/main" id="{864E3D03-B889-4D4C-A1B7-A144F03705B4}"/>
                  </a:ext>
                </a:extLst>
              </p:cNvPr>
              <p:cNvSpPr/>
              <p:nvPr/>
            </p:nvSpPr>
            <p:spPr>
              <a:xfrm>
                <a:off x="2342879" y="1921956"/>
                <a:ext cx="3583633" cy="1896529"/>
              </a:xfrm>
              <a:prstGeom prst="rect">
                <a:avLst/>
              </a:prstGeom>
              <a:solidFill>
                <a:srgbClr val="F5C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5183EA96-98A5-1A65-D24F-FE43F83E2C2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754"/>
              <a:stretch/>
            </p:blipFill>
            <p:spPr>
              <a:xfrm>
                <a:off x="2465601" y="1356522"/>
                <a:ext cx="3338188" cy="1839774"/>
              </a:xfrm>
              <a:prstGeom prst="rect">
                <a:avLst/>
              </a:prstGeom>
              <a:ln>
                <a:solidFill>
                  <a:srgbClr val="F5C101"/>
                </a:solid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BB491CF1-9B13-A4E5-F487-24D35E505394}"/>
                  </a:ext>
                </a:extLst>
              </p:cNvPr>
              <p:cNvSpPr txBox="1"/>
              <p:nvPr/>
            </p:nvSpPr>
            <p:spPr>
              <a:xfrm>
                <a:off x="2567177" y="3295807"/>
                <a:ext cx="3135037"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Motorized collection</a:t>
                </a:r>
              </a:p>
            </p:txBody>
          </p:sp>
        </p:grpSp>
        <p:grpSp>
          <p:nvGrpSpPr>
            <p:cNvPr id="11" name="Group 10">
              <a:extLst>
                <a:ext uri="{FF2B5EF4-FFF2-40B4-BE49-F238E27FC236}">
                  <a16:creationId xmlns:a16="http://schemas.microsoft.com/office/drawing/2014/main" id="{24DC805F-5B26-C58B-E37B-574C502C1CDC}"/>
                </a:ext>
              </a:extLst>
            </p:cNvPr>
            <p:cNvGrpSpPr/>
            <p:nvPr/>
          </p:nvGrpSpPr>
          <p:grpSpPr>
            <a:xfrm>
              <a:off x="4304183" y="4095691"/>
              <a:ext cx="3583633" cy="2461963"/>
              <a:chOff x="2342879" y="4095691"/>
              <a:chExt cx="3583633" cy="2461963"/>
            </a:xfrm>
          </p:grpSpPr>
          <p:sp>
            <p:nvSpPr>
              <p:cNvPr id="13" name="Rectangle 12">
                <a:extLst>
                  <a:ext uri="{FF2B5EF4-FFF2-40B4-BE49-F238E27FC236}">
                    <a16:creationId xmlns:a16="http://schemas.microsoft.com/office/drawing/2014/main" id="{59428F85-7C3C-DB4B-8657-51945B810ECD}"/>
                  </a:ext>
                </a:extLst>
              </p:cNvPr>
              <p:cNvSpPr/>
              <p:nvPr/>
            </p:nvSpPr>
            <p:spPr>
              <a:xfrm>
                <a:off x="2342879" y="4661125"/>
                <a:ext cx="3583633" cy="1896529"/>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AE7279D-E948-6C4F-DA52-E03CB4F697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9835"/>
              <a:stretch/>
            </p:blipFill>
            <p:spPr>
              <a:xfrm>
                <a:off x="2465601" y="4095691"/>
                <a:ext cx="3338188" cy="1839773"/>
              </a:xfrm>
              <a:prstGeom prst="rect">
                <a:avLst/>
              </a:prstGeom>
              <a:solidFill>
                <a:srgbClr val="FED02F"/>
              </a:solidFill>
              <a:ln>
                <a:solidFill>
                  <a:srgbClr val="EF414A"/>
                </a:solidFill>
              </a:ln>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CD42AB7C-741B-C5E8-4B7B-0968A96C839A}"/>
                  </a:ext>
                </a:extLst>
              </p:cNvPr>
              <p:cNvSpPr txBox="1"/>
              <p:nvPr/>
            </p:nvSpPr>
            <p:spPr>
              <a:xfrm>
                <a:off x="2927020" y="6036855"/>
                <a:ext cx="2415351" cy="461665"/>
              </a:xfrm>
              <a:prstGeom prst="rect">
                <a:avLst/>
              </a:prstGeom>
              <a:noFill/>
            </p:spPr>
            <p:txBody>
              <a:bodyPr wrap="square">
                <a:spAutoFit/>
              </a:bodyPr>
              <a:lstStyle/>
              <a:p>
                <a:pPr algn="ctr" rtl="0"/>
                <a:r>
                  <a:rPr lang="en-US" sz="2400" b="1" dirty="0">
                    <a:solidFill>
                      <a:schemeClr val="bg1"/>
                    </a:solidFill>
                    <a:latin typeface="+mj-lt"/>
                    <a:cs typeface="Arial" panose="020B0604020202020204" pitchFamily="34" charset="0"/>
                  </a:rPr>
                  <a:t>Gravity sewer</a:t>
                </a:r>
              </a:p>
            </p:txBody>
          </p:sp>
        </p:grpSp>
      </p:grpSp>
      <p:pic>
        <p:nvPicPr>
          <p:cNvPr id="27" name="15">
            <a:hlinkClick r:id="" action="ppaction://media"/>
            <a:extLst>
              <a:ext uri="{FF2B5EF4-FFF2-40B4-BE49-F238E27FC236}">
                <a16:creationId xmlns:a16="http://schemas.microsoft.com/office/drawing/2014/main" id="{068B318F-AA1E-9A55-9914-6F8F334D26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 y="6858000"/>
            <a:ext cx="609600" cy="609600"/>
          </a:xfrm>
          <a:prstGeom prst="rect">
            <a:avLst/>
          </a:prstGeom>
        </p:spPr>
      </p:pic>
    </p:spTree>
    <p:extLst>
      <p:ext uri="{BB962C8B-B14F-4D97-AF65-F5344CB8AC3E}">
        <p14:creationId xmlns:p14="http://schemas.microsoft.com/office/powerpoint/2010/main" val="1345523341"/>
      </p:ext>
    </p:extLst>
  </p:cSld>
  <p:clrMapOvr>
    <a:masterClrMapping/>
  </p:clrMapOvr>
  <mc:AlternateContent xmlns:mc="http://schemas.openxmlformats.org/markup-compatibility/2006">
    <mc:Choice xmlns:p14="http://schemas.microsoft.com/office/powerpoint/2010/main" Requires="p14">
      <p:transition spd="slow" p14:dur="2000" advClick="0" advTm="32300"/>
    </mc:Choice>
    <mc:Fallback>
      <p:transition spd="slow" advClick="0" advTm="3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304" fill="hold"/>
                                        <p:tgtEl>
                                          <p:spTgt spid="27"/>
                                        </p:tgtEl>
                                      </p:cBhvr>
                                    </p:cmd>
                                  </p:childTnLst>
                                </p:cTn>
                              </p:par>
                              <p:par>
                                <p:cTn id="7" presetID="35" presetClass="path" presetSubtype="0" accel="50000" decel="50000" fill="hold" nodeType="withEffect">
                                  <p:stCondLst>
                                    <p:cond delay="0"/>
                                  </p:stCondLst>
                                  <p:childTnLst>
                                    <p:animMotion origin="layout" path="M 0 -3.33333E-6 L -0.17487 -3.33333E-6 " pathEditMode="relative" rAng="0" ptsTypes="AA">
                                      <p:cBhvr>
                                        <p:cTn id="8" dur="750" fill="hold"/>
                                        <p:tgtEl>
                                          <p:spTgt spid="16"/>
                                        </p:tgtEl>
                                        <p:attrNameLst>
                                          <p:attrName>ppt_x</p:attrName>
                                          <p:attrName>ppt_y</p:attrName>
                                        </p:attrNameLst>
                                      </p:cBhvr>
                                      <p:rCtr x="-8750" y="0"/>
                                    </p:animMotion>
                                  </p:childTnLst>
                                </p:cTn>
                              </p:par>
                              <p:par>
                                <p:cTn id="9" presetID="53" presetClass="entr" presetSubtype="16"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53" presetClass="entr" presetSubtype="16" fill="hold" nodeType="withEffect">
                                  <p:stCondLst>
                                    <p:cond delay="100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xit" presetSubtype="8" fill="hold" nodeType="withEffect">
                                  <p:stCondLst>
                                    <p:cond delay="32300"/>
                                  </p:stCondLst>
                                  <p:childTnLst>
                                    <p:anim calcmode="lin" valueType="num">
                                      <p:cBhvr additive="base">
                                        <p:cTn id="20" dur="500"/>
                                        <p:tgtEl>
                                          <p:spTgt spid="16"/>
                                        </p:tgtEl>
                                        <p:attrNameLst>
                                          <p:attrName>ppt_x</p:attrName>
                                        </p:attrNameLst>
                                      </p:cBhvr>
                                      <p:tavLst>
                                        <p:tav tm="0">
                                          <p:val>
                                            <p:strVal val="ppt_x"/>
                                          </p:val>
                                        </p:tav>
                                        <p:tav tm="100000">
                                          <p:val>
                                            <p:strVal val="0-ppt_w/2"/>
                                          </p:val>
                                        </p:tav>
                                      </p:tavLst>
                                    </p:anim>
                                    <p:anim calcmode="lin" valueType="num">
                                      <p:cBhvr additive="base">
                                        <p:cTn id="21" dur="500"/>
                                        <p:tgtEl>
                                          <p:spTgt spid="16"/>
                                        </p:tgtEl>
                                        <p:attrNameLst>
                                          <p:attrName>ppt_y</p:attrName>
                                        </p:attrNameLst>
                                      </p:cBhvr>
                                      <p:tavLst>
                                        <p:tav tm="0">
                                          <p:val>
                                            <p:strVal val="ppt_y"/>
                                          </p:val>
                                        </p:tav>
                                        <p:tav tm="100000">
                                          <p:val>
                                            <p:strVal val="ppt_y"/>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xit" presetSubtype="2" fill="hold" nodeType="withEffect">
                                  <p:stCondLst>
                                    <p:cond delay="32300"/>
                                  </p:stCondLst>
                                  <p:childTnLst>
                                    <p:anim calcmode="lin" valueType="num">
                                      <p:cBhvr additive="base">
                                        <p:cTn id="24" dur="500"/>
                                        <p:tgtEl>
                                          <p:spTgt spid="6"/>
                                        </p:tgtEl>
                                        <p:attrNameLst>
                                          <p:attrName>ppt_x</p:attrName>
                                        </p:attrNameLst>
                                      </p:cBhvr>
                                      <p:tavLst>
                                        <p:tav tm="0">
                                          <p:val>
                                            <p:strVal val="ppt_x"/>
                                          </p:val>
                                        </p:tav>
                                        <p:tav tm="100000">
                                          <p:val>
                                            <p:strVal val="1+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2" fill="hold" nodeType="withEffect">
                                  <p:stCondLst>
                                    <p:cond delay="32300"/>
                                  </p:stCondLst>
                                  <p:childTnLst>
                                    <p:anim calcmode="lin" valueType="num">
                                      <p:cBhvr additive="base">
                                        <p:cTn id="28" dur="500"/>
                                        <p:tgtEl>
                                          <p:spTgt spid="7"/>
                                        </p:tgtEl>
                                        <p:attrNameLst>
                                          <p:attrName>ppt_x</p:attrName>
                                        </p:attrNameLst>
                                      </p:cBhvr>
                                      <p:tavLst>
                                        <p:tav tm="0">
                                          <p:val>
                                            <p:strVal val="ppt_x"/>
                                          </p:val>
                                        </p:tav>
                                        <p:tav tm="100000">
                                          <p:val>
                                            <p:strVal val="1+ppt_w/2"/>
                                          </p:val>
                                        </p:tav>
                                      </p:tavLst>
                                    </p:anim>
                                    <p:anim calcmode="lin" valueType="num">
                                      <p:cBhvr additive="base">
                                        <p:cTn id="29" dur="500"/>
                                        <p:tgtEl>
                                          <p:spTgt spid="7"/>
                                        </p:tgtEl>
                                        <p:attrNameLst>
                                          <p:attrName>ppt_y</p:attrName>
                                        </p:attrNameLst>
                                      </p:cBhvr>
                                      <p:tavLst>
                                        <p:tav tm="0">
                                          <p:val>
                                            <p:strVal val="ppt_y"/>
                                          </p:val>
                                        </p:tav>
                                        <p:tav tm="100000">
                                          <p:val>
                                            <p:strVal val="ppt_y"/>
                                          </p:val>
                                        </p:tav>
                                      </p:tavLst>
                                    </p:anim>
                                    <p:set>
                                      <p:cBhvr>
                                        <p:cTn id="30" dur="1" fill="hold">
                                          <p:stCondLst>
                                            <p:cond delay="499"/>
                                          </p:stCondLst>
                                        </p:cTn>
                                        <p:tgtEl>
                                          <p:spTgt spid="7"/>
                                        </p:tgtEl>
                                        <p:attrNameLst>
                                          <p:attrName>style.visibility</p:attrName>
                                        </p:attrNameLst>
                                      </p:cBhvr>
                                      <p:to>
                                        <p:strVal val="hidden"/>
                                      </p:to>
                                    </p:set>
                                  </p:childTnLst>
                                </p:cTn>
                              </p:par>
                              <p:par>
                                <p:cTn id="31" presetID="2" presetClass="exit" presetSubtype="8" fill="hold" grpId="0" nodeType="withEffect">
                                  <p:stCondLst>
                                    <p:cond delay="32300"/>
                                  </p:stCondLst>
                                  <p:childTnLst>
                                    <p:anim calcmode="lin" valueType="num">
                                      <p:cBhvr additive="base">
                                        <p:cTn id="32" dur="500"/>
                                        <p:tgtEl>
                                          <p:spTgt spid="44"/>
                                        </p:tgtEl>
                                        <p:attrNameLst>
                                          <p:attrName>ppt_x</p:attrName>
                                        </p:attrNameLst>
                                      </p:cBhvr>
                                      <p:tavLst>
                                        <p:tav tm="0">
                                          <p:val>
                                            <p:strVal val="ppt_x"/>
                                          </p:val>
                                        </p:tav>
                                        <p:tav tm="100000">
                                          <p:val>
                                            <p:strVal val="0-ppt_w/2"/>
                                          </p:val>
                                        </p:tav>
                                      </p:tavLst>
                                    </p:anim>
                                    <p:anim calcmode="lin" valueType="num">
                                      <p:cBhvr additive="base">
                                        <p:cTn id="33" dur="500"/>
                                        <p:tgtEl>
                                          <p:spTgt spid="44"/>
                                        </p:tgtEl>
                                        <p:attrNameLst>
                                          <p:attrName>ppt_y</p:attrName>
                                        </p:attrNameLst>
                                      </p:cBhvr>
                                      <p:tavLst>
                                        <p:tav tm="0">
                                          <p:val>
                                            <p:strVal val="ppt_y"/>
                                          </p:val>
                                        </p:tav>
                                        <p:tav tm="100000">
                                          <p:val>
                                            <p:strVal val="ppt_y"/>
                                          </p:val>
                                        </p:tav>
                                      </p:tavLst>
                                    </p:anim>
                                    <p:set>
                                      <p:cBhvr>
                                        <p:cTn id="34" dur="1" fill="hold">
                                          <p:stCondLst>
                                            <p:cond delay="499"/>
                                          </p:stCondLst>
                                        </p:cTn>
                                        <p:tgtEl>
                                          <p:spTgt spid="44"/>
                                        </p:tgtEl>
                                        <p:attrNameLst>
                                          <p:attrName>style.visibility</p:attrName>
                                        </p:attrNameLst>
                                      </p:cBhvr>
                                      <p:to>
                                        <p:strVal val="hidden"/>
                                      </p:to>
                                    </p:set>
                                  </p:childTnLst>
                                </p:cTn>
                              </p:par>
                              <p:par>
                                <p:cTn id="35" presetID="10" presetClass="exit" presetSubtype="0" fill="hold" grpId="0" nodeType="withEffect">
                                  <p:stCondLst>
                                    <p:cond delay="3230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7"/>
                </p:tgtEl>
              </p:cMediaNode>
            </p:audio>
          </p:childTnLst>
        </p:cTn>
      </p:par>
    </p:tnLst>
    <p:bldLst>
      <p:bldP spid="62" grpId="0" animBg="1"/>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30DC2DAC-7F31-4BA2-ACAC-87BA56A55749}"/>
              </a:ext>
            </a:extLst>
          </p:cNvPr>
          <p:cNvCxnSpPr>
            <a:cxnSpLocks/>
          </p:cNvCxnSpPr>
          <p:nvPr/>
        </p:nvCxnSpPr>
        <p:spPr>
          <a:xfrm flipH="1">
            <a:off x="480817" y="1671955"/>
            <a:ext cx="9052560" cy="0"/>
          </a:xfrm>
          <a:prstGeom prst="line">
            <a:avLst/>
          </a:prstGeom>
          <a:ln w="1905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D0FC63-BAA0-4E72-B3FC-0D030250EE47}"/>
              </a:ext>
            </a:extLst>
          </p:cNvPr>
          <p:cNvCxnSpPr>
            <a:cxnSpLocks/>
          </p:cNvCxnSpPr>
          <p:nvPr/>
        </p:nvCxnSpPr>
        <p:spPr>
          <a:xfrm>
            <a:off x="480818" y="1664424"/>
            <a:ext cx="0" cy="4850676"/>
          </a:xfrm>
          <a:prstGeom prst="line">
            <a:avLst/>
          </a:prstGeom>
          <a:ln w="19050">
            <a:solidFill>
              <a:srgbClr val="D9D9D9"/>
            </a:solidFill>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7DE900A-81DF-E175-CEC9-20CEBA9BA7E9}"/>
              </a:ext>
            </a:extLst>
          </p:cNvPr>
          <p:cNvGrpSpPr/>
          <p:nvPr/>
        </p:nvGrpSpPr>
        <p:grpSpPr>
          <a:xfrm>
            <a:off x="9444204" y="-1"/>
            <a:ext cx="2747797" cy="6736467"/>
            <a:chOff x="9444204" y="-1"/>
            <a:chExt cx="2747797" cy="6736467"/>
          </a:xfrm>
        </p:grpSpPr>
        <p:sp>
          <p:nvSpPr>
            <p:cNvPr id="35" name="Rectangle 34">
              <a:extLst>
                <a:ext uri="{FF2B5EF4-FFF2-40B4-BE49-F238E27FC236}">
                  <a16:creationId xmlns:a16="http://schemas.microsoft.com/office/drawing/2014/main" id="{8A5E2EA8-8C4B-4618-8092-46FED4BD6508}"/>
                </a:ext>
              </a:extLst>
            </p:cNvPr>
            <p:cNvSpPr/>
            <p:nvPr/>
          </p:nvSpPr>
          <p:spPr>
            <a:xfrm>
              <a:off x="10582807" y="-1"/>
              <a:ext cx="1609194" cy="6736467"/>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5E936AA2-61B8-476A-A6B1-57D9099D02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791"/>
            <a:stretch/>
          </p:blipFill>
          <p:spPr>
            <a:xfrm>
              <a:off x="9456727" y="794446"/>
              <a:ext cx="2522715" cy="2468902"/>
            </a:xfrm>
            <a:prstGeom prst="rect">
              <a:avLst/>
            </a:prstGeom>
            <a:ln w="19050">
              <a:solidFill>
                <a:schemeClr val="bg1">
                  <a:lumMod val="85000"/>
                </a:schemeClr>
              </a:solidFill>
            </a:ln>
          </p:spPr>
        </p:pic>
        <p:pic>
          <p:nvPicPr>
            <p:cNvPr id="37" name="Picture Placeholder 11">
              <a:extLst>
                <a:ext uri="{FF2B5EF4-FFF2-40B4-BE49-F238E27FC236}">
                  <a16:creationId xmlns:a16="http://schemas.microsoft.com/office/drawing/2014/main" id="{679E79B5-F5A7-441F-95E9-48CDABD02F0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444204" y="3352249"/>
              <a:ext cx="2547761" cy="3236616"/>
            </a:xfrm>
            <a:prstGeom prst="rect">
              <a:avLst/>
            </a:prstGeom>
            <a:ln w="19050">
              <a:solidFill>
                <a:schemeClr val="bg1">
                  <a:lumMod val="85000"/>
                </a:schemeClr>
              </a:solidFill>
            </a:ln>
          </p:spPr>
        </p:pic>
      </p:grpSp>
      <p:sp>
        <p:nvSpPr>
          <p:cNvPr id="38" name="TextBox 37">
            <a:extLst>
              <a:ext uri="{FF2B5EF4-FFF2-40B4-BE49-F238E27FC236}">
                <a16:creationId xmlns:a16="http://schemas.microsoft.com/office/drawing/2014/main" id="{223FA4B3-AB8F-4DEB-8E5F-69BD67BA3768}"/>
              </a:ext>
            </a:extLst>
          </p:cNvPr>
          <p:cNvSpPr txBox="1"/>
          <p:nvPr/>
        </p:nvSpPr>
        <p:spPr>
          <a:xfrm>
            <a:off x="128015" y="96886"/>
            <a:ext cx="10242231"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Sanitation system fact sheets and inspection forms</a:t>
            </a:r>
          </a:p>
        </p:txBody>
      </p:sp>
      <p:sp>
        <p:nvSpPr>
          <p:cNvPr id="23" name="Rectangle 22">
            <a:extLst>
              <a:ext uri="{FF2B5EF4-FFF2-40B4-BE49-F238E27FC236}">
                <a16:creationId xmlns:a16="http://schemas.microsoft.com/office/drawing/2014/main" id="{E8B2F014-2E31-4B16-99D9-3B7573AA5A6D}"/>
              </a:ext>
            </a:extLst>
          </p:cNvPr>
          <p:cNvSpPr/>
          <p:nvPr/>
        </p:nvSpPr>
        <p:spPr>
          <a:xfrm>
            <a:off x="357075" y="4035592"/>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latin typeface="Atkinson Hyperlegible"/>
            </a:endParaRPr>
          </a:p>
        </p:txBody>
      </p:sp>
      <p:sp>
        <p:nvSpPr>
          <p:cNvPr id="40" name="Google Shape;144;p8">
            <a:extLst>
              <a:ext uri="{FF2B5EF4-FFF2-40B4-BE49-F238E27FC236}">
                <a16:creationId xmlns:a16="http://schemas.microsoft.com/office/drawing/2014/main" id="{249C9B93-8B5C-439D-807B-040E5EED6B50}"/>
              </a:ext>
            </a:extLst>
          </p:cNvPr>
          <p:cNvSpPr txBox="1"/>
          <p:nvPr/>
        </p:nvSpPr>
        <p:spPr>
          <a:xfrm>
            <a:off x="913810" y="3879316"/>
            <a:ext cx="8105565"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Design considerations.</a:t>
            </a:r>
          </a:p>
        </p:txBody>
      </p:sp>
      <p:sp>
        <p:nvSpPr>
          <p:cNvPr id="24" name="Rectangle 23">
            <a:extLst>
              <a:ext uri="{FF2B5EF4-FFF2-40B4-BE49-F238E27FC236}">
                <a16:creationId xmlns:a16="http://schemas.microsoft.com/office/drawing/2014/main" id="{5B86519D-9F5B-4CB9-A3F0-6D483F06328D}"/>
              </a:ext>
            </a:extLst>
          </p:cNvPr>
          <p:cNvSpPr/>
          <p:nvPr/>
        </p:nvSpPr>
        <p:spPr>
          <a:xfrm>
            <a:off x="357075" y="6056993"/>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Atkinson Hyperlegible"/>
            </a:endParaRPr>
          </a:p>
        </p:txBody>
      </p:sp>
      <p:sp>
        <p:nvSpPr>
          <p:cNvPr id="43" name="Google Shape;144;p8">
            <a:extLst>
              <a:ext uri="{FF2B5EF4-FFF2-40B4-BE49-F238E27FC236}">
                <a16:creationId xmlns:a16="http://schemas.microsoft.com/office/drawing/2014/main" id="{15782907-63E9-479A-95E3-8B70E4D4A5A9}"/>
              </a:ext>
            </a:extLst>
          </p:cNvPr>
          <p:cNvSpPr txBox="1"/>
          <p:nvPr/>
        </p:nvSpPr>
        <p:spPr>
          <a:xfrm>
            <a:off x="913810" y="5900717"/>
            <a:ext cx="8105565"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Can be used as part of routine WASH FIT assessments.</a:t>
            </a:r>
          </a:p>
        </p:txBody>
      </p:sp>
      <p:sp>
        <p:nvSpPr>
          <p:cNvPr id="39" name="Google Shape;144;p8">
            <a:extLst>
              <a:ext uri="{FF2B5EF4-FFF2-40B4-BE49-F238E27FC236}">
                <a16:creationId xmlns:a16="http://schemas.microsoft.com/office/drawing/2014/main" id="{145F31B3-EE83-4927-9D73-B607A165E592}"/>
              </a:ext>
            </a:extLst>
          </p:cNvPr>
          <p:cNvSpPr txBox="1"/>
          <p:nvPr/>
        </p:nvSpPr>
        <p:spPr>
          <a:xfrm>
            <a:off x="913810" y="1857913"/>
            <a:ext cx="8530392"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7 most common types of sanitation designs.</a:t>
            </a:r>
          </a:p>
        </p:txBody>
      </p:sp>
      <p:sp>
        <p:nvSpPr>
          <p:cNvPr id="44" name="Rectangle 43">
            <a:extLst>
              <a:ext uri="{FF2B5EF4-FFF2-40B4-BE49-F238E27FC236}">
                <a16:creationId xmlns:a16="http://schemas.microsoft.com/office/drawing/2014/main" id="{13701C5E-7E4F-4728-A2B0-22B76EFC5B9E}"/>
              </a:ext>
            </a:extLst>
          </p:cNvPr>
          <p:cNvSpPr/>
          <p:nvPr/>
        </p:nvSpPr>
        <p:spPr>
          <a:xfrm>
            <a:off x="357075" y="2014189"/>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latin typeface="Atkinson Hyperlegible"/>
            </a:endParaRPr>
          </a:p>
        </p:txBody>
      </p:sp>
      <p:sp>
        <p:nvSpPr>
          <p:cNvPr id="42" name="Google Shape;144;p8">
            <a:extLst>
              <a:ext uri="{FF2B5EF4-FFF2-40B4-BE49-F238E27FC236}">
                <a16:creationId xmlns:a16="http://schemas.microsoft.com/office/drawing/2014/main" id="{ABE36AC6-551B-4FEF-A8DE-AE6B415A1A03}"/>
              </a:ext>
            </a:extLst>
          </p:cNvPr>
          <p:cNvSpPr txBox="1"/>
          <p:nvPr/>
        </p:nvSpPr>
        <p:spPr>
          <a:xfrm>
            <a:off x="913810" y="5226918"/>
            <a:ext cx="8105565"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Measures to protect public health.</a:t>
            </a:r>
          </a:p>
        </p:txBody>
      </p:sp>
      <p:sp>
        <p:nvSpPr>
          <p:cNvPr id="45" name="Rectangle 44">
            <a:extLst>
              <a:ext uri="{FF2B5EF4-FFF2-40B4-BE49-F238E27FC236}">
                <a16:creationId xmlns:a16="http://schemas.microsoft.com/office/drawing/2014/main" id="{C739089A-98D8-47A3-A380-054F52F17B76}"/>
              </a:ext>
            </a:extLst>
          </p:cNvPr>
          <p:cNvSpPr/>
          <p:nvPr/>
        </p:nvSpPr>
        <p:spPr>
          <a:xfrm>
            <a:off x="357075" y="5383194"/>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Atkinson Hyperlegible"/>
            </a:endParaRPr>
          </a:p>
        </p:txBody>
      </p:sp>
      <p:sp>
        <p:nvSpPr>
          <p:cNvPr id="41" name="Google Shape;144;p8">
            <a:extLst>
              <a:ext uri="{FF2B5EF4-FFF2-40B4-BE49-F238E27FC236}">
                <a16:creationId xmlns:a16="http://schemas.microsoft.com/office/drawing/2014/main" id="{4674ECC6-F9BB-421B-AB9C-51988282B9C5}"/>
              </a:ext>
            </a:extLst>
          </p:cNvPr>
          <p:cNvSpPr txBox="1"/>
          <p:nvPr/>
        </p:nvSpPr>
        <p:spPr>
          <a:xfrm>
            <a:off x="913810" y="4553117"/>
            <a:ext cx="8105565"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Operation and maintenance.</a:t>
            </a:r>
          </a:p>
        </p:txBody>
      </p:sp>
      <p:sp>
        <p:nvSpPr>
          <p:cNvPr id="46" name="Rectangle 45">
            <a:extLst>
              <a:ext uri="{FF2B5EF4-FFF2-40B4-BE49-F238E27FC236}">
                <a16:creationId xmlns:a16="http://schemas.microsoft.com/office/drawing/2014/main" id="{DBC83BA8-1AB7-4F40-AE5D-299FB4A0C101}"/>
              </a:ext>
            </a:extLst>
          </p:cNvPr>
          <p:cNvSpPr/>
          <p:nvPr/>
        </p:nvSpPr>
        <p:spPr>
          <a:xfrm>
            <a:off x="357075" y="4709393"/>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latin typeface="Atkinson Hyperlegible"/>
            </a:endParaRPr>
          </a:p>
        </p:txBody>
      </p:sp>
      <p:sp>
        <p:nvSpPr>
          <p:cNvPr id="18" name="Google Shape;144;p8">
            <a:extLst>
              <a:ext uri="{FF2B5EF4-FFF2-40B4-BE49-F238E27FC236}">
                <a16:creationId xmlns:a16="http://schemas.microsoft.com/office/drawing/2014/main" id="{51DA0996-FE52-49C7-9C00-1F531FF1CFB2}"/>
              </a:ext>
            </a:extLst>
          </p:cNvPr>
          <p:cNvSpPr txBox="1"/>
          <p:nvPr/>
        </p:nvSpPr>
        <p:spPr>
          <a:xfrm>
            <a:off x="913810" y="2531714"/>
            <a:ext cx="8105565" cy="553968"/>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sz="2400" dirty="0">
                <a:latin typeface="Atkinson Hyperlegible"/>
                <a:ea typeface="Atkinson Hyperlegible"/>
                <a:cs typeface="Atkinson Hyperlegible"/>
                <a:sym typeface="Atkinson Hyperlegible"/>
              </a:rPr>
              <a:t>Identify main risks and appropriate remedial actions.</a:t>
            </a:r>
          </a:p>
        </p:txBody>
      </p:sp>
      <p:sp>
        <p:nvSpPr>
          <p:cNvPr id="47" name="Rectangle 46">
            <a:extLst>
              <a:ext uri="{FF2B5EF4-FFF2-40B4-BE49-F238E27FC236}">
                <a16:creationId xmlns:a16="http://schemas.microsoft.com/office/drawing/2014/main" id="{57BD05C8-3D41-492E-BDED-7F19DFDC6F27}"/>
              </a:ext>
            </a:extLst>
          </p:cNvPr>
          <p:cNvSpPr/>
          <p:nvPr/>
        </p:nvSpPr>
        <p:spPr>
          <a:xfrm>
            <a:off x="357075" y="2687990"/>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latin typeface="Atkinson Hyperlegible"/>
            </a:endParaRPr>
          </a:p>
        </p:txBody>
      </p:sp>
      <p:pic>
        <p:nvPicPr>
          <p:cNvPr id="16" name="16">
            <a:hlinkClick r:id="" action="ppaction://media"/>
            <a:extLst>
              <a:ext uri="{FF2B5EF4-FFF2-40B4-BE49-F238E27FC236}">
                <a16:creationId xmlns:a16="http://schemas.microsoft.com/office/drawing/2014/main" id="{D4420374-39E2-DEC1-361F-F289E07E8A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42112"/>
            <a:ext cx="609600" cy="609600"/>
          </a:xfrm>
          <a:prstGeom prst="rect">
            <a:avLst/>
          </a:prstGeom>
        </p:spPr>
      </p:pic>
      <p:sp>
        <p:nvSpPr>
          <p:cNvPr id="4" name="Google Shape;144;p8">
            <a:extLst>
              <a:ext uri="{FF2B5EF4-FFF2-40B4-BE49-F238E27FC236}">
                <a16:creationId xmlns:a16="http://schemas.microsoft.com/office/drawing/2014/main" id="{DF2A218E-939C-A555-836C-0C121D576A39}"/>
              </a:ext>
            </a:extLst>
          </p:cNvPr>
          <p:cNvSpPr txBox="1"/>
          <p:nvPr/>
        </p:nvSpPr>
        <p:spPr>
          <a:xfrm>
            <a:off x="913810" y="3205515"/>
            <a:ext cx="8105565" cy="553968"/>
          </a:xfrm>
          <a:prstGeom prst="rect">
            <a:avLst/>
          </a:prstGeom>
          <a:noFill/>
          <a:ln>
            <a:noFill/>
          </a:ln>
        </p:spPr>
        <p:txBody>
          <a:bodyPr spcFirstLastPara="1" wrap="square" lIns="91425" tIns="91425" rIns="91425" bIns="91425" anchor="t" anchorCtr="0">
            <a:spAutoFit/>
          </a:bodyPr>
          <a:lstStyle/>
          <a:p>
            <a:pPr lvl="0"/>
            <a:r>
              <a:rPr lang="en-US" sz="2400" dirty="0">
                <a:latin typeface="Atkinson Hyperlegible"/>
                <a:ea typeface="Atkinson Hyperlegible"/>
                <a:cs typeface="Atkinson Hyperlegible"/>
                <a:sym typeface="Atkinson Hyperlegible"/>
              </a:rPr>
              <a:t>Applicability.</a:t>
            </a:r>
          </a:p>
        </p:txBody>
      </p:sp>
      <p:sp>
        <p:nvSpPr>
          <p:cNvPr id="5" name="Rectangle 4">
            <a:extLst>
              <a:ext uri="{FF2B5EF4-FFF2-40B4-BE49-F238E27FC236}">
                <a16:creationId xmlns:a16="http://schemas.microsoft.com/office/drawing/2014/main" id="{E0FBCE7C-2CC6-3ED3-808C-1459FB10B668}"/>
              </a:ext>
            </a:extLst>
          </p:cNvPr>
          <p:cNvSpPr/>
          <p:nvPr/>
        </p:nvSpPr>
        <p:spPr>
          <a:xfrm>
            <a:off x="357075" y="3361791"/>
            <a:ext cx="247486" cy="241417"/>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latin typeface="Atkinson Hyperlegible"/>
            </a:endParaRPr>
          </a:p>
        </p:txBody>
      </p:sp>
    </p:spTree>
    <p:extLst>
      <p:ext uri="{BB962C8B-B14F-4D97-AF65-F5344CB8AC3E}">
        <p14:creationId xmlns:p14="http://schemas.microsoft.com/office/powerpoint/2010/main" val="3932746362"/>
      </p:ext>
    </p:extLst>
  </p:cSld>
  <p:clrMapOvr>
    <a:masterClrMapping/>
  </p:clrMapOvr>
  <mc:AlternateContent xmlns:mc="http://schemas.openxmlformats.org/markup-compatibility/2006">
    <mc:Choice xmlns:p14="http://schemas.microsoft.com/office/powerpoint/2010/main" Requires="p14">
      <p:transition spd="slow" p14:dur="2000" advClick="0" advTm="39000"/>
    </mc:Choice>
    <mc:Fallback>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448" fill="hold"/>
                                        <p:tgtEl>
                                          <p:spTgt spid="16"/>
                                        </p:tgtEl>
                                      </p:cBhvr>
                                    </p:cmd>
                                  </p:childTnLst>
                                </p:cTn>
                              </p:par>
                              <p:par>
                                <p:cTn id="7" presetID="2" presetClass="entr" presetSubtype="8"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additive="base">
                                        <p:cTn id="9" dur="500" fill="hold"/>
                                        <p:tgtEl>
                                          <p:spTgt spid="38"/>
                                        </p:tgtEl>
                                        <p:attrNameLst>
                                          <p:attrName>ppt_x</p:attrName>
                                        </p:attrNameLst>
                                      </p:cBhvr>
                                      <p:tavLst>
                                        <p:tav tm="0">
                                          <p:val>
                                            <p:strVal val="0-#ppt_w/2"/>
                                          </p:val>
                                        </p:tav>
                                        <p:tav tm="100000">
                                          <p:val>
                                            <p:strVal val="#ppt_x"/>
                                          </p:val>
                                        </p:tav>
                                      </p:tavLst>
                                    </p:anim>
                                    <p:anim calcmode="lin" valueType="num">
                                      <p:cBhvr additive="base">
                                        <p:cTn id="10" dur="500" fill="hold"/>
                                        <p:tgtEl>
                                          <p:spTgt spid="38"/>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2" presetClass="entr" presetSubtype="2" fill="hold" nodeType="withEffect">
                                  <p:stCondLst>
                                    <p:cond delay="750"/>
                                  </p:stCondLst>
                                  <p:childTnLst>
                                    <p:set>
                                      <p:cBhvr>
                                        <p:cTn id="16" dur="1" fill="hold">
                                          <p:stCondLst>
                                            <p:cond delay="0"/>
                                          </p:stCondLst>
                                        </p:cTn>
                                        <p:tgtEl>
                                          <p:spTgt spid="21"/>
                                        </p:tgtEl>
                                        <p:attrNameLst>
                                          <p:attrName>style.visibility</p:attrName>
                                        </p:attrNameLst>
                                      </p:cBhvr>
                                      <p:to>
                                        <p:strVal val="visible"/>
                                      </p:to>
                                    </p:set>
                                    <p:animEffect transition="in" filter="wipe(right)">
                                      <p:cBhvr>
                                        <p:cTn id="17" dur="500"/>
                                        <p:tgtEl>
                                          <p:spTgt spid="21"/>
                                        </p:tgtEl>
                                      </p:cBhvr>
                                    </p:animEffect>
                                  </p:childTnLst>
                                </p:cTn>
                              </p:par>
                              <p:par>
                                <p:cTn id="18" presetID="22" presetClass="entr" presetSubtype="1" fill="hold" nodeType="with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53" presetClass="entr" presetSubtype="16" fill="hold" grpId="0" nodeType="withEffect">
                                  <p:stCondLst>
                                    <p:cond delay="125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par>
                                <p:cTn id="26" presetID="22" presetClass="entr" presetSubtype="8" fill="hold" grpId="0" nodeType="withEffect">
                                  <p:stCondLst>
                                    <p:cond delay="150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par>
                                <p:cTn id="29" presetID="53" presetClass="entr" presetSubtype="16" fill="hold" grpId="0" nodeType="withEffect">
                                  <p:stCondLst>
                                    <p:cond delay="1450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par>
                                <p:cTn id="34" presetID="22" presetClass="entr" presetSubtype="8" fill="hold" grpId="0" nodeType="withEffect">
                                  <p:stCondLst>
                                    <p:cond delay="1475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53" presetClass="entr" presetSubtype="16" fill="hold" grpId="0" nodeType="withEffect">
                                  <p:stCondLst>
                                    <p:cond delay="1900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22" presetClass="entr" presetSubtype="8" fill="hold" grpId="0" nodeType="withEffect">
                                  <p:stCondLst>
                                    <p:cond delay="1925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par>
                                <p:cTn id="45" presetID="53" presetClass="entr" presetSubtype="16" fill="hold" grpId="0" nodeType="withEffect">
                                  <p:stCondLst>
                                    <p:cond delay="21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22" presetClass="entr" presetSubtype="8" fill="hold" grpId="0" nodeType="withEffect">
                                  <p:stCondLst>
                                    <p:cond delay="2125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53" presetClass="entr" presetSubtype="16" fill="hold" grpId="0" nodeType="withEffect">
                                  <p:stCondLst>
                                    <p:cond delay="22500"/>
                                  </p:stCondLst>
                                  <p:childTnLst>
                                    <p:set>
                                      <p:cBhvr>
                                        <p:cTn id="54" dur="1" fill="hold">
                                          <p:stCondLst>
                                            <p:cond delay="0"/>
                                          </p:stCondLst>
                                        </p:cTn>
                                        <p:tgtEl>
                                          <p:spTgt spid="46"/>
                                        </p:tgtEl>
                                        <p:attrNameLst>
                                          <p:attrName>style.visibility</p:attrName>
                                        </p:attrNameLst>
                                      </p:cBhvr>
                                      <p:to>
                                        <p:strVal val="visible"/>
                                      </p:to>
                                    </p:set>
                                    <p:anim calcmode="lin" valueType="num">
                                      <p:cBhvr>
                                        <p:cTn id="55" dur="500" fill="hold"/>
                                        <p:tgtEl>
                                          <p:spTgt spid="46"/>
                                        </p:tgtEl>
                                        <p:attrNameLst>
                                          <p:attrName>ppt_w</p:attrName>
                                        </p:attrNameLst>
                                      </p:cBhvr>
                                      <p:tavLst>
                                        <p:tav tm="0">
                                          <p:val>
                                            <p:fltVal val="0"/>
                                          </p:val>
                                        </p:tav>
                                        <p:tav tm="100000">
                                          <p:val>
                                            <p:strVal val="#ppt_w"/>
                                          </p:val>
                                        </p:tav>
                                      </p:tavLst>
                                    </p:anim>
                                    <p:anim calcmode="lin" valueType="num">
                                      <p:cBhvr>
                                        <p:cTn id="56" dur="500" fill="hold"/>
                                        <p:tgtEl>
                                          <p:spTgt spid="46"/>
                                        </p:tgtEl>
                                        <p:attrNameLst>
                                          <p:attrName>ppt_h</p:attrName>
                                        </p:attrNameLst>
                                      </p:cBhvr>
                                      <p:tavLst>
                                        <p:tav tm="0">
                                          <p:val>
                                            <p:fltVal val="0"/>
                                          </p:val>
                                        </p:tav>
                                        <p:tav tm="100000">
                                          <p:val>
                                            <p:strVal val="#ppt_h"/>
                                          </p:val>
                                        </p:tav>
                                      </p:tavLst>
                                    </p:anim>
                                    <p:animEffect transition="in" filter="fade">
                                      <p:cBhvr>
                                        <p:cTn id="57" dur="500"/>
                                        <p:tgtEl>
                                          <p:spTgt spid="46"/>
                                        </p:tgtEl>
                                      </p:cBhvr>
                                    </p:animEffect>
                                  </p:childTnLst>
                                </p:cTn>
                              </p:par>
                              <p:par>
                                <p:cTn id="58" presetID="22" presetClass="entr" presetSubtype="8" fill="hold" grpId="0" nodeType="withEffect">
                                  <p:stCondLst>
                                    <p:cond delay="2275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par>
                                <p:cTn id="61" presetID="53" presetClass="entr" presetSubtype="16" fill="hold" grpId="0" nodeType="withEffect">
                                  <p:stCondLst>
                                    <p:cond delay="23750"/>
                                  </p:stCondLst>
                                  <p:childTnLst>
                                    <p:set>
                                      <p:cBhvr>
                                        <p:cTn id="62" dur="1" fill="hold">
                                          <p:stCondLst>
                                            <p:cond delay="0"/>
                                          </p:stCondLst>
                                        </p:cTn>
                                        <p:tgtEl>
                                          <p:spTgt spid="45"/>
                                        </p:tgtEl>
                                        <p:attrNameLst>
                                          <p:attrName>style.visibility</p:attrName>
                                        </p:attrNameLst>
                                      </p:cBhvr>
                                      <p:to>
                                        <p:strVal val="visible"/>
                                      </p:to>
                                    </p:set>
                                    <p:anim calcmode="lin" valueType="num">
                                      <p:cBhvr>
                                        <p:cTn id="63" dur="500" fill="hold"/>
                                        <p:tgtEl>
                                          <p:spTgt spid="45"/>
                                        </p:tgtEl>
                                        <p:attrNameLst>
                                          <p:attrName>ppt_w</p:attrName>
                                        </p:attrNameLst>
                                      </p:cBhvr>
                                      <p:tavLst>
                                        <p:tav tm="0">
                                          <p:val>
                                            <p:fltVal val="0"/>
                                          </p:val>
                                        </p:tav>
                                        <p:tav tm="100000">
                                          <p:val>
                                            <p:strVal val="#ppt_w"/>
                                          </p:val>
                                        </p:tav>
                                      </p:tavLst>
                                    </p:anim>
                                    <p:anim calcmode="lin" valueType="num">
                                      <p:cBhvr>
                                        <p:cTn id="64" dur="500" fill="hold"/>
                                        <p:tgtEl>
                                          <p:spTgt spid="45"/>
                                        </p:tgtEl>
                                        <p:attrNameLst>
                                          <p:attrName>ppt_h</p:attrName>
                                        </p:attrNameLst>
                                      </p:cBhvr>
                                      <p:tavLst>
                                        <p:tav tm="0">
                                          <p:val>
                                            <p:fltVal val="0"/>
                                          </p:val>
                                        </p:tav>
                                        <p:tav tm="100000">
                                          <p:val>
                                            <p:strVal val="#ppt_h"/>
                                          </p:val>
                                        </p:tav>
                                      </p:tavLst>
                                    </p:anim>
                                    <p:animEffect transition="in" filter="fade">
                                      <p:cBhvr>
                                        <p:cTn id="65" dur="500"/>
                                        <p:tgtEl>
                                          <p:spTgt spid="45"/>
                                        </p:tgtEl>
                                      </p:cBhvr>
                                    </p:animEffect>
                                  </p:childTnLst>
                                </p:cTn>
                              </p:par>
                              <p:par>
                                <p:cTn id="66" presetID="22" presetClass="entr" presetSubtype="8" fill="hold" grpId="0" nodeType="withEffect">
                                  <p:stCondLst>
                                    <p:cond delay="24000"/>
                                  </p:stCondLst>
                                  <p:childTnLst>
                                    <p:set>
                                      <p:cBhvr>
                                        <p:cTn id="67" dur="1" fill="hold">
                                          <p:stCondLst>
                                            <p:cond delay="0"/>
                                          </p:stCondLst>
                                        </p:cTn>
                                        <p:tgtEl>
                                          <p:spTgt spid="42"/>
                                        </p:tgtEl>
                                        <p:attrNameLst>
                                          <p:attrName>style.visibility</p:attrName>
                                        </p:attrNameLst>
                                      </p:cBhvr>
                                      <p:to>
                                        <p:strVal val="visible"/>
                                      </p:to>
                                    </p:set>
                                    <p:animEffect transition="in" filter="wipe(left)">
                                      <p:cBhvr>
                                        <p:cTn id="68" dur="500"/>
                                        <p:tgtEl>
                                          <p:spTgt spid="42"/>
                                        </p:tgtEl>
                                      </p:cBhvr>
                                    </p:animEffect>
                                  </p:childTnLst>
                                </p:cTn>
                              </p:par>
                              <p:par>
                                <p:cTn id="69" presetID="53" presetClass="entr" presetSubtype="16" fill="hold" grpId="0" nodeType="withEffect">
                                  <p:stCondLst>
                                    <p:cond delay="31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ppt_w</p:attrName>
                                        </p:attrNameLst>
                                      </p:cBhvr>
                                      <p:tavLst>
                                        <p:tav tm="0">
                                          <p:val>
                                            <p:fltVal val="0"/>
                                          </p:val>
                                        </p:tav>
                                        <p:tav tm="100000">
                                          <p:val>
                                            <p:strVal val="#ppt_w"/>
                                          </p:val>
                                        </p:tav>
                                      </p:tavLst>
                                    </p:anim>
                                    <p:anim calcmode="lin" valueType="num">
                                      <p:cBhvr>
                                        <p:cTn id="72" dur="500" fill="hold"/>
                                        <p:tgtEl>
                                          <p:spTgt spid="24"/>
                                        </p:tgtEl>
                                        <p:attrNameLst>
                                          <p:attrName>ppt_h</p:attrName>
                                        </p:attrNameLst>
                                      </p:cBhvr>
                                      <p:tavLst>
                                        <p:tav tm="0">
                                          <p:val>
                                            <p:fltVal val="0"/>
                                          </p:val>
                                        </p:tav>
                                        <p:tav tm="100000">
                                          <p:val>
                                            <p:strVal val="#ppt_h"/>
                                          </p:val>
                                        </p:tav>
                                      </p:tavLst>
                                    </p:anim>
                                    <p:animEffect transition="in" filter="fade">
                                      <p:cBhvr>
                                        <p:cTn id="73" dur="500"/>
                                        <p:tgtEl>
                                          <p:spTgt spid="24"/>
                                        </p:tgtEl>
                                      </p:cBhvr>
                                    </p:animEffect>
                                  </p:childTnLst>
                                </p:cTn>
                              </p:par>
                              <p:par>
                                <p:cTn id="74" presetID="22" presetClass="entr" presetSubtype="8" fill="hold" grpId="0" nodeType="withEffect">
                                  <p:stCondLst>
                                    <p:cond delay="3175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par>
                                <p:cTn id="77" presetID="2" presetClass="exit" presetSubtype="8" fill="hold" grpId="1" nodeType="withEffect">
                                  <p:stCondLst>
                                    <p:cond delay="38450"/>
                                  </p:stCondLst>
                                  <p:childTnLst>
                                    <p:anim calcmode="lin" valueType="num">
                                      <p:cBhvr additive="base">
                                        <p:cTn id="78" dur="500"/>
                                        <p:tgtEl>
                                          <p:spTgt spid="38"/>
                                        </p:tgtEl>
                                        <p:attrNameLst>
                                          <p:attrName>ppt_x</p:attrName>
                                        </p:attrNameLst>
                                      </p:cBhvr>
                                      <p:tavLst>
                                        <p:tav tm="0">
                                          <p:val>
                                            <p:strVal val="ppt_x"/>
                                          </p:val>
                                        </p:tav>
                                        <p:tav tm="100000">
                                          <p:val>
                                            <p:strVal val="0-ppt_w/2"/>
                                          </p:val>
                                        </p:tav>
                                      </p:tavLst>
                                    </p:anim>
                                    <p:anim calcmode="lin" valueType="num">
                                      <p:cBhvr additive="base">
                                        <p:cTn id="79" dur="500"/>
                                        <p:tgtEl>
                                          <p:spTgt spid="38"/>
                                        </p:tgtEl>
                                        <p:attrNameLst>
                                          <p:attrName>ppt_y</p:attrName>
                                        </p:attrNameLst>
                                      </p:cBhvr>
                                      <p:tavLst>
                                        <p:tav tm="0">
                                          <p:val>
                                            <p:strVal val="ppt_y"/>
                                          </p:val>
                                        </p:tav>
                                        <p:tav tm="100000">
                                          <p:val>
                                            <p:strVal val="ppt_y"/>
                                          </p:val>
                                        </p:tav>
                                      </p:tavLst>
                                    </p:anim>
                                    <p:set>
                                      <p:cBhvr>
                                        <p:cTn id="80" dur="1" fill="hold">
                                          <p:stCondLst>
                                            <p:cond delay="499"/>
                                          </p:stCondLst>
                                        </p:cTn>
                                        <p:tgtEl>
                                          <p:spTgt spid="38"/>
                                        </p:tgtEl>
                                        <p:attrNameLst>
                                          <p:attrName>style.visibility</p:attrName>
                                        </p:attrNameLst>
                                      </p:cBhvr>
                                      <p:to>
                                        <p:strVal val="hidden"/>
                                      </p:to>
                                    </p:set>
                                  </p:childTnLst>
                                </p:cTn>
                              </p:par>
                              <p:par>
                                <p:cTn id="81" presetID="2" presetClass="exit" presetSubtype="8" fill="hold" nodeType="withEffect">
                                  <p:stCondLst>
                                    <p:cond delay="38450"/>
                                  </p:stCondLst>
                                  <p:childTnLst>
                                    <p:anim calcmode="lin" valueType="num">
                                      <p:cBhvr additive="base">
                                        <p:cTn id="82" dur="500"/>
                                        <p:tgtEl>
                                          <p:spTgt spid="21"/>
                                        </p:tgtEl>
                                        <p:attrNameLst>
                                          <p:attrName>ppt_x</p:attrName>
                                        </p:attrNameLst>
                                      </p:cBhvr>
                                      <p:tavLst>
                                        <p:tav tm="0">
                                          <p:val>
                                            <p:strVal val="ppt_x"/>
                                          </p:val>
                                        </p:tav>
                                        <p:tav tm="100000">
                                          <p:val>
                                            <p:strVal val="0-ppt_w/2"/>
                                          </p:val>
                                        </p:tav>
                                      </p:tavLst>
                                    </p:anim>
                                    <p:anim calcmode="lin" valueType="num">
                                      <p:cBhvr additive="base">
                                        <p:cTn id="83" dur="500"/>
                                        <p:tgtEl>
                                          <p:spTgt spid="21"/>
                                        </p:tgtEl>
                                        <p:attrNameLst>
                                          <p:attrName>ppt_y</p:attrName>
                                        </p:attrNameLst>
                                      </p:cBhvr>
                                      <p:tavLst>
                                        <p:tav tm="0">
                                          <p:val>
                                            <p:strVal val="ppt_y"/>
                                          </p:val>
                                        </p:tav>
                                        <p:tav tm="100000">
                                          <p:val>
                                            <p:strVal val="ppt_y"/>
                                          </p:val>
                                        </p:tav>
                                      </p:tavLst>
                                    </p:anim>
                                    <p:set>
                                      <p:cBhvr>
                                        <p:cTn id="84" dur="1" fill="hold">
                                          <p:stCondLst>
                                            <p:cond delay="499"/>
                                          </p:stCondLst>
                                        </p:cTn>
                                        <p:tgtEl>
                                          <p:spTgt spid="21"/>
                                        </p:tgtEl>
                                        <p:attrNameLst>
                                          <p:attrName>style.visibility</p:attrName>
                                        </p:attrNameLst>
                                      </p:cBhvr>
                                      <p:to>
                                        <p:strVal val="hidden"/>
                                      </p:to>
                                    </p:set>
                                  </p:childTnLst>
                                </p:cTn>
                              </p:par>
                              <p:par>
                                <p:cTn id="85" presetID="2" presetClass="exit" presetSubtype="8" fill="hold" nodeType="withEffect">
                                  <p:stCondLst>
                                    <p:cond delay="38450"/>
                                  </p:stCondLst>
                                  <p:childTnLst>
                                    <p:anim calcmode="lin" valueType="num">
                                      <p:cBhvr additive="base">
                                        <p:cTn id="86" dur="500"/>
                                        <p:tgtEl>
                                          <p:spTgt spid="22"/>
                                        </p:tgtEl>
                                        <p:attrNameLst>
                                          <p:attrName>ppt_x</p:attrName>
                                        </p:attrNameLst>
                                      </p:cBhvr>
                                      <p:tavLst>
                                        <p:tav tm="0">
                                          <p:val>
                                            <p:strVal val="ppt_x"/>
                                          </p:val>
                                        </p:tav>
                                        <p:tav tm="100000">
                                          <p:val>
                                            <p:strVal val="0-ppt_w/2"/>
                                          </p:val>
                                        </p:tav>
                                      </p:tavLst>
                                    </p:anim>
                                    <p:anim calcmode="lin" valueType="num">
                                      <p:cBhvr additive="base">
                                        <p:cTn id="87" dur="500"/>
                                        <p:tgtEl>
                                          <p:spTgt spid="22"/>
                                        </p:tgtEl>
                                        <p:attrNameLst>
                                          <p:attrName>ppt_y</p:attrName>
                                        </p:attrNameLst>
                                      </p:cBhvr>
                                      <p:tavLst>
                                        <p:tav tm="0">
                                          <p:val>
                                            <p:strVal val="ppt_y"/>
                                          </p:val>
                                        </p:tav>
                                        <p:tav tm="100000">
                                          <p:val>
                                            <p:strVal val="ppt_y"/>
                                          </p:val>
                                        </p:tav>
                                      </p:tavLst>
                                    </p:anim>
                                    <p:set>
                                      <p:cBhvr>
                                        <p:cTn id="88" dur="1" fill="hold">
                                          <p:stCondLst>
                                            <p:cond delay="499"/>
                                          </p:stCondLst>
                                        </p:cTn>
                                        <p:tgtEl>
                                          <p:spTgt spid="22"/>
                                        </p:tgtEl>
                                        <p:attrNameLst>
                                          <p:attrName>style.visibility</p:attrName>
                                        </p:attrNameLst>
                                      </p:cBhvr>
                                      <p:to>
                                        <p:strVal val="hidden"/>
                                      </p:to>
                                    </p:set>
                                  </p:childTnLst>
                                </p:cTn>
                              </p:par>
                              <p:par>
                                <p:cTn id="89" presetID="2" presetClass="exit" presetSubtype="8" fill="hold" grpId="1" nodeType="withEffect">
                                  <p:stCondLst>
                                    <p:cond delay="38450"/>
                                  </p:stCondLst>
                                  <p:childTnLst>
                                    <p:anim calcmode="lin" valueType="num">
                                      <p:cBhvr additive="base">
                                        <p:cTn id="90" dur="500"/>
                                        <p:tgtEl>
                                          <p:spTgt spid="44"/>
                                        </p:tgtEl>
                                        <p:attrNameLst>
                                          <p:attrName>ppt_x</p:attrName>
                                        </p:attrNameLst>
                                      </p:cBhvr>
                                      <p:tavLst>
                                        <p:tav tm="0">
                                          <p:val>
                                            <p:strVal val="ppt_x"/>
                                          </p:val>
                                        </p:tav>
                                        <p:tav tm="100000">
                                          <p:val>
                                            <p:strVal val="0-ppt_w/2"/>
                                          </p:val>
                                        </p:tav>
                                      </p:tavLst>
                                    </p:anim>
                                    <p:anim calcmode="lin" valueType="num">
                                      <p:cBhvr additive="base">
                                        <p:cTn id="91" dur="500"/>
                                        <p:tgtEl>
                                          <p:spTgt spid="44"/>
                                        </p:tgtEl>
                                        <p:attrNameLst>
                                          <p:attrName>ppt_y</p:attrName>
                                        </p:attrNameLst>
                                      </p:cBhvr>
                                      <p:tavLst>
                                        <p:tav tm="0">
                                          <p:val>
                                            <p:strVal val="ppt_y"/>
                                          </p:val>
                                        </p:tav>
                                        <p:tav tm="100000">
                                          <p:val>
                                            <p:strVal val="ppt_y"/>
                                          </p:val>
                                        </p:tav>
                                      </p:tavLst>
                                    </p:anim>
                                    <p:set>
                                      <p:cBhvr>
                                        <p:cTn id="92" dur="1" fill="hold">
                                          <p:stCondLst>
                                            <p:cond delay="499"/>
                                          </p:stCondLst>
                                        </p:cTn>
                                        <p:tgtEl>
                                          <p:spTgt spid="44"/>
                                        </p:tgtEl>
                                        <p:attrNameLst>
                                          <p:attrName>style.visibility</p:attrName>
                                        </p:attrNameLst>
                                      </p:cBhvr>
                                      <p:to>
                                        <p:strVal val="hidden"/>
                                      </p:to>
                                    </p:set>
                                  </p:childTnLst>
                                </p:cTn>
                              </p:par>
                              <p:par>
                                <p:cTn id="93" presetID="2" presetClass="exit" presetSubtype="8" fill="hold" grpId="1" nodeType="withEffect">
                                  <p:stCondLst>
                                    <p:cond delay="38450"/>
                                  </p:stCondLst>
                                  <p:childTnLst>
                                    <p:anim calcmode="lin" valueType="num">
                                      <p:cBhvr additive="base">
                                        <p:cTn id="94" dur="500"/>
                                        <p:tgtEl>
                                          <p:spTgt spid="39"/>
                                        </p:tgtEl>
                                        <p:attrNameLst>
                                          <p:attrName>ppt_x</p:attrName>
                                        </p:attrNameLst>
                                      </p:cBhvr>
                                      <p:tavLst>
                                        <p:tav tm="0">
                                          <p:val>
                                            <p:strVal val="ppt_x"/>
                                          </p:val>
                                        </p:tav>
                                        <p:tav tm="100000">
                                          <p:val>
                                            <p:strVal val="0-ppt_w/2"/>
                                          </p:val>
                                        </p:tav>
                                      </p:tavLst>
                                    </p:anim>
                                    <p:anim calcmode="lin" valueType="num">
                                      <p:cBhvr additive="base">
                                        <p:cTn id="95" dur="500"/>
                                        <p:tgtEl>
                                          <p:spTgt spid="39"/>
                                        </p:tgtEl>
                                        <p:attrNameLst>
                                          <p:attrName>ppt_y</p:attrName>
                                        </p:attrNameLst>
                                      </p:cBhvr>
                                      <p:tavLst>
                                        <p:tav tm="0">
                                          <p:val>
                                            <p:strVal val="ppt_y"/>
                                          </p:val>
                                        </p:tav>
                                        <p:tav tm="100000">
                                          <p:val>
                                            <p:strVal val="ppt_y"/>
                                          </p:val>
                                        </p:tav>
                                      </p:tavLst>
                                    </p:anim>
                                    <p:set>
                                      <p:cBhvr>
                                        <p:cTn id="96" dur="1" fill="hold">
                                          <p:stCondLst>
                                            <p:cond delay="499"/>
                                          </p:stCondLst>
                                        </p:cTn>
                                        <p:tgtEl>
                                          <p:spTgt spid="39"/>
                                        </p:tgtEl>
                                        <p:attrNameLst>
                                          <p:attrName>style.visibility</p:attrName>
                                        </p:attrNameLst>
                                      </p:cBhvr>
                                      <p:to>
                                        <p:strVal val="hidden"/>
                                      </p:to>
                                    </p:set>
                                  </p:childTnLst>
                                </p:cTn>
                              </p:par>
                              <p:par>
                                <p:cTn id="97" presetID="2" presetClass="exit" presetSubtype="8" fill="hold" grpId="1" nodeType="withEffect">
                                  <p:stCondLst>
                                    <p:cond delay="38450"/>
                                  </p:stCondLst>
                                  <p:childTnLst>
                                    <p:anim calcmode="lin" valueType="num">
                                      <p:cBhvr additive="base">
                                        <p:cTn id="98" dur="500"/>
                                        <p:tgtEl>
                                          <p:spTgt spid="47"/>
                                        </p:tgtEl>
                                        <p:attrNameLst>
                                          <p:attrName>ppt_x</p:attrName>
                                        </p:attrNameLst>
                                      </p:cBhvr>
                                      <p:tavLst>
                                        <p:tav tm="0">
                                          <p:val>
                                            <p:strVal val="ppt_x"/>
                                          </p:val>
                                        </p:tav>
                                        <p:tav tm="100000">
                                          <p:val>
                                            <p:strVal val="0-ppt_w/2"/>
                                          </p:val>
                                        </p:tav>
                                      </p:tavLst>
                                    </p:anim>
                                    <p:anim calcmode="lin" valueType="num">
                                      <p:cBhvr additive="base">
                                        <p:cTn id="99" dur="500"/>
                                        <p:tgtEl>
                                          <p:spTgt spid="47"/>
                                        </p:tgtEl>
                                        <p:attrNameLst>
                                          <p:attrName>ppt_y</p:attrName>
                                        </p:attrNameLst>
                                      </p:cBhvr>
                                      <p:tavLst>
                                        <p:tav tm="0">
                                          <p:val>
                                            <p:strVal val="ppt_y"/>
                                          </p:val>
                                        </p:tav>
                                        <p:tav tm="100000">
                                          <p:val>
                                            <p:strVal val="ppt_y"/>
                                          </p:val>
                                        </p:tav>
                                      </p:tavLst>
                                    </p:anim>
                                    <p:set>
                                      <p:cBhvr>
                                        <p:cTn id="100" dur="1" fill="hold">
                                          <p:stCondLst>
                                            <p:cond delay="499"/>
                                          </p:stCondLst>
                                        </p:cTn>
                                        <p:tgtEl>
                                          <p:spTgt spid="47"/>
                                        </p:tgtEl>
                                        <p:attrNameLst>
                                          <p:attrName>style.visibility</p:attrName>
                                        </p:attrNameLst>
                                      </p:cBhvr>
                                      <p:to>
                                        <p:strVal val="hidden"/>
                                      </p:to>
                                    </p:set>
                                  </p:childTnLst>
                                </p:cTn>
                              </p:par>
                              <p:par>
                                <p:cTn id="101" presetID="2" presetClass="exit" presetSubtype="8" fill="hold" grpId="1" nodeType="withEffect">
                                  <p:stCondLst>
                                    <p:cond delay="38450"/>
                                  </p:stCondLst>
                                  <p:childTnLst>
                                    <p:anim calcmode="lin" valueType="num">
                                      <p:cBhvr additive="base">
                                        <p:cTn id="102" dur="500"/>
                                        <p:tgtEl>
                                          <p:spTgt spid="18"/>
                                        </p:tgtEl>
                                        <p:attrNameLst>
                                          <p:attrName>ppt_x</p:attrName>
                                        </p:attrNameLst>
                                      </p:cBhvr>
                                      <p:tavLst>
                                        <p:tav tm="0">
                                          <p:val>
                                            <p:strVal val="ppt_x"/>
                                          </p:val>
                                        </p:tav>
                                        <p:tav tm="100000">
                                          <p:val>
                                            <p:strVal val="0-ppt_w/2"/>
                                          </p:val>
                                        </p:tav>
                                      </p:tavLst>
                                    </p:anim>
                                    <p:anim calcmode="lin" valueType="num">
                                      <p:cBhvr additive="base">
                                        <p:cTn id="103" dur="500"/>
                                        <p:tgtEl>
                                          <p:spTgt spid="18"/>
                                        </p:tgtEl>
                                        <p:attrNameLst>
                                          <p:attrName>ppt_y</p:attrName>
                                        </p:attrNameLst>
                                      </p:cBhvr>
                                      <p:tavLst>
                                        <p:tav tm="0">
                                          <p:val>
                                            <p:strVal val="ppt_y"/>
                                          </p:val>
                                        </p:tav>
                                        <p:tav tm="100000">
                                          <p:val>
                                            <p:strVal val="ppt_y"/>
                                          </p:val>
                                        </p:tav>
                                      </p:tavLst>
                                    </p:anim>
                                    <p:set>
                                      <p:cBhvr>
                                        <p:cTn id="104" dur="1" fill="hold">
                                          <p:stCondLst>
                                            <p:cond delay="499"/>
                                          </p:stCondLst>
                                        </p:cTn>
                                        <p:tgtEl>
                                          <p:spTgt spid="18"/>
                                        </p:tgtEl>
                                        <p:attrNameLst>
                                          <p:attrName>style.visibility</p:attrName>
                                        </p:attrNameLst>
                                      </p:cBhvr>
                                      <p:to>
                                        <p:strVal val="hidden"/>
                                      </p:to>
                                    </p:set>
                                  </p:childTnLst>
                                </p:cTn>
                              </p:par>
                              <p:par>
                                <p:cTn id="105" presetID="2" presetClass="exit" presetSubtype="8" fill="hold" grpId="1" nodeType="withEffect">
                                  <p:stCondLst>
                                    <p:cond delay="38450"/>
                                  </p:stCondLst>
                                  <p:childTnLst>
                                    <p:anim calcmode="lin" valueType="num">
                                      <p:cBhvr additive="base">
                                        <p:cTn id="106" dur="500"/>
                                        <p:tgtEl>
                                          <p:spTgt spid="23"/>
                                        </p:tgtEl>
                                        <p:attrNameLst>
                                          <p:attrName>ppt_x</p:attrName>
                                        </p:attrNameLst>
                                      </p:cBhvr>
                                      <p:tavLst>
                                        <p:tav tm="0">
                                          <p:val>
                                            <p:strVal val="ppt_x"/>
                                          </p:val>
                                        </p:tav>
                                        <p:tav tm="100000">
                                          <p:val>
                                            <p:strVal val="0-ppt_w/2"/>
                                          </p:val>
                                        </p:tav>
                                      </p:tavLst>
                                    </p:anim>
                                    <p:anim calcmode="lin" valueType="num">
                                      <p:cBhvr additive="base">
                                        <p:cTn id="107" dur="500"/>
                                        <p:tgtEl>
                                          <p:spTgt spid="23"/>
                                        </p:tgtEl>
                                        <p:attrNameLst>
                                          <p:attrName>ppt_y</p:attrName>
                                        </p:attrNameLst>
                                      </p:cBhvr>
                                      <p:tavLst>
                                        <p:tav tm="0">
                                          <p:val>
                                            <p:strVal val="ppt_y"/>
                                          </p:val>
                                        </p:tav>
                                        <p:tav tm="100000">
                                          <p:val>
                                            <p:strVal val="ppt_y"/>
                                          </p:val>
                                        </p:tav>
                                      </p:tavLst>
                                    </p:anim>
                                    <p:set>
                                      <p:cBhvr>
                                        <p:cTn id="108" dur="1" fill="hold">
                                          <p:stCondLst>
                                            <p:cond delay="499"/>
                                          </p:stCondLst>
                                        </p:cTn>
                                        <p:tgtEl>
                                          <p:spTgt spid="23"/>
                                        </p:tgtEl>
                                        <p:attrNameLst>
                                          <p:attrName>style.visibility</p:attrName>
                                        </p:attrNameLst>
                                      </p:cBhvr>
                                      <p:to>
                                        <p:strVal val="hidden"/>
                                      </p:to>
                                    </p:set>
                                  </p:childTnLst>
                                </p:cTn>
                              </p:par>
                              <p:par>
                                <p:cTn id="109" presetID="2" presetClass="exit" presetSubtype="8" fill="hold" grpId="1" nodeType="withEffect">
                                  <p:stCondLst>
                                    <p:cond delay="38450"/>
                                  </p:stCondLst>
                                  <p:childTnLst>
                                    <p:anim calcmode="lin" valueType="num">
                                      <p:cBhvr additive="base">
                                        <p:cTn id="110" dur="500"/>
                                        <p:tgtEl>
                                          <p:spTgt spid="40"/>
                                        </p:tgtEl>
                                        <p:attrNameLst>
                                          <p:attrName>ppt_x</p:attrName>
                                        </p:attrNameLst>
                                      </p:cBhvr>
                                      <p:tavLst>
                                        <p:tav tm="0">
                                          <p:val>
                                            <p:strVal val="ppt_x"/>
                                          </p:val>
                                        </p:tav>
                                        <p:tav tm="100000">
                                          <p:val>
                                            <p:strVal val="0-ppt_w/2"/>
                                          </p:val>
                                        </p:tav>
                                      </p:tavLst>
                                    </p:anim>
                                    <p:anim calcmode="lin" valueType="num">
                                      <p:cBhvr additive="base">
                                        <p:cTn id="111" dur="500"/>
                                        <p:tgtEl>
                                          <p:spTgt spid="40"/>
                                        </p:tgtEl>
                                        <p:attrNameLst>
                                          <p:attrName>ppt_y</p:attrName>
                                        </p:attrNameLst>
                                      </p:cBhvr>
                                      <p:tavLst>
                                        <p:tav tm="0">
                                          <p:val>
                                            <p:strVal val="ppt_y"/>
                                          </p:val>
                                        </p:tav>
                                        <p:tav tm="100000">
                                          <p:val>
                                            <p:strVal val="ppt_y"/>
                                          </p:val>
                                        </p:tav>
                                      </p:tavLst>
                                    </p:anim>
                                    <p:set>
                                      <p:cBhvr>
                                        <p:cTn id="112" dur="1" fill="hold">
                                          <p:stCondLst>
                                            <p:cond delay="499"/>
                                          </p:stCondLst>
                                        </p:cTn>
                                        <p:tgtEl>
                                          <p:spTgt spid="40"/>
                                        </p:tgtEl>
                                        <p:attrNameLst>
                                          <p:attrName>style.visibility</p:attrName>
                                        </p:attrNameLst>
                                      </p:cBhvr>
                                      <p:to>
                                        <p:strVal val="hidden"/>
                                      </p:to>
                                    </p:set>
                                  </p:childTnLst>
                                </p:cTn>
                              </p:par>
                              <p:par>
                                <p:cTn id="113" presetID="2" presetClass="exit" presetSubtype="8" fill="hold" grpId="1" nodeType="withEffect">
                                  <p:stCondLst>
                                    <p:cond delay="38450"/>
                                  </p:stCondLst>
                                  <p:childTnLst>
                                    <p:anim calcmode="lin" valueType="num">
                                      <p:cBhvr additive="base">
                                        <p:cTn id="114" dur="500"/>
                                        <p:tgtEl>
                                          <p:spTgt spid="46"/>
                                        </p:tgtEl>
                                        <p:attrNameLst>
                                          <p:attrName>ppt_x</p:attrName>
                                        </p:attrNameLst>
                                      </p:cBhvr>
                                      <p:tavLst>
                                        <p:tav tm="0">
                                          <p:val>
                                            <p:strVal val="ppt_x"/>
                                          </p:val>
                                        </p:tav>
                                        <p:tav tm="100000">
                                          <p:val>
                                            <p:strVal val="0-ppt_w/2"/>
                                          </p:val>
                                        </p:tav>
                                      </p:tavLst>
                                    </p:anim>
                                    <p:anim calcmode="lin" valueType="num">
                                      <p:cBhvr additive="base">
                                        <p:cTn id="115" dur="500"/>
                                        <p:tgtEl>
                                          <p:spTgt spid="46"/>
                                        </p:tgtEl>
                                        <p:attrNameLst>
                                          <p:attrName>ppt_y</p:attrName>
                                        </p:attrNameLst>
                                      </p:cBhvr>
                                      <p:tavLst>
                                        <p:tav tm="0">
                                          <p:val>
                                            <p:strVal val="ppt_y"/>
                                          </p:val>
                                        </p:tav>
                                        <p:tav tm="100000">
                                          <p:val>
                                            <p:strVal val="ppt_y"/>
                                          </p:val>
                                        </p:tav>
                                      </p:tavLst>
                                    </p:anim>
                                    <p:set>
                                      <p:cBhvr>
                                        <p:cTn id="116" dur="1" fill="hold">
                                          <p:stCondLst>
                                            <p:cond delay="499"/>
                                          </p:stCondLst>
                                        </p:cTn>
                                        <p:tgtEl>
                                          <p:spTgt spid="46"/>
                                        </p:tgtEl>
                                        <p:attrNameLst>
                                          <p:attrName>style.visibility</p:attrName>
                                        </p:attrNameLst>
                                      </p:cBhvr>
                                      <p:to>
                                        <p:strVal val="hidden"/>
                                      </p:to>
                                    </p:set>
                                  </p:childTnLst>
                                </p:cTn>
                              </p:par>
                              <p:par>
                                <p:cTn id="117" presetID="2" presetClass="exit" presetSubtype="8" fill="hold" grpId="1" nodeType="withEffect">
                                  <p:stCondLst>
                                    <p:cond delay="38450"/>
                                  </p:stCondLst>
                                  <p:childTnLst>
                                    <p:anim calcmode="lin" valueType="num">
                                      <p:cBhvr additive="base">
                                        <p:cTn id="118" dur="500"/>
                                        <p:tgtEl>
                                          <p:spTgt spid="41"/>
                                        </p:tgtEl>
                                        <p:attrNameLst>
                                          <p:attrName>ppt_x</p:attrName>
                                        </p:attrNameLst>
                                      </p:cBhvr>
                                      <p:tavLst>
                                        <p:tav tm="0">
                                          <p:val>
                                            <p:strVal val="ppt_x"/>
                                          </p:val>
                                        </p:tav>
                                        <p:tav tm="100000">
                                          <p:val>
                                            <p:strVal val="0-ppt_w/2"/>
                                          </p:val>
                                        </p:tav>
                                      </p:tavLst>
                                    </p:anim>
                                    <p:anim calcmode="lin" valueType="num">
                                      <p:cBhvr additive="base">
                                        <p:cTn id="119" dur="500"/>
                                        <p:tgtEl>
                                          <p:spTgt spid="41"/>
                                        </p:tgtEl>
                                        <p:attrNameLst>
                                          <p:attrName>ppt_y</p:attrName>
                                        </p:attrNameLst>
                                      </p:cBhvr>
                                      <p:tavLst>
                                        <p:tav tm="0">
                                          <p:val>
                                            <p:strVal val="ppt_y"/>
                                          </p:val>
                                        </p:tav>
                                        <p:tav tm="100000">
                                          <p:val>
                                            <p:strVal val="ppt_y"/>
                                          </p:val>
                                        </p:tav>
                                      </p:tavLst>
                                    </p:anim>
                                    <p:set>
                                      <p:cBhvr>
                                        <p:cTn id="120" dur="1" fill="hold">
                                          <p:stCondLst>
                                            <p:cond delay="499"/>
                                          </p:stCondLst>
                                        </p:cTn>
                                        <p:tgtEl>
                                          <p:spTgt spid="41"/>
                                        </p:tgtEl>
                                        <p:attrNameLst>
                                          <p:attrName>style.visibility</p:attrName>
                                        </p:attrNameLst>
                                      </p:cBhvr>
                                      <p:to>
                                        <p:strVal val="hidden"/>
                                      </p:to>
                                    </p:set>
                                  </p:childTnLst>
                                </p:cTn>
                              </p:par>
                              <p:par>
                                <p:cTn id="121" presetID="2" presetClass="exit" presetSubtype="8" fill="hold" grpId="1" nodeType="withEffect">
                                  <p:stCondLst>
                                    <p:cond delay="38450"/>
                                  </p:stCondLst>
                                  <p:childTnLst>
                                    <p:anim calcmode="lin" valueType="num">
                                      <p:cBhvr additive="base">
                                        <p:cTn id="122" dur="500"/>
                                        <p:tgtEl>
                                          <p:spTgt spid="45"/>
                                        </p:tgtEl>
                                        <p:attrNameLst>
                                          <p:attrName>ppt_x</p:attrName>
                                        </p:attrNameLst>
                                      </p:cBhvr>
                                      <p:tavLst>
                                        <p:tav tm="0">
                                          <p:val>
                                            <p:strVal val="ppt_x"/>
                                          </p:val>
                                        </p:tav>
                                        <p:tav tm="100000">
                                          <p:val>
                                            <p:strVal val="0-ppt_w/2"/>
                                          </p:val>
                                        </p:tav>
                                      </p:tavLst>
                                    </p:anim>
                                    <p:anim calcmode="lin" valueType="num">
                                      <p:cBhvr additive="base">
                                        <p:cTn id="123" dur="500"/>
                                        <p:tgtEl>
                                          <p:spTgt spid="45"/>
                                        </p:tgtEl>
                                        <p:attrNameLst>
                                          <p:attrName>ppt_y</p:attrName>
                                        </p:attrNameLst>
                                      </p:cBhvr>
                                      <p:tavLst>
                                        <p:tav tm="0">
                                          <p:val>
                                            <p:strVal val="ppt_y"/>
                                          </p:val>
                                        </p:tav>
                                        <p:tav tm="100000">
                                          <p:val>
                                            <p:strVal val="ppt_y"/>
                                          </p:val>
                                        </p:tav>
                                      </p:tavLst>
                                    </p:anim>
                                    <p:set>
                                      <p:cBhvr>
                                        <p:cTn id="124" dur="1" fill="hold">
                                          <p:stCondLst>
                                            <p:cond delay="499"/>
                                          </p:stCondLst>
                                        </p:cTn>
                                        <p:tgtEl>
                                          <p:spTgt spid="45"/>
                                        </p:tgtEl>
                                        <p:attrNameLst>
                                          <p:attrName>style.visibility</p:attrName>
                                        </p:attrNameLst>
                                      </p:cBhvr>
                                      <p:to>
                                        <p:strVal val="hidden"/>
                                      </p:to>
                                    </p:set>
                                  </p:childTnLst>
                                </p:cTn>
                              </p:par>
                              <p:par>
                                <p:cTn id="125" presetID="2" presetClass="exit" presetSubtype="8" fill="hold" grpId="1" nodeType="withEffect">
                                  <p:stCondLst>
                                    <p:cond delay="38450"/>
                                  </p:stCondLst>
                                  <p:childTnLst>
                                    <p:anim calcmode="lin" valueType="num">
                                      <p:cBhvr additive="base">
                                        <p:cTn id="126" dur="500"/>
                                        <p:tgtEl>
                                          <p:spTgt spid="42"/>
                                        </p:tgtEl>
                                        <p:attrNameLst>
                                          <p:attrName>ppt_x</p:attrName>
                                        </p:attrNameLst>
                                      </p:cBhvr>
                                      <p:tavLst>
                                        <p:tav tm="0">
                                          <p:val>
                                            <p:strVal val="ppt_x"/>
                                          </p:val>
                                        </p:tav>
                                        <p:tav tm="100000">
                                          <p:val>
                                            <p:strVal val="0-ppt_w/2"/>
                                          </p:val>
                                        </p:tav>
                                      </p:tavLst>
                                    </p:anim>
                                    <p:anim calcmode="lin" valueType="num">
                                      <p:cBhvr additive="base">
                                        <p:cTn id="127" dur="500"/>
                                        <p:tgtEl>
                                          <p:spTgt spid="42"/>
                                        </p:tgtEl>
                                        <p:attrNameLst>
                                          <p:attrName>ppt_y</p:attrName>
                                        </p:attrNameLst>
                                      </p:cBhvr>
                                      <p:tavLst>
                                        <p:tav tm="0">
                                          <p:val>
                                            <p:strVal val="ppt_y"/>
                                          </p:val>
                                        </p:tav>
                                        <p:tav tm="100000">
                                          <p:val>
                                            <p:strVal val="ppt_y"/>
                                          </p:val>
                                        </p:tav>
                                      </p:tavLst>
                                    </p:anim>
                                    <p:set>
                                      <p:cBhvr>
                                        <p:cTn id="128" dur="1" fill="hold">
                                          <p:stCondLst>
                                            <p:cond delay="499"/>
                                          </p:stCondLst>
                                        </p:cTn>
                                        <p:tgtEl>
                                          <p:spTgt spid="42"/>
                                        </p:tgtEl>
                                        <p:attrNameLst>
                                          <p:attrName>style.visibility</p:attrName>
                                        </p:attrNameLst>
                                      </p:cBhvr>
                                      <p:to>
                                        <p:strVal val="hidden"/>
                                      </p:to>
                                    </p:set>
                                  </p:childTnLst>
                                </p:cTn>
                              </p:par>
                              <p:par>
                                <p:cTn id="129" presetID="2" presetClass="exit" presetSubtype="8" fill="hold" grpId="1" nodeType="withEffect">
                                  <p:stCondLst>
                                    <p:cond delay="38450"/>
                                  </p:stCondLst>
                                  <p:childTnLst>
                                    <p:anim calcmode="lin" valueType="num">
                                      <p:cBhvr additive="base">
                                        <p:cTn id="130" dur="500"/>
                                        <p:tgtEl>
                                          <p:spTgt spid="24"/>
                                        </p:tgtEl>
                                        <p:attrNameLst>
                                          <p:attrName>ppt_x</p:attrName>
                                        </p:attrNameLst>
                                      </p:cBhvr>
                                      <p:tavLst>
                                        <p:tav tm="0">
                                          <p:val>
                                            <p:strVal val="ppt_x"/>
                                          </p:val>
                                        </p:tav>
                                        <p:tav tm="100000">
                                          <p:val>
                                            <p:strVal val="0-ppt_w/2"/>
                                          </p:val>
                                        </p:tav>
                                      </p:tavLst>
                                    </p:anim>
                                    <p:anim calcmode="lin" valueType="num">
                                      <p:cBhvr additive="base">
                                        <p:cTn id="131" dur="500"/>
                                        <p:tgtEl>
                                          <p:spTgt spid="24"/>
                                        </p:tgtEl>
                                        <p:attrNameLst>
                                          <p:attrName>ppt_y</p:attrName>
                                        </p:attrNameLst>
                                      </p:cBhvr>
                                      <p:tavLst>
                                        <p:tav tm="0">
                                          <p:val>
                                            <p:strVal val="ppt_y"/>
                                          </p:val>
                                        </p:tav>
                                        <p:tav tm="100000">
                                          <p:val>
                                            <p:strVal val="ppt_y"/>
                                          </p:val>
                                        </p:tav>
                                      </p:tavLst>
                                    </p:anim>
                                    <p:set>
                                      <p:cBhvr>
                                        <p:cTn id="132" dur="1" fill="hold">
                                          <p:stCondLst>
                                            <p:cond delay="499"/>
                                          </p:stCondLst>
                                        </p:cTn>
                                        <p:tgtEl>
                                          <p:spTgt spid="24"/>
                                        </p:tgtEl>
                                        <p:attrNameLst>
                                          <p:attrName>style.visibility</p:attrName>
                                        </p:attrNameLst>
                                      </p:cBhvr>
                                      <p:to>
                                        <p:strVal val="hidden"/>
                                      </p:to>
                                    </p:set>
                                  </p:childTnLst>
                                </p:cTn>
                              </p:par>
                              <p:par>
                                <p:cTn id="133" presetID="2" presetClass="exit" presetSubtype="8" fill="hold" grpId="1" nodeType="withEffect">
                                  <p:stCondLst>
                                    <p:cond delay="38450"/>
                                  </p:stCondLst>
                                  <p:childTnLst>
                                    <p:anim calcmode="lin" valueType="num">
                                      <p:cBhvr additive="base">
                                        <p:cTn id="134" dur="500"/>
                                        <p:tgtEl>
                                          <p:spTgt spid="43"/>
                                        </p:tgtEl>
                                        <p:attrNameLst>
                                          <p:attrName>ppt_x</p:attrName>
                                        </p:attrNameLst>
                                      </p:cBhvr>
                                      <p:tavLst>
                                        <p:tav tm="0">
                                          <p:val>
                                            <p:strVal val="ppt_x"/>
                                          </p:val>
                                        </p:tav>
                                        <p:tav tm="100000">
                                          <p:val>
                                            <p:strVal val="0-ppt_w/2"/>
                                          </p:val>
                                        </p:tav>
                                      </p:tavLst>
                                    </p:anim>
                                    <p:anim calcmode="lin" valueType="num">
                                      <p:cBhvr additive="base">
                                        <p:cTn id="135" dur="500"/>
                                        <p:tgtEl>
                                          <p:spTgt spid="43"/>
                                        </p:tgtEl>
                                        <p:attrNameLst>
                                          <p:attrName>ppt_y</p:attrName>
                                        </p:attrNameLst>
                                      </p:cBhvr>
                                      <p:tavLst>
                                        <p:tav tm="0">
                                          <p:val>
                                            <p:strVal val="ppt_y"/>
                                          </p:val>
                                        </p:tav>
                                        <p:tav tm="100000">
                                          <p:val>
                                            <p:strVal val="ppt_y"/>
                                          </p:val>
                                        </p:tav>
                                      </p:tavLst>
                                    </p:anim>
                                    <p:set>
                                      <p:cBhvr>
                                        <p:cTn id="136" dur="1" fill="hold">
                                          <p:stCondLst>
                                            <p:cond delay="499"/>
                                          </p:stCondLst>
                                        </p:cTn>
                                        <p:tgtEl>
                                          <p:spTgt spid="43"/>
                                        </p:tgtEl>
                                        <p:attrNameLst>
                                          <p:attrName>style.visibility</p:attrName>
                                        </p:attrNameLst>
                                      </p:cBhvr>
                                      <p:to>
                                        <p:strVal val="hidden"/>
                                      </p:to>
                                    </p:set>
                                  </p:childTnLst>
                                </p:cTn>
                              </p:par>
                              <p:par>
                                <p:cTn id="137" presetID="2" presetClass="exit" presetSubtype="2" fill="hold" nodeType="withEffect">
                                  <p:stCondLst>
                                    <p:cond delay="38450"/>
                                  </p:stCondLst>
                                  <p:childTnLst>
                                    <p:anim calcmode="lin" valueType="num">
                                      <p:cBhvr additive="base">
                                        <p:cTn id="138" dur="500"/>
                                        <p:tgtEl>
                                          <p:spTgt spid="3"/>
                                        </p:tgtEl>
                                        <p:attrNameLst>
                                          <p:attrName>ppt_x</p:attrName>
                                        </p:attrNameLst>
                                      </p:cBhvr>
                                      <p:tavLst>
                                        <p:tav tm="0">
                                          <p:val>
                                            <p:strVal val="ppt_x"/>
                                          </p:val>
                                        </p:tav>
                                        <p:tav tm="100000">
                                          <p:val>
                                            <p:strVal val="1+ppt_w/2"/>
                                          </p:val>
                                        </p:tav>
                                      </p:tavLst>
                                    </p:anim>
                                    <p:anim calcmode="lin" valueType="num">
                                      <p:cBhvr additive="base">
                                        <p:cTn id="139" dur="500"/>
                                        <p:tgtEl>
                                          <p:spTgt spid="3"/>
                                        </p:tgtEl>
                                        <p:attrNameLst>
                                          <p:attrName>ppt_y</p:attrName>
                                        </p:attrNameLst>
                                      </p:cBhvr>
                                      <p:tavLst>
                                        <p:tav tm="0">
                                          <p:val>
                                            <p:strVal val="ppt_y"/>
                                          </p:val>
                                        </p:tav>
                                        <p:tav tm="100000">
                                          <p:val>
                                            <p:strVal val="ppt_y"/>
                                          </p:val>
                                        </p:tav>
                                      </p:tavLst>
                                    </p:anim>
                                    <p:set>
                                      <p:cBhvr>
                                        <p:cTn id="140" dur="1" fill="hold">
                                          <p:stCondLst>
                                            <p:cond delay="499"/>
                                          </p:stCondLst>
                                        </p:cTn>
                                        <p:tgtEl>
                                          <p:spTgt spid="3"/>
                                        </p:tgtEl>
                                        <p:attrNameLst>
                                          <p:attrName>style.visibility</p:attrName>
                                        </p:attrNameLst>
                                      </p:cBhvr>
                                      <p:to>
                                        <p:strVal val="hidden"/>
                                      </p:to>
                                    </p:set>
                                  </p:childTnLst>
                                </p:cTn>
                              </p:par>
                              <p:par>
                                <p:cTn id="141" presetID="2" presetClass="exit" presetSubtype="8" fill="hold" grpId="1" nodeType="withEffect">
                                  <p:stCondLst>
                                    <p:cond delay="38450"/>
                                  </p:stCondLst>
                                  <p:childTnLst>
                                    <p:anim calcmode="lin" valueType="num">
                                      <p:cBhvr additive="base">
                                        <p:cTn id="142" dur="500"/>
                                        <p:tgtEl>
                                          <p:spTgt spid="5"/>
                                        </p:tgtEl>
                                        <p:attrNameLst>
                                          <p:attrName>ppt_x</p:attrName>
                                        </p:attrNameLst>
                                      </p:cBhvr>
                                      <p:tavLst>
                                        <p:tav tm="0">
                                          <p:val>
                                            <p:strVal val="ppt_x"/>
                                          </p:val>
                                        </p:tav>
                                        <p:tav tm="100000">
                                          <p:val>
                                            <p:strVal val="0-ppt_w/2"/>
                                          </p:val>
                                        </p:tav>
                                      </p:tavLst>
                                    </p:anim>
                                    <p:anim calcmode="lin" valueType="num">
                                      <p:cBhvr additive="base">
                                        <p:cTn id="143" dur="500"/>
                                        <p:tgtEl>
                                          <p:spTgt spid="5"/>
                                        </p:tgtEl>
                                        <p:attrNameLst>
                                          <p:attrName>ppt_y</p:attrName>
                                        </p:attrNameLst>
                                      </p:cBhvr>
                                      <p:tavLst>
                                        <p:tav tm="0">
                                          <p:val>
                                            <p:strVal val="ppt_y"/>
                                          </p:val>
                                        </p:tav>
                                        <p:tav tm="100000">
                                          <p:val>
                                            <p:strVal val="ppt_y"/>
                                          </p:val>
                                        </p:tav>
                                      </p:tavLst>
                                    </p:anim>
                                    <p:set>
                                      <p:cBhvr>
                                        <p:cTn id="144" dur="1" fill="hold">
                                          <p:stCondLst>
                                            <p:cond delay="499"/>
                                          </p:stCondLst>
                                        </p:cTn>
                                        <p:tgtEl>
                                          <p:spTgt spid="5"/>
                                        </p:tgtEl>
                                        <p:attrNameLst>
                                          <p:attrName>style.visibility</p:attrName>
                                        </p:attrNameLst>
                                      </p:cBhvr>
                                      <p:to>
                                        <p:strVal val="hidden"/>
                                      </p:to>
                                    </p:set>
                                  </p:childTnLst>
                                </p:cTn>
                              </p:par>
                              <p:par>
                                <p:cTn id="145" presetID="2" presetClass="exit" presetSubtype="8" fill="hold" grpId="1" nodeType="withEffect">
                                  <p:stCondLst>
                                    <p:cond delay="38450"/>
                                  </p:stCondLst>
                                  <p:childTnLst>
                                    <p:anim calcmode="lin" valueType="num">
                                      <p:cBhvr additive="base">
                                        <p:cTn id="146" dur="500"/>
                                        <p:tgtEl>
                                          <p:spTgt spid="4"/>
                                        </p:tgtEl>
                                        <p:attrNameLst>
                                          <p:attrName>ppt_x</p:attrName>
                                        </p:attrNameLst>
                                      </p:cBhvr>
                                      <p:tavLst>
                                        <p:tav tm="0">
                                          <p:val>
                                            <p:strVal val="ppt_x"/>
                                          </p:val>
                                        </p:tav>
                                        <p:tav tm="100000">
                                          <p:val>
                                            <p:strVal val="0-ppt_w/2"/>
                                          </p:val>
                                        </p:tav>
                                      </p:tavLst>
                                    </p:anim>
                                    <p:anim calcmode="lin" valueType="num">
                                      <p:cBhvr additive="base">
                                        <p:cTn id="147" dur="500"/>
                                        <p:tgtEl>
                                          <p:spTgt spid="4"/>
                                        </p:tgtEl>
                                        <p:attrNameLst>
                                          <p:attrName>ppt_y</p:attrName>
                                        </p:attrNameLst>
                                      </p:cBhvr>
                                      <p:tavLst>
                                        <p:tav tm="0">
                                          <p:val>
                                            <p:strVal val="ppt_y"/>
                                          </p:val>
                                        </p:tav>
                                        <p:tav tm="100000">
                                          <p:val>
                                            <p:strVal val="ppt_y"/>
                                          </p:val>
                                        </p:tav>
                                      </p:tavLst>
                                    </p:anim>
                                    <p:set>
                                      <p:cBhvr>
                                        <p:cTn id="14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9" fill="hold" display="0">
                  <p:stCondLst>
                    <p:cond delay="indefinite"/>
                  </p:stCondLst>
                  <p:endCondLst>
                    <p:cond evt="onStopAudio" delay="0">
                      <p:tgtEl>
                        <p:sldTgt/>
                      </p:tgtEl>
                    </p:cond>
                  </p:endCondLst>
                </p:cTn>
                <p:tgtEl>
                  <p:spTgt spid="16"/>
                </p:tgtEl>
              </p:cMediaNode>
            </p:audio>
          </p:childTnLst>
        </p:cTn>
      </p:par>
    </p:tnLst>
    <p:bldLst>
      <p:bldP spid="38" grpId="0"/>
      <p:bldP spid="38" grpId="1"/>
      <p:bldP spid="23" grpId="0" animBg="1"/>
      <p:bldP spid="23" grpId="1" animBg="1"/>
      <p:bldP spid="40" grpId="0"/>
      <p:bldP spid="40" grpId="1"/>
      <p:bldP spid="24" grpId="0" animBg="1"/>
      <p:bldP spid="24" grpId="1" animBg="1"/>
      <p:bldP spid="43" grpId="0"/>
      <p:bldP spid="43" grpId="1"/>
      <p:bldP spid="39" grpId="0"/>
      <p:bldP spid="39" grpId="1"/>
      <p:bldP spid="44" grpId="0" animBg="1"/>
      <p:bldP spid="44" grpId="1" animBg="1"/>
      <p:bldP spid="42" grpId="0"/>
      <p:bldP spid="42" grpId="1"/>
      <p:bldP spid="45" grpId="0" animBg="1"/>
      <p:bldP spid="45" grpId="1" animBg="1"/>
      <p:bldP spid="41" grpId="0"/>
      <p:bldP spid="41" grpId="1"/>
      <p:bldP spid="46" grpId="0" animBg="1"/>
      <p:bldP spid="46" grpId="1" animBg="1"/>
      <p:bldP spid="18" grpId="0"/>
      <p:bldP spid="18" grpId="1"/>
      <p:bldP spid="47" grpId="0" animBg="1"/>
      <p:bldP spid="47" grpId="1" animBg="1"/>
      <p:bldP spid="4" grpId="0"/>
      <p:bldP spid="4" grpId="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6E644806-7063-4352-BA55-A8244529DDE8}"/>
              </a:ext>
            </a:extLst>
          </p:cNvPr>
          <p:cNvSpPr txBox="1"/>
          <p:nvPr/>
        </p:nvSpPr>
        <p:spPr>
          <a:xfrm>
            <a:off x="128016" y="96886"/>
            <a:ext cx="114924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What are three main climate impacts on sanitation?</a:t>
            </a:r>
          </a:p>
        </p:txBody>
      </p:sp>
      <p:grpSp>
        <p:nvGrpSpPr>
          <p:cNvPr id="14" name="Group 13">
            <a:extLst>
              <a:ext uri="{FF2B5EF4-FFF2-40B4-BE49-F238E27FC236}">
                <a16:creationId xmlns:a16="http://schemas.microsoft.com/office/drawing/2014/main" id="{B8150BF5-F4B3-E608-0F74-2FE0D831EDFE}"/>
              </a:ext>
            </a:extLst>
          </p:cNvPr>
          <p:cNvGrpSpPr/>
          <p:nvPr/>
        </p:nvGrpSpPr>
        <p:grpSpPr>
          <a:xfrm>
            <a:off x="407918" y="2866978"/>
            <a:ext cx="3590926" cy="3667172"/>
            <a:chOff x="447674" y="2828878"/>
            <a:chExt cx="3590926" cy="3667172"/>
          </a:xfrm>
        </p:grpSpPr>
        <p:grpSp>
          <p:nvGrpSpPr>
            <p:cNvPr id="10" name="Group 9">
              <a:extLst>
                <a:ext uri="{FF2B5EF4-FFF2-40B4-BE49-F238E27FC236}">
                  <a16:creationId xmlns:a16="http://schemas.microsoft.com/office/drawing/2014/main" id="{88058EE8-6596-AAB1-D692-BD304646E948}"/>
                </a:ext>
              </a:extLst>
            </p:cNvPr>
            <p:cNvGrpSpPr/>
            <p:nvPr/>
          </p:nvGrpSpPr>
          <p:grpSpPr>
            <a:xfrm>
              <a:off x="447674" y="2828878"/>
              <a:ext cx="3590925" cy="3667172"/>
              <a:chOff x="447674" y="2828878"/>
              <a:chExt cx="3590925" cy="3667172"/>
            </a:xfrm>
          </p:grpSpPr>
          <p:sp>
            <p:nvSpPr>
              <p:cNvPr id="12" name="Rectangle 11">
                <a:extLst>
                  <a:ext uri="{FF2B5EF4-FFF2-40B4-BE49-F238E27FC236}">
                    <a16:creationId xmlns:a16="http://schemas.microsoft.com/office/drawing/2014/main" id="{38FC424B-F6D0-49A3-A236-77907F526293}"/>
                  </a:ext>
                </a:extLst>
              </p:cNvPr>
              <p:cNvSpPr/>
              <p:nvPr/>
            </p:nvSpPr>
            <p:spPr>
              <a:xfrm>
                <a:off x="447674" y="2828878"/>
                <a:ext cx="3590925" cy="3667172"/>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ECBA7C-F97D-4DE8-9DA5-04ABFF81C52A}"/>
                  </a:ext>
                </a:extLst>
              </p:cNvPr>
              <p:cNvSpPr txBox="1"/>
              <p:nvPr/>
            </p:nvSpPr>
            <p:spPr>
              <a:xfrm>
                <a:off x="466725" y="4048059"/>
                <a:ext cx="33257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(extreme rainfall events, floods, landslides, etc.)</a:t>
                </a:r>
              </a:p>
            </p:txBody>
          </p:sp>
          <p:sp>
            <p:nvSpPr>
              <p:cNvPr id="19" name="TextBox 18">
                <a:extLst>
                  <a:ext uri="{FF2B5EF4-FFF2-40B4-BE49-F238E27FC236}">
                    <a16:creationId xmlns:a16="http://schemas.microsoft.com/office/drawing/2014/main" id="{BC4C31F1-E212-4B50-A6FC-CD2A9AFC73FE}"/>
                  </a:ext>
                </a:extLst>
              </p:cNvPr>
              <p:cNvSpPr txBox="1"/>
              <p:nvPr/>
            </p:nvSpPr>
            <p:spPr>
              <a:xfrm>
                <a:off x="466725" y="3009538"/>
                <a:ext cx="3523747" cy="1015663"/>
              </a:xfrm>
              <a:prstGeom prst="rect">
                <a:avLst/>
              </a:prstGeom>
              <a:noFill/>
            </p:spPr>
            <p:txBody>
              <a:bodyPr wrap="square" rtlCol="0">
                <a:spAutoFit/>
              </a:bodyPr>
              <a:lstStyle/>
              <a:p>
                <a:r>
                  <a:rPr lang="en-US" sz="2000" b="1" dirty="0">
                    <a:solidFill>
                      <a:schemeClr val="bg1"/>
                    </a:solidFill>
                    <a:latin typeface="Atkinson Hyperlegible" pitchFamily="2" charset="0"/>
                    <a:ea typeface="+mn-ea"/>
                    <a:cs typeface="+mn-cs"/>
                  </a:rPr>
                  <a:t>More intense precipitation or inundation caused by sea-level rise</a:t>
                </a:r>
              </a:p>
            </p:txBody>
          </p:sp>
          <p:sp>
            <p:nvSpPr>
              <p:cNvPr id="43" name="TextBox 42">
                <a:extLst>
                  <a:ext uri="{FF2B5EF4-FFF2-40B4-BE49-F238E27FC236}">
                    <a16:creationId xmlns:a16="http://schemas.microsoft.com/office/drawing/2014/main" id="{A8AEA39F-508A-490B-BAE2-213FF3DED42E}"/>
                  </a:ext>
                </a:extLst>
              </p:cNvPr>
              <p:cNvSpPr txBox="1"/>
              <p:nvPr/>
            </p:nvSpPr>
            <p:spPr>
              <a:xfrm>
                <a:off x="466725" y="4751397"/>
                <a:ext cx="3325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IN" b="1" dirty="0">
                    <a:solidFill>
                      <a:schemeClr val="bg1"/>
                    </a:solidFill>
                    <a:latin typeface="Atkinson Hyperlegible" pitchFamily="2" charset="0"/>
                    <a:ea typeface="Calibri" panose="020F0502020204030204" pitchFamily="34" charset="0"/>
                    <a:cs typeface="Times New Roman" panose="02020603050405020304" pitchFamily="18" charset="0"/>
                  </a:rPr>
                  <a:t>Flooding of on-site systems </a:t>
                </a:r>
              </a:p>
            </p:txBody>
          </p:sp>
          <p:sp>
            <p:nvSpPr>
              <p:cNvPr id="44" name="TextBox 43">
                <a:extLst>
                  <a:ext uri="{FF2B5EF4-FFF2-40B4-BE49-F238E27FC236}">
                    <a16:creationId xmlns:a16="http://schemas.microsoft.com/office/drawing/2014/main" id="{04B1ABC5-169A-4C2B-8493-FB360C3027ED}"/>
                  </a:ext>
                </a:extLst>
              </p:cNvPr>
              <p:cNvSpPr txBox="1"/>
              <p:nvPr/>
            </p:nvSpPr>
            <p:spPr>
              <a:xfrm>
                <a:off x="466725" y="5177737"/>
                <a:ext cx="34956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defTabSz="914400" rtl="0" eaLnBrk="1" fontAlgn="auto" latinLnBrk="0" hangingPunct="1">
                  <a:lnSpc>
                    <a:spcPct val="100000"/>
                  </a:lnSpc>
                  <a:spcAft>
                    <a:spcPts val="0"/>
                  </a:spcAft>
                  <a:buClr>
                    <a:schemeClr val="bg1"/>
                  </a:buClr>
                  <a:buSzTx/>
                  <a:buFont typeface="Arial" panose="020B0604020202020204" pitchFamily="34" charset="0"/>
                  <a:buChar char="•"/>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Destruction of facilities </a:t>
                </a:r>
              </a:p>
              <a:p>
                <a:pPr marL="285750" marR="0" lvl="0" indent="-285750" defTabSz="914400" rtl="0" eaLnBrk="1" fontAlgn="auto" latinLnBrk="0" hangingPunct="1">
                  <a:lnSpc>
                    <a:spcPct val="100000"/>
                  </a:lnSpc>
                  <a:spcAft>
                    <a:spcPts val="0"/>
                  </a:spcAft>
                  <a:buClr>
                    <a:schemeClr val="bg1"/>
                  </a:buClr>
                  <a:buSzTx/>
                  <a:buFont typeface="Arial" panose="020B0604020202020204" pitchFamily="34" charset="0"/>
                  <a:buChar char="•"/>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Spillage </a:t>
                </a:r>
              </a:p>
              <a:p>
                <a:pPr marL="285750" marR="0" lvl="0" indent="-285750" defTabSz="914400" rtl="0" eaLnBrk="1" fontAlgn="auto" latinLnBrk="0" hangingPunct="1">
                  <a:lnSpc>
                    <a:spcPct val="100000"/>
                  </a:lnSpc>
                  <a:spcAft>
                    <a:spcPts val="0"/>
                  </a:spcAft>
                  <a:buClr>
                    <a:schemeClr val="bg1"/>
                  </a:buClr>
                  <a:buSzTx/>
                  <a:buFont typeface="Arial" panose="020B0604020202020204" pitchFamily="34" charset="0"/>
                  <a:buChar char="•"/>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Overflow </a:t>
                </a:r>
              </a:p>
              <a:p>
                <a:pPr marL="285750" marR="0" lvl="0" indent="-285750" defTabSz="914400" rtl="0" eaLnBrk="1" fontAlgn="auto" latinLnBrk="0" hangingPunct="1">
                  <a:lnSpc>
                    <a:spcPct val="100000"/>
                  </a:lnSpc>
                  <a:spcAft>
                    <a:spcPts val="0"/>
                  </a:spcAft>
                  <a:buClr>
                    <a:schemeClr val="bg1"/>
                  </a:buClr>
                  <a:buSzTx/>
                  <a:buFont typeface="Arial" panose="020B0604020202020204" pitchFamily="34" charset="0"/>
                  <a:buChar char="•"/>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Environmental contamination </a:t>
                </a:r>
              </a:p>
            </p:txBody>
          </p:sp>
        </p:grpSp>
        <p:grpSp>
          <p:nvGrpSpPr>
            <p:cNvPr id="25" name="Group 24">
              <a:extLst>
                <a:ext uri="{FF2B5EF4-FFF2-40B4-BE49-F238E27FC236}">
                  <a16:creationId xmlns:a16="http://schemas.microsoft.com/office/drawing/2014/main" id="{6639641B-6BEB-4D43-99A1-0290B7510BA1}"/>
                </a:ext>
              </a:extLst>
            </p:cNvPr>
            <p:cNvGrpSpPr/>
            <p:nvPr/>
          </p:nvGrpSpPr>
          <p:grpSpPr>
            <a:xfrm>
              <a:off x="2820962" y="5278412"/>
              <a:ext cx="1217638" cy="1217638"/>
              <a:chOff x="2910003" y="4788339"/>
              <a:chExt cx="1217638" cy="1217638"/>
            </a:xfrm>
          </p:grpSpPr>
          <p:sp>
            <p:nvSpPr>
              <p:cNvPr id="26" name="Right Triangle 25">
                <a:extLst>
                  <a:ext uri="{FF2B5EF4-FFF2-40B4-BE49-F238E27FC236}">
                    <a16:creationId xmlns:a16="http://schemas.microsoft.com/office/drawing/2014/main" id="{AE5232D5-F008-4C0C-BB49-1AD646A6CD33}"/>
                  </a:ext>
                </a:extLst>
              </p:cNvPr>
              <p:cNvSpPr/>
              <p:nvPr/>
            </p:nvSpPr>
            <p:spPr>
              <a:xfrm flipH="1">
                <a:off x="3239841" y="5118177"/>
                <a:ext cx="887800" cy="887800"/>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Triangle 34">
                <a:extLst>
                  <a:ext uri="{FF2B5EF4-FFF2-40B4-BE49-F238E27FC236}">
                    <a16:creationId xmlns:a16="http://schemas.microsoft.com/office/drawing/2014/main" id="{C73415A7-7F05-4E57-89AB-4DED48883C46}"/>
                  </a:ext>
                </a:extLst>
              </p:cNvPr>
              <p:cNvSpPr/>
              <p:nvPr/>
            </p:nvSpPr>
            <p:spPr>
              <a:xfrm flipH="1">
                <a:off x="2910003" y="4788339"/>
                <a:ext cx="1217638" cy="1217638"/>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1BEBE258-A1B5-F48E-3638-26F17ADAD81B}"/>
              </a:ext>
            </a:extLst>
          </p:cNvPr>
          <p:cNvGrpSpPr/>
          <p:nvPr/>
        </p:nvGrpSpPr>
        <p:grpSpPr>
          <a:xfrm>
            <a:off x="4267200" y="2894481"/>
            <a:ext cx="3657600" cy="3667172"/>
            <a:chOff x="4267200" y="2856381"/>
            <a:chExt cx="3657600" cy="3667172"/>
          </a:xfrm>
        </p:grpSpPr>
        <p:sp>
          <p:nvSpPr>
            <p:cNvPr id="46" name="Rectangle 45">
              <a:extLst>
                <a:ext uri="{FF2B5EF4-FFF2-40B4-BE49-F238E27FC236}">
                  <a16:creationId xmlns:a16="http://schemas.microsoft.com/office/drawing/2014/main" id="{FB00763F-348D-4EB4-AA03-0911070EF834}"/>
                </a:ext>
              </a:extLst>
            </p:cNvPr>
            <p:cNvSpPr/>
            <p:nvPr/>
          </p:nvSpPr>
          <p:spPr>
            <a:xfrm>
              <a:off x="4267200" y="2856381"/>
              <a:ext cx="3657600" cy="3667172"/>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CF0610B6-6EFD-4645-AFBA-6D737D8E12BC}"/>
                </a:ext>
              </a:extLst>
            </p:cNvPr>
            <p:cNvGrpSpPr/>
            <p:nvPr/>
          </p:nvGrpSpPr>
          <p:grpSpPr>
            <a:xfrm>
              <a:off x="6707162" y="5305915"/>
              <a:ext cx="1217638" cy="1217638"/>
              <a:chOff x="2910003" y="4788339"/>
              <a:chExt cx="1217638" cy="1217638"/>
            </a:xfrm>
          </p:grpSpPr>
          <p:sp>
            <p:nvSpPr>
              <p:cNvPr id="54" name="Right Triangle 53">
                <a:extLst>
                  <a:ext uri="{FF2B5EF4-FFF2-40B4-BE49-F238E27FC236}">
                    <a16:creationId xmlns:a16="http://schemas.microsoft.com/office/drawing/2014/main" id="{9F81C238-D535-478C-9A17-28552422C1E4}"/>
                  </a:ext>
                </a:extLst>
              </p:cNvPr>
              <p:cNvSpPr/>
              <p:nvPr/>
            </p:nvSpPr>
            <p:spPr>
              <a:xfrm flipH="1">
                <a:off x="3239841" y="5118177"/>
                <a:ext cx="887800" cy="887800"/>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Triangle 54">
                <a:extLst>
                  <a:ext uri="{FF2B5EF4-FFF2-40B4-BE49-F238E27FC236}">
                    <a16:creationId xmlns:a16="http://schemas.microsoft.com/office/drawing/2014/main" id="{EFBCFDB5-3DE1-4E35-9221-39F2B6D37016}"/>
                  </a:ext>
                </a:extLst>
              </p:cNvPr>
              <p:cNvSpPr/>
              <p:nvPr/>
            </p:nvSpPr>
            <p:spPr>
              <a:xfrm flipH="1">
                <a:off x="2910003" y="4788339"/>
                <a:ext cx="1217638" cy="1217638"/>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C4410A80-167E-498D-8BD0-085B39BB8BB6}"/>
                </a:ext>
              </a:extLst>
            </p:cNvPr>
            <p:cNvSpPr txBox="1"/>
            <p:nvPr/>
          </p:nvSpPr>
          <p:spPr>
            <a:xfrm>
              <a:off x="4352925" y="3827396"/>
              <a:ext cx="33257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IN" dirty="0">
                  <a:solidFill>
                    <a:schemeClr val="bg1"/>
                  </a:solidFill>
                  <a:latin typeface="Atkinson Hyperlegible" pitchFamily="2" charset="0"/>
                  <a:ea typeface="Calibri" panose="020F0502020204030204" pitchFamily="34" charset="0"/>
                  <a:cs typeface="Times New Roman" panose="02020603050405020304" pitchFamily="18" charset="0"/>
                </a:rPr>
                <a:t>(long-term drought, etc.)</a:t>
              </a:r>
            </a:p>
          </p:txBody>
        </p:sp>
        <p:sp>
          <p:nvSpPr>
            <p:cNvPr id="51" name="TextBox 50">
              <a:extLst>
                <a:ext uri="{FF2B5EF4-FFF2-40B4-BE49-F238E27FC236}">
                  <a16:creationId xmlns:a16="http://schemas.microsoft.com/office/drawing/2014/main" id="{1CE8C7F7-B992-43F9-982E-7935403CD4F1}"/>
                </a:ext>
              </a:extLst>
            </p:cNvPr>
            <p:cNvSpPr txBox="1"/>
            <p:nvPr/>
          </p:nvSpPr>
          <p:spPr>
            <a:xfrm>
              <a:off x="4352925" y="3009538"/>
              <a:ext cx="3495676" cy="707886"/>
            </a:xfrm>
            <a:prstGeom prst="rect">
              <a:avLst/>
            </a:prstGeom>
            <a:noFill/>
          </p:spPr>
          <p:txBody>
            <a:bodyPr wrap="square" rtlCol="0">
              <a:spAutoFit/>
            </a:bodyPr>
            <a:lstStyle/>
            <a:p>
              <a:r>
                <a:rPr lang="en-US" sz="2000" b="1" dirty="0">
                  <a:solidFill>
                    <a:schemeClr val="bg1"/>
                  </a:solidFill>
                  <a:latin typeface="Atkinson Hyperlegible" pitchFamily="2" charset="0"/>
                  <a:ea typeface="+mn-ea"/>
                  <a:cs typeface="+mn-cs"/>
                </a:rPr>
                <a:t>Long-term declines in rainfall and run-off</a:t>
              </a:r>
            </a:p>
          </p:txBody>
        </p:sp>
        <p:sp>
          <p:nvSpPr>
            <p:cNvPr id="52" name="TextBox 51">
              <a:extLst>
                <a:ext uri="{FF2B5EF4-FFF2-40B4-BE49-F238E27FC236}">
                  <a16:creationId xmlns:a16="http://schemas.microsoft.com/office/drawing/2014/main" id="{5D569078-A588-46F6-B4ED-9904D390D0ED}"/>
                </a:ext>
              </a:extLst>
            </p:cNvPr>
            <p:cNvSpPr txBox="1"/>
            <p:nvPr/>
          </p:nvSpPr>
          <p:spPr>
            <a:xfrm>
              <a:off x="4352925" y="4282568"/>
              <a:ext cx="33257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US" b="1" dirty="0">
                  <a:solidFill>
                    <a:schemeClr val="bg1"/>
                  </a:solidFill>
                  <a:latin typeface="Atkinson Hyperlegible" pitchFamily="2" charset="0"/>
                  <a:ea typeface="Calibri" panose="020F0502020204030204" pitchFamily="34" charset="0"/>
                  <a:cs typeface="Times New Roman" panose="02020603050405020304" pitchFamily="18" charset="0"/>
                </a:rPr>
                <a:t>Impedes function of water-reliant sanitation systems</a:t>
              </a: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a:t>
              </a:r>
              <a:r>
                <a:rPr lang="en-US" b="1" dirty="0">
                  <a:solidFill>
                    <a:schemeClr val="bg1"/>
                  </a:solidFill>
                  <a:latin typeface="Atkinson Hyperlegible" pitchFamily="2" charset="0"/>
                  <a:ea typeface="Calibri" panose="020F0502020204030204" pitchFamily="34" charset="0"/>
                  <a:cs typeface="Times New Roman" panose="02020603050405020304" pitchFamily="18" charset="0"/>
                </a:rPr>
                <a:t> </a:t>
              </a:r>
            </a:p>
          </p:txBody>
        </p:sp>
        <p:sp>
          <p:nvSpPr>
            <p:cNvPr id="53" name="TextBox 52">
              <a:extLst>
                <a:ext uri="{FF2B5EF4-FFF2-40B4-BE49-F238E27FC236}">
                  <a16:creationId xmlns:a16="http://schemas.microsoft.com/office/drawing/2014/main" id="{4D67CD18-FA5E-4B7E-B53F-E019F56E4113}"/>
                </a:ext>
              </a:extLst>
            </p:cNvPr>
            <p:cNvSpPr txBox="1"/>
            <p:nvPr/>
          </p:nvSpPr>
          <p:spPr>
            <a:xfrm>
              <a:off x="4352925" y="5014740"/>
              <a:ext cx="34956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E.g., flush toilets, sewerage </a:t>
              </a:r>
            </a:p>
          </p:txBody>
        </p:sp>
      </p:grpSp>
      <p:grpSp>
        <p:nvGrpSpPr>
          <p:cNvPr id="15" name="Group 14">
            <a:extLst>
              <a:ext uri="{FF2B5EF4-FFF2-40B4-BE49-F238E27FC236}">
                <a16:creationId xmlns:a16="http://schemas.microsoft.com/office/drawing/2014/main" id="{ACE9D881-7404-B7AE-BC35-63C54CBE6FE5}"/>
              </a:ext>
            </a:extLst>
          </p:cNvPr>
          <p:cNvGrpSpPr/>
          <p:nvPr/>
        </p:nvGrpSpPr>
        <p:grpSpPr>
          <a:xfrm>
            <a:off x="8153400" y="2894481"/>
            <a:ext cx="3657600" cy="3581485"/>
            <a:chOff x="8153400" y="2856381"/>
            <a:chExt cx="3657600" cy="3581485"/>
          </a:xfrm>
        </p:grpSpPr>
        <p:sp>
          <p:nvSpPr>
            <p:cNvPr id="57" name="Rectangle 56">
              <a:extLst>
                <a:ext uri="{FF2B5EF4-FFF2-40B4-BE49-F238E27FC236}">
                  <a16:creationId xmlns:a16="http://schemas.microsoft.com/office/drawing/2014/main" id="{0B81A0FD-D3AB-4AC7-83FA-72517AD4F136}"/>
                </a:ext>
              </a:extLst>
            </p:cNvPr>
            <p:cNvSpPr/>
            <p:nvPr/>
          </p:nvSpPr>
          <p:spPr>
            <a:xfrm>
              <a:off x="8153400" y="2856381"/>
              <a:ext cx="3657600" cy="3581485"/>
            </a:xfrm>
            <a:prstGeom prst="rect">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B6D097FB-3DC8-4BE7-9F1B-A8E2192AD0AB}"/>
                </a:ext>
              </a:extLst>
            </p:cNvPr>
            <p:cNvGrpSpPr/>
            <p:nvPr/>
          </p:nvGrpSpPr>
          <p:grpSpPr>
            <a:xfrm>
              <a:off x="10593362" y="5220228"/>
              <a:ext cx="1217638" cy="1217638"/>
              <a:chOff x="2910003" y="4788339"/>
              <a:chExt cx="1217638" cy="1217638"/>
            </a:xfrm>
          </p:grpSpPr>
          <p:sp>
            <p:nvSpPr>
              <p:cNvPr id="65" name="Right Triangle 64">
                <a:extLst>
                  <a:ext uri="{FF2B5EF4-FFF2-40B4-BE49-F238E27FC236}">
                    <a16:creationId xmlns:a16="http://schemas.microsoft.com/office/drawing/2014/main" id="{B401384D-2300-4218-AF4C-72ACF878181F}"/>
                  </a:ext>
                </a:extLst>
              </p:cNvPr>
              <p:cNvSpPr/>
              <p:nvPr/>
            </p:nvSpPr>
            <p:spPr>
              <a:xfrm flipH="1">
                <a:off x="3239841" y="5118177"/>
                <a:ext cx="887800" cy="887800"/>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a:extLst>
                  <a:ext uri="{FF2B5EF4-FFF2-40B4-BE49-F238E27FC236}">
                    <a16:creationId xmlns:a16="http://schemas.microsoft.com/office/drawing/2014/main" id="{11E16BEB-02A4-4B81-A92B-3A80627D78AA}"/>
                  </a:ext>
                </a:extLst>
              </p:cNvPr>
              <p:cNvSpPr/>
              <p:nvPr/>
            </p:nvSpPr>
            <p:spPr>
              <a:xfrm flipH="1">
                <a:off x="2910003" y="4788339"/>
                <a:ext cx="1217638" cy="1217638"/>
              </a:xfrm>
              <a:prstGeom prst="rtTriangl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BC8258DE-13D1-4BCA-B046-29E113E663FE}"/>
                </a:ext>
              </a:extLst>
            </p:cNvPr>
            <p:cNvSpPr txBox="1"/>
            <p:nvPr/>
          </p:nvSpPr>
          <p:spPr>
            <a:xfrm>
              <a:off x="8239125" y="3738018"/>
              <a:ext cx="33257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(warmer surface water &amp; soil temperatures)</a:t>
              </a:r>
            </a:p>
          </p:txBody>
        </p:sp>
        <p:sp>
          <p:nvSpPr>
            <p:cNvPr id="62" name="TextBox 61">
              <a:extLst>
                <a:ext uri="{FF2B5EF4-FFF2-40B4-BE49-F238E27FC236}">
                  <a16:creationId xmlns:a16="http://schemas.microsoft.com/office/drawing/2014/main" id="{F77BC49E-DE2E-4E4A-9264-51A9E12930C3}"/>
                </a:ext>
              </a:extLst>
            </p:cNvPr>
            <p:cNvSpPr txBox="1"/>
            <p:nvPr/>
          </p:nvSpPr>
          <p:spPr>
            <a:xfrm>
              <a:off x="8239125" y="3009538"/>
              <a:ext cx="3486150" cy="707886"/>
            </a:xfrm>
            <a:prstGeom prst="rect">
              <a:avLst/>
            </a:prstGeom>
            <a:noFill/>
          </p:spPr>
          <p:txBody>
            <a:bodyPr wrap="square" rtlCol="0">
              <a:spAutoFit/>
            </a:bodyPr>
            <a:lstStyle/>
            <a:p>
              <a:r>
                <a:rPr lang="en-US" sz="2000" b="1" dirty="0">
                  <a:solidFill>
                    <a:schemeClr val="bg1"/>
                  </a:solidFill>
                  <a:latin typeface="Atkinson Hyperlegible" pitchFamily="2" charset="0"/>
                  <a:ea typeface="+mn-ea"/>
                  <a:cs typeface="+mn-cs"/>
                </a:rPr>
                <a:t>Higher temperatures &amp; heatwaves</a:t>
              </a:r>
            </a:p>
          </p:txBody>
        </p:sp>
        <p:sp>
          <p:nvSpPr>
            <p:cNvPr id="63" name="TextBox 62">
              <a:extLst>
                <a:ext uri="{FF2B5EF4-FFF2-40B4-BE49-F238E27FC236}">
                  <a16:creationId xmlns:a16="http://schemas.microsoft.com/office/drawing/2014/main" id="{A7B5C854-D624-48E6-9180-A2E5DF50824A}"/>
                </a:ext>
              </a:extLst>
            </p:cNvPr>
            <p:cNvSpPr txBox="1"/>
            <p:nvPr/>
          </p:nvSpPr>
          <p:spPr>
            <a:xfrm>
              <a:off x="8239125" y="4466498"/>
              <a:ext cx="33257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US" b="1" dirty="0">
                  <a:solidFill>
                    <a:schemeClr val="bg1"/>
                  </a:solidFill>
                  <a:latin typeface="Atkinson Hyperlegible" pitchFamily="2" charset="0"/>
                  <a:ea typeface="Calibri" panose="020F0502020204030204" pitchFamily="34" charset="0"/>
                  <a:cs typeface="Times New Roman" panose="02020603050405020304" pitchFamily="18" charset="0"/>
                </a:rPr>
                <a:t>Malfunction, breakdown or inaccessibility of sanitation systems</a:t>
              </a: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a:t>
              </a:r>
            </a:p>
          </p:txBody>
        </p:sp>
        <p:sp>
          <p:nvSpPr>
            <p:cNvPr id="64" name="TextBox 63">
              <a:extLst>
                <a:ext uri="{FF2B5EF4-FFF2-40B4-BE49-F238E27FC236}">
                  <a16:creationId xmlns:a16="http://schemas.microsoft.com/office/drawing/2014/main" id="{B757910A-0F44-48FB-AD9E-63F9730AFFBB}"/>
                </a:ext>
              </a:extLst>
            </p:cNvPr>
            <p:cNvSpPr txBox="1"/>
            <p:nvPr/>
          </p:nvSpPr>
          <p:spPr>
            <a:xfrm>
              <a:off x="8239125" y="5471978"/>
              <a:ext cx="34956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defTabSz="914400" rtl="0" eaLnBrk="1" fontAlgn="auto" latinLnBrk="0" hangingPunct="1">
                <a:lnSpc>
                  <a:spcPct val="100000"/>
                </a:lnSpc>
                <a:spcAft>
                  <a:spcPts val="0"/>
                </a:spcAft>
                <a:buClr>
                  <a:schemeClr val="bg1"/>
                </a:buClr>
                <a:buSzTx/>
                <a:tabLst/>
                <a:defRPr/>
              </a:pP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Strong </a:t>
              </a:r>
              <a:r>
                <a:rPr lang="en-US" dirty="0" err="1">
                  <a:solidFill>
                    <a:schemeClr val="bg1"/>
                  </a:solidFill>
                  <a:latin typeface="Atkinson Hyperlegible" pitchFamily="2" charset="0"/>
                  <a:ea typeface="Calibri" panose="020F0502020204030204" pitchFamily="34" charset="0"/>
                  <a:cs typeface="Times New Roman" panose="02020603050405020304" pitchFamily="18" charset="0"/>
                </a:rPr>
                <a:t>odours</a:t>
              </a:r>
              <a:r>
                <a:rPr lang="en-US" dirty="0">
                  <a:solidFill>
                    <a:schemeClr val="bg1"/>
                  </a:solidFill>
                  <a:latin typeface="Atkinson Hyperlegible" pitchFamily="2" charset="0"/>
                  <a:ea typeface="Calibri" panose="020F0502020204030204" pitchFamily="34" charset="0"/>
                  <a:cs typeface="Times New Roman" panose="02020603050405020304" pitchFamily="18" charset="0"/>
                </a:rPr>
                <a:t> during heatwaves deter use of latrines. </a:t>
              </a:r>
            </a:p>
          </p:txBody>
        </p:sp>
      </p:grpSp>
      <p:grpSp>
        <p:nvGrpSpPr>
          <p:cNvPr id="7" name="Group 6">
            <a:extLst>
              <a:ext uri="{FF2B5EF4-FFF2-40B4-BE49-F238E27FC236}">
                <a16:creationId xmlns:a16="http://schemas.microsoft.com/office/drawing/2014/main" id="{55D5073A-F308-E4AE-FFB2-8DC6F4CCB242}"/>
              </a:ext>
            </a:extLst>
          </p:cNvPr>
          <p:cNvGrpSpPr/>
          <p:nvPr/>
        </p:nvGrpSpPr>
        <p:grpSpPr>
          <a:xfrm>
            <a:off x="380999" y="844816"/>
            <a:ext cx="3657599" cy="1945559"/>
            <a:chOff x="380999" y="864382"/>
            <a:chExt cx="3657599" cy="1945559"/>
          </a:xfrm>
        </p:grpSpPr>
        <p:pic>
          <p:nvPicPr>
            <p:cNvPr id="70" name="Picture 69">
              <a:extLst>
                <a:ext uri="{FF2B5EF4-FFF2-40B4-BE49-F238E27FC236}">
                  <a16:creationId xmlns:a16="http://schemas.microsoft.com/office/drawing/2014/main" id="{46ECE2BD-7AE8-45E2-A225-1328EE68C137}"/>
                </a:ext>
              </a:extLst>
            </p:cNvPr>
            <p:cNvPicPr>
              <a:picLocks noChangeAspect="1"/>
            </p:cNvPicPr>
            <p:nvPr/>
          </p:nvPicPr>
          <p:blipFill>
            <a:blip r:embed="rId5">
              <a:extLst>
                <a:ext uri="{28A0092B-C50C-407E-A947-70E740481C1C}">
                  <a14:useLocalDpi xmlns:a14="http://schemas.microsoft.com/office/drawing/2010/main" val="0"/>
                </a:ext>
              </a:extLst>
            </a:blip>
            <a:srcRect t="822" b="822"/>
            <a:stretch/>
          </p:blipFill>
          <p:spPr>
            <a:xfrm>
              <a:off x="380999" y="864382"/>
              <a:ext cx="3657599" cy="1945559"/>
            </a:xfrm>
            <a:prstGeom prst="rect">
              <a:avLst/>
            </a:prstGeom>
            <a:ln w="38100">
              <a:solidFill>
                <a:schemeClr val="bg1"/>
              </a:solidFill>
            </a:ln>
          </p:spPr>
        </p:pic>
        <p:sp>
          <p:nvSpPr>
            <p:cNvPr id="24" name="Rectangle 33">
              <a:extLst>
                <a:ext uri="{FF2B5EF4-FFF2-40B4-BE49-F238E27FC236}">
                  <a16:creationId xmlns:a16="http://schemas.microsoft.com/office/drawing/2014/main" id="{C05F22B3-F149-4F06-9005-4D763599C11F}"/>
                </a:ext>
              </a:extLst>
            </p:cNvPr>
            <p:cNvSpPr/>
            <p:nvPr/>
          </p:nvSpPr>
          <p:spPr>
            <a:xfrm>
              <a:off x="1623060" y="2453633"/>
              <a:ext cx="2367412"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a:t>
              </a:r>
              <a:r>
                <a:rPr lang="en-US" sz="1200" dirty="0" err="1">
                  <a:solidFill>
                    <a:schemeClr val="tx1"/>
                  </a:solidFill>
                  <a:latin typeface="Atkinson Hyperlegible" pitchFamily="2" charset="0"/>
                  <a:cs typeface="Arial" panose="020B0604020202020204" pitchFamily="34" charset="0"/>
                </a:rPr>
                <a:t>Alamy</a:t>
              </a:r>
              <a:r>
                <a:rPr lang="en-US" sz="1200">
                  <a:solidFill>
                    <a:schemeClr val="tx1"/>
                  </a:solidFill>
                  <a:latin typeface="Atkinson Hyperlegible" pitchFamily="2" charset="0"/>
                  <a:cs typeface="Arial" panose="020B0604020202020204" pitchFamily="34" charset="0"/>
                </a:rPr>
                <a:t> Stock/M </a:t>
              </a:r>
              <a:r>
                <a:rPr lang="en-US" sz="1200" dirty="0">
                  <a:solidFill>
                    <a:schemeClr val="tx1"/>
                  </a:solidFill>
                  <a:latin typeface="Atkinson Hyperlegible" pitchFamily="2" charset="0"/>
                  <a:cs typeface="Arial" panose="020B0604020202020204" pitchFamily="34" charset="0"/>
                </a:rPr>
                <a:t>Rahman</a:t>
              </a:r>
            </a:p>
          </p:txBody>
        </p:sp>
      </p:grpSp>
      <p:grpSp>
        <p:nvGrpSpPr>
          <p:cNvPr id="8" name="Group 7">
            <a:extLst>
              <a:ext uri="{FF2B5EF4-FFF2-40B4-BE49-F238E27FC236}">
                <a16:creationId xmlns:a16="http://schemas.microsoft.com/office/drawing/2014/main" id="{00D9D6A8-4197-9F00-DAB9-E93196FBE8B0}"/>
              </a:ext>
            </a:extLst>
          </p:cNvPr>
          <p:cNvGrpSpPr/>
          <p:nvPr/>
        </p:nvGrpSpPr>
        <p:grpSpPr>
          <a:xfrm>
            <a:off x="4247322" y="847517"/>
            <a:ext cx="3657600" cy="1936992"/>
            <a:chOff x="4267199" y="891886"/>
            <a:chExt cx="3657600" cy="1936992"/>
          </a:xfrm>
        </p:grpSpPr>
        <p:pic>
          <p:nvPicPr>
            <p:cNvPr id="71" name="Picture 70" descr="A picture containing ground, sky, outdoor, rock&#10;&#10;Description automatically generated">
              <a:extLst>
                <a:ext uri="{FF2B5EF4-FFF2-40B4-BE49-F238E27FC236}">
                  <a16:creationId xmlns:a16="http://schemas.microsoft.com/office/drawing/2014/main" id="{03D4A0F4-B793-4528-843F-846A22FB016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b="20413"/>
            <a:stretch/>
          </p:blipFill>
          <p:spPr>
            <a:xfrm>
              <a:off x="4267199" y="891886"/>
              <a:ext cx="3657600" cy="1936992"/>
            </a:xfrm>
            <a:prstGeom prst="rect">
              <a:avLst/>
            </a:prstGeom>
            <a:ln w="38100">
              <a:solidFill>
                <a:schemeClr val="bg1"/>
              </a:solidFill>
            </a:ln>
          </p:spPr>
        </p:pic>
        <p:sp>
          <p:nvSpPr>
            <p:cNvPr id="48" name="Rectangle 33">
              <a:extLst>
                <a:ext uri="{FF2B5EF4-FFF2-40B4-BE49-F238E27FC236}">
                  <a16:creationId xmlns:a16="http://schemas.microsoft.com/office/drawing/2014/main" id="{9D1625C3-B0C2-42E6-9781-9F90F6DFBFF9}"/>
                </a:ext>
              </a:extLst>
            </p:cNvPr>
            <p:cNvSpPr/>
            <p:nvPr/>
          </p:nvSpPr>
          <p:spPr>
            <a:xfrm>
              <a:off x="6736079" y="2453633"/>
              <a:ext cx="1188720"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a:t>
              </a:r>
              <a:r>
                <a:rPr lang="en-US" sz="1200" dirty="0">
                  <a:solidFill>
                    <a:schemeClr val="tx1"/>
                  </a:solidFill>
                  <a:latin typeface="Atkinson Hyperlegible" pitchFamily="2" charset="0"/>
                  <a:cs typeface="Arial" panose="020B0604020202020204" pitchFamily="34" charset="0"/>
                </a:rPr>
                <a:t>WHO</a:t>
              </a:r>
            </a:p>
          </p:txBody>
        </p:sp>
      </p:grpSp>
      <p:grpSp>
        <p:nvGrpSpPr>
          <p:cNvPr id="9" name="Group 8">
            <a:extLst>
              <a:ext uri="{FF2B5EF4-FFF2-40B4-BE49-F238E27FC236}">
                <a16:creationId xmlns:a16="http://schemas.microsoft.com/office/drawing/2014/main" id="{0EBD00C3-B0EC-C170-B70D-AF3C181102EA}"/>
              </a:ext>
            </a:extLst>
          </p:cNvPr>
          <p:cNvGrpSpPr/>
          <p:nvPr/>
        </p:nvGrpSpPr>
        <p:grpSpPr>
          <a:xfrm>
            <a:off x="8113646" y="838834"/>
            <a:ext cx="3638550" cy="1945559"/>
            <a:chOff x="8153400" y="806198"/>
            <a:chExt cx="3638550" cy="2024925"/>
          </a:xfrm>
        </p:grpSpPr>
        <p:pic>
          <p:nvPicPr>
            <p:cNvPr id="72" name="Picture 2" descr="4,809 Heatwave Photos - Free &amp;amp; Royalty-Free Stock Photos from Dreamstime">
              <a:extLst>
                <a:ext uri="{FF2B5EF4-FFF2-40B4-BE49-F238E27FC236}">
                  <a16:creationId xmlns:a16="http://schemas.microsoft.com/office/drawing/2014/main" id="{CD6C3D97-779F-48B2-A913-CFCAE5E80A2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4200" b="12427"/>
            <a:stretch/>
          </p:blipFill>
          <p:spPr bwMode="auto">
            <a:xfrm>
              <a:off x="8153400" y="806198"/>
              <a:ext cx="3638550" cy="2024925"/>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9" name="Rectangle 33">
              <a:extLst>
                <a:ext uri="{FF2B5EF4-FFF2-40B4-BE49-F238E27FC236}">
                  <a16:creationId xmlns:a16="http://schemas.microsoft.com/office/drawing/2014/main" id="{03E595DD-B4FB-4D1E-853C-FC523C4DD8B9}"/>
                </a:ext>
              </a:extLst>
            </p:cNvPr>
            <p:cNvSpPr/>
            <p:nvPr/>
          </p:nvSpPr>
          <p:spPr>
            <a:xfrm>
              <a:off x="10603230" y="2453633"/>
              <a:ext cx="1188720"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a:t>
              </a:r>
              <a:r>
                <a:rPr lang="en-US" sz="1200" dirty="0">
                  <a:solidFill>
                    <a:schemeClr val="tx1"/>
                  </a:solidFill>
                  <a:latin typeface="Atkinson Hyperlegible" pitchFamily="2" charset="0"/>
                  <a:cs typeface="Arial" panose="020B0604020202020204" pitchFamily="34" charset="0"/>
                </a:rPr>
                <a:t>WHO</a:t>
              </a:r>
            </a:p>
          </p:txBody>
        </p:sp>
      </p:grpSp>
      <p:grpSp>
        <p:nvGrpSpPr>
          <p:cNvPr id="2" name="Group 1">
            <a:extLst>
              <a:ext uri="{FF2B5EF4-FFF2-40B4-BE49-F238E27FC236}">
                <a16:creationId xmlns:a16="http://schemas.microsoft.com/office/drawing/2014/main" id="{4E560B55-0570-2731-F5B0-209C7BD69AB5}"/>
              </a:ext>
            </a:extLst>
          </p:cNvPr>
          <p:cNvGrpSpPr>
            <a:grpSpLocks noChangeAspect="1"/>
          </p:cNvGrpSpPr>
          <p:nvPr/>
        </p:nvGrpSpPr>
        <p:grpSpPr>
          <a:xfrm>
            <a:off x="5638800" y="3180050"/>
            <a:ext cx="914400" cy="911559"/>
            <a:chOff x="6095999" y="3304308"/>
            <a:chExt cx="1284149" cy="1280160"/>
          </a:xfrm>
        </p:grpSpPr>
        <p:sp>
          <p:nvSpPr>
            <p:cNvPr id="3" name="Oval 2">
              <a:extLst>
                <a:ext uri="{FF2B5EF4-FFF2-40B4-BE49-F238E27FC236}">
                  <a16:creationId xmlns:a16="http://schemas.microsoft.com/office/drawing/2014/main" id="{1F12DF7E-2F77-180B-6973-E779364756CD}"/>
                </a:ext>
              </a:extLst>
            </p:cNvPr>
            <p:cNvSpPr>
              <a:spLocks noChangeAspect="1"/>
            </p:cNvSpPr>
            <p:nvPr/>
          </p:nvSpPr>
          <p:spPr>
            <a:xfrm>
              <a:off x="6095999" y="3304308"/>
              <a:ext cx="1284149" cy="1280160"/>
            </a:xfrm>
            <a:prstGeom prst="ellipse">
              <a:avLst/>
            </a:prstGeom>
            <a:solidFill>
              <a:schemeClr val="bg1"/>
            </a:solidFill>
            <a:ln w="57150">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8E327D9A-CA4A-5D02-4A01-10566443FA4A}"/>
                </a:ext>
              </a:extLst>
            </p:cNvPr>
            <p:cNvGrpSpPr/>
            <p:nvPr/>
          </p:nvGrpSpPr>
          <p:grpSpPr>
            <a:xfrm>
              <a:off x="6531640" y="3624348"/>
              <a:ext cx="412866" cy="640080"/>
              <a:chOff x="6580477" y="3602066"/>
              <a:chExt cx="412866" cy="640080"/>
            </a:xfrm>
          </p:grpSpPr>
          <p:sp>
            <p:nvSpPr>
              <p:cNvPr id="6" name="Rectangle: Rounded Corners 5">
                <a:extLst>
                  <a:ext uri="{FF2B5EF4-FFF2-40B4-BE49-F238E27FC236}">
                    <a16:creationId xmlns:a16="http://schemas.microsoft.com/office/drawing/2014/main" id="{883793FB-00F6-B5A4-D1FE-9CBEA93E3269}"/>
                  </a:ext>
                </a:extLst>
              </p:cNvPr>
              <p:cNvSpPr/>
              <p:nvPr/>
            </p:nvSpPr>
            <p:spPr>
              <a:xfrm>
                <a:off x="6580477" y="3602066"/>
                <a:ext cx="137160" cy="640080"/>
              </a:xfrm>
              <a:prstGeom prst="roundRect">
                <a:avLst>
                  <a:gd name="adj" fmla="val 50000"/>
                </a:avLst>
              </a:prstGeom>
              <a:solidFill>
                <a:srgbClr val="009ADE"/>
              </a:solidFill>
              <a:ln>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5BAE1D54-C6CB-8762-1954-57AE4354ACA7}"/>
                  </a:ext>
                </a:extLst>
              </p:cNvPr>
              <p:cNvSpPr/>
              <p:nvPr/>
            </p:nvSpPr>
            <p:spPr>
              <a:xfrm>
                <a:off x="6856183" y="3602066"/>
                <a:ext cx="137160" cy="640080"/>
              </a:xfrm>
              <a:prstGeom prst="roundRect">
                <a:avLst>
                  <a:gd name="adj" fmla="val 50000"/>
                </a:avLst>
              </a:prstGeom>
              <a:solidFill>
                <a:srgbClr val="009ADE"/>
              </a:solidFill>
              <a:ln>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17">
            <a:hlinkClick r:id="" action="ppaction://media"/>
            <a:extLst>
              <a:ext uri="{FF2B5EF4-FFF2-40B4-BE49-F238E27FC236}">
                <a16:creationId xmlns:a16="http://schemas.microsoft.com/office/drawing/2014/main" id="{436888FC-053E-7728-5E2F-623E117BF3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3206295842"/>
      </p:ext>
    </p:extLst>
  </p:cSld>
  <p:clrMapOvr>
    <a:masterClrMapping/>
  </p:clrMapOvr>
  <mc:AlternateContent xmlns:mc="http://schemas.openxmlformats.org/markup-compatibility/2006">
    <mc:Choice xmlns:p14="http://schemas.microsoft.com/office/powerpoint/2010/main" Requires="p14">
      <p:transition spd="slow" p14:dur="2000" advClick="0" advTm="52800"/>
    </mc:Choice>
    <mc:Fallback>
      <p:transition spd="slow" advClick="0" advTm="5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800" fill="hold"/>
                                        <p:tgtEl>
                                          <p:spTgt spid="17"/>
                                        </p:tgtEl>
                                      </p:cBhvr>
                                    </p:cmd>
                                  </p:childTnLst>
                                </p:cTn>
                              </p:par>
                              <p:par>
                                <p:cTn id="7" presetID="2" presetClass="entr" presetSubtype="8"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additive="base">
                                        <p:cTn id="9" dur="500" fill="hold"/>
                                        <p:tgtEl>
                                          <p:spTgt spid="42"/>
                                        </p:tgtEl>
                                        <p:attrNameLst>
                                          <p:attrName>ppt_x</p:attrName>
                                        </p:attrNameLst>
                                      </p:cBhvr>
                                      <p:tavLst>
                                        <p:tav tm="0">
                                          <p:val>
                                            <p:strVal val="0-#ppt_w/2"/>
                                          </p:val>
                                        </p:tav>
                                        <p:tav tm="100000">
                                          <p:val>
                                            <p:strVal val="#ppt_x"/>
                                          </p:val>
                                        </p:tav>
                                      </p:tavLst>
                                    </p:anim>
                                    <p:anim calcmode="lin" valueType="num">
                                      <p:cBhvr additive="base">
                                        <p:cTn id="10" dur="500" fill="hold"/>
                                        <p:tgtEl>
                                          <p:spTgt spid="42"/>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75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nodeType="withEffect">
                                  <p:stCondLst>
                                    <p:cond delay="105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par>
                                <p:cTn id="31" presetID="53" presetClass="exit" presetSubtype="32" fill="hold" nodeType="withEffect">
                                  <p:stCondLst>
                                    <p:cond delay="15000"/>
                                  </p:stCondLst>
                                  <p:childTnLst>
                                    <p:anim calcmode="lin" valueType="num">
                                      <p:cBhvr>
                                        <p:cTn id="32" dur="500"/>
                                        <p:tgtEl>
                                          <p:spTgt spid="2"/>
                                        </p:tgtEl>
                                        <p:attrNameLst>
                                          <p:attrName>ppt_w</p:attrName>
                                        </p:attrNameLst>
                                      </p:cBhvr>
                                      <p:tavLst>
                                        <p:tav tm="0">
                                          <p:val>
                                            <p:strVal val="ppt_w"/>
                                          </p:val>
                                        </p:tav>
                                        <p:tav tm="100000">
                                          <p:val>
                                            <p:fltVal val="0"/>
                                          </p:val>
                                        </p:tav>
                                      </p:tavLst>
                                    </p:anim>
                                    <p:anim calcmode="lin" valueType="num">
                                      <p:cBhvr>
                                        <p:cTn id="33" dur="500"/>
                                        <p:tgtEl>
                                          <p:spTgt spid="2"/>
                                        </p:tgtEl>
                                        <p:attrNameLst>
                                          <p:attrName>ppt_h</p:attrName>
                                        </p:attrNameLst>
                                      </p:cBhvr>
                                      <p:tavLst>
                                        <p:tav tm="0">
                                          <p:val>
                                            <p:strVal val="ppt_h"/>
                                          </p:val>
                                        </p:tav>
                                        <p:tav tm="100000">
                                          <p:val>
                                            <p:fltVal val="0"/>
                                          </p:val>
                                        </p:tav>
                                      </p:tavLst>
                                    </p:anim>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64" presetClass="path" presetSubtype="0" accel="50000" decel="50000" fill="hold" nodeType="withEffect">
                                  <p:stCondLst>
                                    <p:cond delay="18000"/>
                                  </p:stCondLst>
                                  <p:childTnLst>
                                    <p:animMotion origin="layout" path="M 2.77556E-17 1.48148E-6 L 2.77556E-17 -0.25 " pathEditMode="relative" rAng="0" ptsTypes="AA">
                                      <p:cBhvr>
                                        <p:cTn id="37" dur="750" fill="hold"/>
                                        <p:tgtEl>
                                          <p:spTgt spid="7"/>
                                        </p:tgtEl>
                                        <p:attrNameLst>
                                          <p:attrName>ppt_x</p:attrName>
                                          <p:attrName>ppt_y</p:attrName>
                                        </p:attrNameLst>
                                      </p:cBhvr>
                                      <p:rCtr x="0" y="-12500"/>
                                    </p:animMotion>
                                  </p:childTnLst>
                                </p:cTn>
                              </p:par>
                              <p:par>
                                <p:cTn id="38" presetID="64" presetClass="path" presetSubtype="0" accel="50000" decel="50000" fill="hold" nodeType="withEffect">
                                  <p:stCondLst>
                                    <p:cond delay="18000"/>
                                  </p:stCondLst>
                                  <p:childTnLst>
                                    <p:animMotion origin="layout" path="M 0 1.48148E-6 L 0 -0.25 " pathEditMode="relative" rAng="0" ptsTypes="AA">
                                      <p:cBhvr>
                                        <p:cTn id="39" dur="750" fill="hold"/>
                                        <p:tgtEl>
                                          <p:spTgt spid="8"/>
                                        </p:tgtEl>
                                        <p:attrNameLst>
                                          <p:attrName>ppt_x</p:attrName>
                                          <p:attrName>ppt_y</p:attrName>
                                        </p:attrNameLst>
                                      </p:cBhvr>
                                      <p:rCtr x="0" y="-12500"/>
                                    </p:animMotion>
                                  </p:childTnLst>
                                </p:cTn>
                              </p:par>
                              <p:par>
                                <p:cTn id="40" presetID="64" presetClass="path" presetSubtype="0" accel="50000" decel="50000" fill="hold" nodeType="withEffect">
                                  <p:stCondLst>
                                    <p:cond delay="18000"/>
                                  </p:stCondLst>
                                  <p:childTnLst>
                                    <p:animMotion origin="layout" path="M 1.25E-6 1.48148E-6 L 1.25E-6 -0.25 " pathEditMode="relative" rAng="0" ptsTypes="AA">
                                      <p:cBhvr>
                                        <p:cTn id="41" dur="750" fill="hold"/>
                                        <p:tgtEl>
                                          <p:spTgt spid="9"/>
                                        </p:tgtEl>
                                        <p:attrNameLst>
                                          <p:attrName>ppt_x</p:attrName>
                                          <p:attrName>ppt_y</p:attrName>
                                        </p:attrNameLst>
                                      </p:cBhvr>
                                      <p:rCtr x="0" y="-12500"/>
                                    </p:animMotion>
                                  </p:childTnLst>
                                </p:cTn>
                              </p:par>
                              <p:par>
                                <p:cTn id="42" presetID="22" presetClass="entr" presetSubtype="1" fill="hold" nodeType="withEffect">
                                  <p:stCondLst>
                                    <p:cond delay="1850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par>
                                <p:cTn id="45" presetID="22" presetClass="entr" presetSubtype="1" fill="hold" nodeType="withEffect">
                                  <p:stCondLst>
                                    <p:cond delay="3100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par>
                                <p:cTn id="48" presetID="22" presetClass="entr" presetSubtype="1" fill="hold" nodeType="withEffect">
                                  <p:stCondLst>
                                    <p:cond delay="39500"/>
                                  </p:stCondLst>
                                  <p:childTnLst>
                                    <p:set>
                                      <p:cBhvr>
                                        <p:cTn id="49" dur="1" fill="hold">
                                          <p:stCondLst>
                                            <p:cond delay="0"/>
                                          </p:stCondLst>
                                        </p:cTn>
                                        <p:tgtEl>
                                          <p:spTgt spid="15"/>
                                        </p:tgtEl>
                                        <p:attrNameLst>
                                          <p:attrName>style.visibility</p:attrName>
                                        </p:attrNameLst>
                                      </p:cBhvr>
                                      <p:to>
                                        <p:strVal val="visible"/>
                                      </p:to>
                                    </p:set>
                                    <p:animEffect transition="in" filter="wipe(up)">
                                      <p:cBhvr>
                                        <p:cTn id="50" dur="500"/>
                                        <p:tgtEl>
                                          <p:spTgt spid="15"/>
                                        </p:tgtEl>
                                      </p:cBhvr>
                                    </p:animEffect>
                                  </p:childTnLst>
                                </p:cTn>
                              </p:par>
                              <p:par>
                                <p:cTn id="51" presetID="2" presetClass="exit" presetSubtype="8" fill="hold" grpId="1" nodeType="withEffect">
                                  <p:stCondLst>
                                    <p:cond delay="52800"/>
                                  </p:stCondLst>
                                  <p:childTnLst>
                                    <p:anim calcmode="lin" valueType="num">
                                      <p:cBhvr additive="base">
                                        <p:cTn id="52" dur="500"/>
                                        <p:tgtEl>
                                          <p:spTgt spid="42"/>
                                        </p:tgtEl>
                                        <p:attrNameLst>
                                          <p:attrName>ppt_x</p:attrName>
                                        </p:attrNameLst>
                                      </p:cBhvr>
                                      <p:tavLst>
                                        <p:tav tm="0">
                                          <p:val>
                                            <p:strVal val="ppt_x"/>
                                          </p:val>
                                        </p:tav>
                                        <p:tav tm="100000">
                                          <p:val>
                                            <p:strVal val="0-ppt_w/2"/>
                                          </p:val>
                                        </p:tav>
                                      </p:tavLst>
                                    </p:anim>
                                    <p:anim calcmode="lin" valueType="num">
                                      <p:cBhvr additive="base">
                                        <p:cTn id="53" dur="500"/>
                                        <p:tgtEl>
                                          <p:spTgt spid="42"/>
                                        </p:tgtEl>
                                        <p:attrNameLst>
                                          <p:attrName>ppt_y</p:attrName>
                                        </p:attrNameLst>
                                      </p:cBhvr>
                                      <p:tavLst>
                                        <p:tav tm="0">
                                          <p:val>
                                            <p:strVal val="ppt_y"/>
                                          </p:val>
                                        </p:tav>
                                        <p:tav tm="100000">
                                          <p:val>
                                            <p:strVal val="ppt_y"/>
                                          </p:val>
                                        </p:tav>
                                      </p:tavLst>
                                    </p:anim>
                                    <p:set>
                                      <p:cBhvr>
                                        <p:cTn id="54" dur="1" fill="hold">
                                          <p:stCondLst>
                                            <p:cond delay="499"/>
                                          </p:stCondLst>
                                        </p:cTn>
                                        <p:tgtEl>
                                          <p:spTgt spid="42"/>
                                        </p:tgtEl>
                                        <p:attrNameLst>
                                          <p:attrName>style.visibility</p:attrName>
                                        </p:attrNameLst>
                                      </p:cBhvr>
                                      <p:to>
                                        <p:strVal val="hidden"/>
                                      </p:to>
                                    </p:set>
                                  </p:childTnLst>
                                </p:cTn>
                              </p:par>
                              <p:par>
                                <p:cTn id="55" presetID="2" presetClass="exit" presetSubtype="8" fill="hold" nodeType="withEffect">
                                  <p:stCondLst>
                                    <p:cond delay="52800"/>
                                  </p:stCondLst>
                                  <p:childTnLst>
                                    <p:anim calcmode="lin" valueType="num">
                                      <p:cBhvr additive="base">
                                        <p:cTn id="56" dur="500"/>
                                        <p:tgtEl>
                                          <p:spTgt spid="14"/>
                                        </p:tgtEl>
                                        <p:attrNameLst>
                                          <p:attrName>ppt_x</p:attrName>
                                        </p:attrNameLst>
                                      </p:cBhvr>
                                      <p:tavLst>
                                        <p:tav tm="0">
                                          <p:val>
                                            <p:strVal val="ppt_x"/>
                                          </p:val>
                                        </p:tav>
                                        <p:tav tm="100000">
                                          <p:val>
                                            <p:strVal val="0-ppt_w/2"/>
                                          </p:val>
                                        </p:tav>
                                      </p:tavLst>
                                    </p:anim>
                                    <p:anim calcmode="lin" valueType="num">
                                      <p:cBhvr additive="base">
                                        <p:cTn id="57" dur="500"/>
                                        <p:tgtEl>
                                          <p:spTgt spid="14"/>
                                        </p:tgtEl>
                                        <p:attrNameLst>
                                          <p:attrName>ppt_y</p:attrName>
                                        </p:attrNameLst>
                                      </p:cBhvr>
                                      <p:tavLst>
                                        <p:tav tm="0">
                                          <p:val>
                                            <p:strVal val="ppt_y"/>
                                          </p:val>
                                        </p:tav>
                                        <p:tav tm="100000">
                                          <p:val>
                                            <p:strVal val="ppt_y"/>
                                          </p:val>
                                        </p:tav>
                                      </p:tavLst>
                                    </p:anim>
                                    <p:set>
                                      <p:cBhvr>
                                        <p:cTn id="58" dur="1" fill="hold">
                                          <p:stCondLst>
                                            <p:cond delay="499"/>
                                          </p:stCondLst>
                                        </p:cTn>
                                        <p:tgtEl>
                                          <p:spTgt spid="14"/>
                                        </p:tgtEl>
                                        <p:attrNameLst>
                                          <p:attrName>style.visibility</p:attrName>
                                        </p:attrNameLst>
                                      </p:cBhvr>
                                      <p:to>
                                        <p:strVal val="hidden"/>
                                      </p:to>
                                    </p:set>
                                  </p:childTnLst>
                                </p:cTn>
                              </p:par>
                              <p:par>
                                <p:cTn id="59" presetID="2" presetClass="exit" presetSubtype="8" fill="hold" nodeType="withEffect">
                                  <p:stCondLst>
                                    <p:cond delay="52800"/>
                                  </p:stCondLst>
                                  <p:childTnLst>
                                    <p:anim calcmode="lin" valueType="num">
                                      <p:cBhvr additive="base">
                                        <p:cTn id="60" dur="500"/>
                                        <p:tgtEl>
                                          <p:spTgt spid="11"/>
                                        </p:tgtEl>
                                        <p:attrNameLst>
                                          <p:attrName>ppt_x</p:attrName>
                                        </p:attrNameLst>
                                      </p:cBhvr>
                                      <p:tavLst>
                                        <p:tav tm="0">
                                          <p:val>
                                            <p:strVal val="ppt_x"/>
                                          </p:val>
                                        </p:tav>
                                        <p:tav tm="100000">
                                          <p:val>
                                            <p:strVal val="0-ppt_w/2"/>
                                          </p:val>
                                        </p:tav>
                                      </p:tavLst>
                                    </p:anim>
                                    <p:anim calcmode="lin" valueType="num">
                                      <p:cBhvr additive="base">
                                        <p:cTn id="61" dur="500"/>
                                        <p:tgtEl>
                                          <p:spTgt spid="11"/>
                                        </p:tgtEl>
                                        <p:attrNameLst>
                                          <p:attrName>ppt_y</p:attrName>
                                        </p:attrNameLst>
                                      </p:cBhvr>
                                      <p:tavLst>
                                        <p:tav tm="0">
                                          <p:val>
                                            <p:strVal val="ppt_y"/>
                                          </p:val>
                                        </p:tav>
                                        <p:tav tm="100000">
                                          <p:val>
                                            <p:strVal val="ppt_y"/>
                                          </p:val>
                                        </p:tav>
                                      </p:tavLst>
                                    </p:anim>
                                    <p:set>
                                      <p:cBhvr>
                                        <p:cTn id="62" dur="1" fill="hold">
                                          <p:stCondLst>
                                            <p:cond delay="499"/>
                                          </p:stCondLst>
                                        </p:cTn>
                                        <p:tgtEl>
                                          <p:spTgt spid="11"/>
                                        </p:tgtEl>
                                        <p:attrNameLst>
                                          <p:attrName>style.visibility</p:attrName>
                                        </p:attrNameLst>
                                      </p:cBhvr>
                                      <p:to>
                                        <p:strVal val="hidden"/>
                                      </p:to>
                                    </p:set>
                                  </p:childTnLst>
                                </p:cTn>
                              </p:par>
                              <p:par>
                                <p:cTn id="63" presetID="2" presetClass="exit" presetSubtype="8" fill="hold" nodeType="withEffect">
                                  <p:stCondLst>
                                    <p:cond delay="52800"/>
                                  </p:stCondLst>
                                  <p:childTnLst>
                                    <p:anim calcmode="lin" valueType="num">
                                      <p:cBhvr additive="base">
                                        <p:cTn id="64" dur="500"/>
                                        <p:tgtEl>
                                          <p:spTgt spid="15"/>
                                        </p:tgtEl>
                                        <p:attrNameLst>
                                          <p:attrName>ppt_x</p:attrName>
                                        </p:attrNameLst>
                                      </p:cBhvr>
                                      <p:tavLst>
                                        <p:tav tm="0">
                                          <p:val>
                                            <p:strVal val="ppt_x"/>
                                          </p:val>
                                        </p:tav>
                                        <p:tav tm="100000">
                                          <p:val>
                                            <p:strVal val="0-ppt_w/2"/>
                                          </p:val>
                                        </p:tav>
                                      </p:tavLst>
                                    </p:anim>
                                    <p:anim calcmode="lin" valueType="num">
                                      <p:cBhvr additive="base">
                                        <p:cTn id="65" dur="500"/>
                                        <p:tgtEl>
                                          <p:spTgt spid="15"/>
                                        </p:tgtEl>
                                        <p:attrNameLst>
                                          <p:attrName>ppt_y</p:attrName>
                                        </p:attrNameLst>
                                      </p:cBhvr>
                                      <p:tavLst>
                                        <p:tav tm="0">
                                          <p:val>
                                            <p:strVal val="ppt_y"/>
                                          </p:val>
                                        </p:tav>
                                        <p:tav tm="100000">
                                          <p:val>
                                            <p:strVal val="ppt_y"/>
                                          </p:val>
                                        </p:tav>
                                      </p:tavLst>
                                    </p:anim>
                                    <p:set>
                                      <p:cBhvr>
                                        <p:cTn id="66" dur="1" fill="hold">
                                          <p:stCondLst>
                                            <p:cond delay="499"/>
                                          </p:stCondLst>
                                        </p:cTn>
                                        <p:tgtEl>
                                          <p:spTgt spid="15"/>
                                        </p:tgtEl>
                                        <p:attrNameLst>
                                          <p:attrName>style.visibility</p:attrName>
                                        </p:attrNameLst>
                                      </p:cBhvr>
                                      <p:to>
                                        <p:strVal val="hidden"/>
                                      </p:to>
                                    </p:set>
                                  </p:childTnLst>
                                </p:cTn>
                              </p:par>
                              <p:par>
                                <p:cTn id="67" presetID="2" presetClass="exit" presetSubtype="2" fill="hold" nodeType="withEffect">
                                  <p:stCondLst>
                                    <p:cond delay="52800"/>
                                  </p:stCondLst>
                                  <p:childTnLst>
                                    <p:anim calcmode="lin" valueType="num">
                                      <p:cBhvr additive="base">
                                        <p:cTn id="68" dur="500"/>
                                        <p:tgtEl>
                                          <p:spTgt spid="7"/>
                                        </p:tgtEl>
                                        <p:attrNameLst>
                                          <p:attrName>ppt_x</p:attrName>
                                        </p:attrNameLst>
                                      </p:cBhvr>
                                      <p:tavLst>
                                        <p:tav tm="0">
                                          <p:val>
                                            <p:strVal val="ppt_x"/>
                                          </p:val>
                                        </p:tav>
                                        <p:tav tm="100000">
                                          <p:val>
                                            <p:strVal val="1+ppt_w/2"/>
                                          </p:val>
                                        </p:tav>
                                      </p:tavLst>
                                    </p:anim>
                                    <p:anim calcmode="lin" valueType="num">
                                      <p:cBhvr additive="base">
                                        <p:cTn id="69" dur="500"/>
                                        <p:tgtEl>
                                          <p:spTgt spid="7"/>
                                        </p:tgtEl>
                                        <p:attrNameLst>
                                          <p:attrName>ppt_y</p:attrName>
                                        </p:attrNameLst>
                                      </p:cBhvr>
                                      <p:tavLst>
                                        <p:tav tm="0">
                                          <p:val>
                                            <p:strVal val="ppt_y"/>
                                          </p:val>
                                        </p:tav>
                                        <p:tav tm="100000">
                                          <p:val>
                                            <p:strVal val="ppt_y"/>
                                          </p:val>
                                        </p:tav>
                                      </p:tavLst>
                                    </p:anim>
                                    <p:set>
                                      <p:cBhvr>
                                        <p:cTn id="70" dur="1" fill="hold">
                                          <p:stCondLst>
                                            <p:cond delay="499"/>
                                          </p:stCondLst>
                                        </p:cTn>
                                        <p:tgtEl>
                                          <p:spTgt spid="7"/>
                                        </p:tgtEl>
                                        <p:attrNameLst>
                                          <p:attrName>style.visibility</p:attrName>
                                        </p:attrNameLst>
                                      </p:cBhvr>
                                      <p:to>
                                        <p:strVal val="hidden"/>
                                      </p:to>
                                    </p:set>
                                  </p:childTnLst>
                                </p:cTn>
                              </p:par>
                              <p:par>
                                <p:cTn id="71" presetID="2" presetClass="exit" presetSubtype="2" fill="hold" nodeType="withEffect">
                                  <p:stCondLst>
                                    <p:cond delay="52800"/>
                                  </p:stCondLst>
                                  <p:childTnLst>
                                    <p:anim calcmode="lin" valueType="num">
                                      <p:cBhvr additive="base">
                                        <p:cTn id="72" dur="500"/>
                                        <p:tgtEl>
                                          <p:spTgt spid="8"/>
                                        </p:tgtEl>
                                        <p:attrNameLst>
                                          <p:attrName>ppt_x</p:attrName>
                                        </p:attrNameLst>
                                      </p:cBhvr>
                                      <p:tavLst>
                                        <p:tav tm="0">
                                          <p:val>
                                            <p:strVal val="ppt_x"/>
                                          </p:val>
                                        </p:tav>
                                        <p:tav tm="100000">
                                          <p:val>
                                            <p:strVal val="1+ppt_w/2"/>
                                          </p:val>
                                        </p:tav>
                                      </p:tavLst>
                                    </p:anim>
                                    <p:anim calcmode="lin" valueType="num">
                                      <p:cBhvr additive="base">
                                        <p:cTn id="73" dur="500"/>
                                        <p:tgtEl>
                                          <p:spTgt spid="8"/>
                                        </p:tgtEl>
                                        <p:attrNameLst>
                                          <p:attrName>ppt_y</p:attrName>
                                        </p:attrNameLst>
                                      </p:cBhvr>
                                      <p:tavLst>
                                        <p:tav tm="0">
                                          <p:val>
                                            <p:strVal val="ppt_y"/>
                                          </p:val>
                                        </p:tav>
                                        <p:tav tm="100000">
                                          <p:val>
                                            <p:strVal val="ppt_y"/>
                                          </p:val>
                                        </p:tav>
                                      </p:tavLst>
                                    </p:anim>
                                    <p:set>
                                      <p:cBhvr>
                                        <p:cTn id="74" dur="1" fill="hold">
                                          <p:stCondLst>
                                            <p:cond delay="499"/>
                                          </p:stCondLst>
                                        </p:cTn>
                                        <p:tgtEl>
                                          <p:spTgt spid="8"/>
                                        </p:tgtEl>
                                        <p:attrNameLst>
                                          <p:attrName>style.visibility</p:attrName>
                                        </p:attrNameLst>
                                      </p:cBhvr>
                                      <p:to>
                                        <p:strVal val="hidden"/>
                                      </p:to>
                                    </p:set>
                                  </p:childTnLst>
                                </p:cTn>
                              </p:par>
                              <p:par>
                                <p:cTn id="75" presetID="2" presetClass="exit" presetSubtype="2" fill="hold" nodeType="withEffect">
                                  <p:stCondLst>
                                    <p:cond delay="52800"/>
                                  </p:stCondLst>
                                  <p:childTnLst>
                                    <p:anim calcmode="lin" valueType="num">
                                      <p:cBhvr additive="base">
                                        <p:cTn id="76" dur="500"/>
                                        <p:tgtEl>
                                          <p:spTgt spid="9"/>
                                        </p:tgtEl>
                                        <p:attrNameLst>
                                          <p:attrName>ppt_x</p:attrName>
                                        </p:attrNameLst>
                                      </p:cBhvr>
                                      <p:tavLst>
                                        <p:tav tm="0">
                                          <p:val>
                                            <p:strVal val="ppt_x"/>
                                          </p:val>
                                        </p:tav>
                                        <p:tav tm="100000">
                                          <p:val>
                                            <p:strVal val="1+ppt_w/2"/>
                                          </p:val>
                                        </p:tav>
                                      </p:tavLst>
                                    </p:anim>
                                    <p:anim calcmode="lin" valueType="num">
                                      <p:cBhvr additive="base">
                                        <p:cTn id="77" dur="500"/>
                                        <p:tgtEl>
                                          <p:spTgt spid="9"/>
                                        </p:tgtEl>
                                        <p:attrNameLst>
                                          <p:attrName>ppt_y</p:attrName>
                                        </p:attrNameLst>
                                      </p:cBhvr>
                                      <p:tavLst>
                                        <p:tav tm="0">
                                          <p:val>
                                            <p:strVal val="ppt_y"/>
                                          </p:val>
                                        </p:tav>
                                        <p:tav tm="100000">
                                          <p:val>
                                            <p:strVal val="ppt_y"/>
                                          </p:val>
                                        </p:tav>
                                      </p:tavLst>
                                    </p:anim>
                                    <p:set>
                                      <p:cBhvr>
                                        <p:cTn id="7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17"/>
                </p:tgtEl>
              </p:cMediaNode>
            </p:audio>
          </p:childTnLst>
        </p:cTn>
      </p:par>
    </p:tnLst>
    <p:bldLst>
      <p:bldP spid="42" grpId="0"/>
      <p:bldP spid="4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C97395-A66D-4D92-88AE-A60A319FC75F}"/>
              </a:ext>
            </a:extLst>
          </p:cNvPr>
          <p:cNvGrpSpPr/>
          <p:nvPr/>
        </p:nvGrpSpPr>
        <p:grpSpPr>
          <a:xfrm>
            <a:off x="285750" y="925654"/>
            <a:ext cx="6635749" cy="5462561"/>
            <a:chOff x="285750" y="925654"/>
            <a:chExt cx="6635749" cy="5462561"/>
          </a:xfrm>
        </p:grpSpPr>
        <p:sp>
          <p:nvSpPr>
            <p:cNvPr id="11" name="Rectangle 10">
              <a:extLst>
                <a:ext uri="{FF2B5EF4-FFF2-40B4-BE49-F238E27FC236}">
                  <a16:creationId xmlns:a16="http://schemas.microsoft.com/office/drawing/2014/main" id="{F51E8666-AF95-448B-A7F0-E806F643C73A}"/>
                </a:ext>
              </a:extLst>
            </p:cNvPr>
            <p:cNvSpPr/>
            <p:nvPr/>
          </p:nvSpPr>
          <p:spPr>
            <a:xfrm>
              <a:off x="285750" y="1297379"/>
              <a:ext cx="1766570" cy="5090836"/>
            </a:xfrm>
            <a:prstGeom prst="rect">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Rectangle: Single Corner Rounded 11">
              <a:extLst>
                <a:ext uri="{FF2B5EF4-FFF2-40B4-BE49-F238E27FC236}">
                  <a16:creationId xmlns:a16="http://schemas.microsoft.com/office/drawing/2014/main" id="{648A9C43-3738-488D-8A31-11B16F7EB914}"/>
                </a:ext>
              </a:extLst>
            </p:cNvPr>
            <p:cNvSpPr/>
            <p:nvPr/>
          </p:nvSpPr>
          <p:spPr>
            <a:xfrm>
              <a:off x="376454" y="1378660"/>
              <a:ext cx="6545045" cy="4895362"/>
            </a:xfrm>
            <a:prstGeom prst="round1Rect">
              <a:avLst>
                <a:gd name="adj" fmla="val 0"/>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Oval 15">
              <a:extLst>
                <a:ext uri="{FF2B5EF4-FFF2-40B4-BE49-F238E27FC236}">
                  <a16:creationId xmlns:a16="http://schemas.microsoft.com/office/drawing/2014/main" id="{9B3360C3-EFA7-4D62-BBAB-3C37AB6F1153}"/>
                </a:ext>
              </a:extLst>
            </p:cNvPr>
            <p:cNvSpPr/>
            <p:nvPr/>
          </p:nvSpPr>
          <p:spPr>
            <a:xfrm>
              <a:off x="1731495" y="925654"/>
              <a:ext cx="817200" cy="817200"/>
            </a:xfrm>
            <a:prstGeom prst="ellipse">
              <a:avLst/>
            </a:prstGeom>
            <a:solidFill>
              <a:srgbClr val="51B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6" name="Group 5">
              <a:extLst>
                <a:ext uri="{FF2B5EF4-FFF2-40B4-BE49-F238E27FC236}">
                  <a16:creationId xmlns:a16="http://schemas.microsoft.com/office/drawing/2014/main" id="{A549B95E-6CB1-4FF2-8058-A4DABF6EE9E9}"/>
                </a:ext>
              </a:extLst>
            </p:cNvPr>
            <p:cNvGrpSpPr/>
            <p:nvPr/>
          </p:nvGrpSpPr>
          <p:grpSpPr>
            <a:xfrm>
              <a:off x="1888376" y="1057783"/>
              <a:ext cx="503438" cy="552943"/>
              <a:chOff x="1888376" y="1057783"/>
              <a:chExt cx="503438" cy="552943"/>
            </a:xfrm>
          </p:grpSpPr>
          <p:sp>
            <p:nvSpPr>
              <p:cNvPr id="36" name="Freeform 6">
                <a:extLst>
                  <a:ext uri="{FF2B5EF4-FFF2-40B4-BE49-F238E27FC236}">
                    <a16:creationId xmlns:a16="http://schemas.microsoft.com/office/drawing/2014/main" id="{8149C8EB-513D-46FA-AFFA-B435C242E8AB}"/>
                  </a:ext>
                </a:extLst>
              </p:cNvPr>
              <p:cNvSpPr>
                <a:spLocks/>
              </p:cNvSpPr>
              <p:nvPr/>
            </p:nvSpPr>
            <p:spPr bwMode="auto">
              <a:xfrm>
                <a:off x="1963958" y="1191268"/>
                <a:ext cx="367745" cy="377468"/>
              </a:xfrm>
              <a:custGeom>
                <a:avLst/>
                <a:gdLst>
                  <a:gd name="T0" fmla="*/ 1507 w 1733"/>
                  <a:gd name="T1" fmla="*/ 1201 h 1779"/>
                  <a:gd name="T2" fmla="*/ 1450 w 1733"/>
                  <a:gd name="T3" fmla="*/ 948 h 1779"/>
                  <a:gd name="T4" fmla="*/ 1163 w 1733"/>
                  <a:gd name="T5" fmla="*/ 868 h 1779"/>
                  <a:gd name="T6" fmla="*/ 1210 w 1733"/>
                  <a:gd name="T7" fmla="*/ 661 h 1779"/>
                  <a:gd name="T8" fmla="*/ 1482 w 1733"/>
                  <a:gd name="T9" fmla="*/ 559 h 1779"/>
                  <a:gd name="T10" fmla="*/ 1714 w 1733"/>
                  <a:gd name="T11" fmla="*/ 612 h 1779"/>
                  <a:gd name="T12" fmla="*/ 1688 w 1733"/>
                  <a:gd name="T13" fmla="*/ 539 h 1779"/>
                  <a:gd name="T14" fmla="*/ 1629 w 1733"/>
                  <a:gd name="T15" fmla="*/ 518 h 1779"/>
                  <a:gd name="T16" fmla="*/ 1511 w 1733"/>
                  <a:gd name="T17" fmla="*/ 449 h 1779"/>
                  <a:gd name="T18" fmla="*/ 1522 w 1733"/>
                  <a:gd name="T19" fmla="*/ 535 h 1779"/>
                  <a:gd name="T20" fmla="*/ 1482 w 1733"/>
                  <a:gd name="T21" fmla="*/ 460 h 1779"/>
                  <a:gd name="T22" fmla="*/ 1346 w 1733"/>
                  <a:gd name="T23" fmla="*/ 541 h 1779"/>
                  <a:gd name="T24" fmla="*/ 1344 w 1733"/>
                  <a:gd name="T25" fmla="*/ 455 h 1779"/>
                  <a:gd name="T26" fmla="*/ 1361 w 1733"/>
                  <a:gd name="T27" fmla="*/ 384 h 1779"/>
                  <a:gd name="T28" fmla="*/ 1479 w 1733"/>
                  <a:gd name="T29" fmla="*/ 296 h 1779"/>
                  <a:gd name="T30" fmla="*/ 1453 w 1733"/>
                  <a:gd name="T31" fmla="*/ 218 h 1779"/>
                  <a:gd name="T32" fmla="*/ 531 w 1733"/>
                  <a:gd name="T33" fmla="*/ 75 h 1779"/>
                  <a:gd name="T34" fmla="*/ 613 w 1733"/>
                  <a:gd name="T35" fmla="*/ 109 h 1779"/>
                  <a:gd name="T36" fmla="*/ 622 w 1733"/>
                  <a:gd name="T37" fmla="*/ 163 h 1779"/>
                  <a:gd name="T38" fmla="*/ 658 w 1733"/>
                  <a:gd name="T39" fmla="*/ 108 h 1779"/>
                  <a:gd name="T40" fmla="*/ 714 w 1733"/>
                  <a:gd name="T41" fmla="*/ 160 h 1779"/>
                  <a:gd name="T42" fmla="*/ 906 w 1733"/>
                  <a:gd name="T43" fmla="*/ 132 h 1779"/>
                  <a:gd name="T44" fmla="*/ 897 w 1733"/>
                  <a:gd name="T45" fmla="*/ 200 h 1779"/>
                  <a:gd name="T46" fmla="*/ 808 w 1733"/>
                  <a:gd name="T47" fmla="*/ 197 h 1779"/>
                  <a:gd name="T48" fmla="*/ 742 w 1733"/>
                  <a:gd name="T49" fmla="*/ 179 h 1779"/>
                  <a:gd name="T50" fmla="*/ 689 w 1733"/>
                  <a:gd name="T51" fmla="*/ 219 h 1779"/>
                  <a:gd name="T52" fmla="*/ 640 w 1733"/>
                  <a:gd name="T53" fmla="*/ 340 h 1779"/>
                  <a:gd name="T54" fmla="*/ 725 w 1733"/>
                  <a:gd name="T55" fmla="*/ 252 h 1779"/>
                  <a:gd name="T56" fmla="*/ 857 w 1733"/>
                  <a:gd name="T57" fmla="*/ 267 h 1779"/>
                  <a:gd name="T58" fmla="*/ 896 w 1733"/>
                  <a:gd name="T59" fmla="*/ 388 h 1779"/>
                  <a:gd name="T60" fmla="*/ 842 w 1733"/>
                  <a:gd name="T61" fmla="*/ 375 h 1779"/>
                  <a:gd name="T62" fmla="*/ 776 w 1733"/>
                  <a:gd name="T63" fmla="*/ 389 h 1779"/>
                  <a:gd name="T64" fmla="*/ 628 w 1733"/>
                  <a:gd name="T65" fmla="*/ 513 h 1779"/>
                  <a:gd name="T66" fmla="*/ 299 w 1733"/>
                  <a:gd name="T67" fmla="*/ 702 h 1779"/>
                  <a:gd name="T68" fmla="*/ 416 w 1733"/>
                  <a:gd name="T69" fmla="*/ 774 h 1779"/>
                  <a:gd name="T70" fmla="*/ 549 w 1733"/>
                  <a:gd name="T71" fmla="*/ 878 h 1779"/>
                  <a:gd name="T72" fmla="*/ 730 w 1733"/>
                  <a:gd name="T73" fmla="*/ 874 h 1779"/>
                  <a:gd name="T74" fmla="*/ 864 w 1733"/>
                  <a:gd name="T75" fmla="*/ 1016 h 1779"/>
                  <a:gd name="T76" fmla="*/ 1010 w 1733"/>
                  <a:gd name="T77" fmla="*/ 1174 h 1779"/>
                  <a:gd name="T78" fmla="*/ 893 w 1733"/>
                  <a:gd name="T79" fmla="*/ 1409 h 1779"/>
                  <a:gd name="T80" fmla="*/ 760 w 1733"/>
                  <a:gd name="T81" fmla="*/ 1551 h 1779"/>
                  <a:gd name="T82" fmla="*/ 776 w 1733"/>
                  <a:gd name="T83" fmla="*/ 1627 h 1779"/>
                  <a:gd name="T84" fmla="*/ 662 w 1733"/>
                  <a:gd name="T85" fmla="*/ 1521 h 1779"/>
                  <a:gd name="T86" fmla="*/ 624 w 1733"/>
                  <a:gd name="T87" fmla="*/ 1397 h 1779"/>
                  <a:gd name="T88" fmla="*/ 521 w 1733"/>
                  <a:gd name="T89" fmla="*/ 1153 h 1779"/>
                  <a:gd name="T90" fmla="*/ 441 w 1733"/>
                  <a:gd name="T91" fmla="*/ 901 h 1779"/>
                  <a:gd name="T92" fmla="*/ 310 w 1733"/>
                  <a:gd name="T93" fmla="*/ 808 h 1779"/>
                  <a:gd name="T94" fmla="*/ 198 w 1733"/>
                  <a:gd name="T95" fmla="*/ 718 h 1779"/>
                  <a:gd name="T96" fmla="*/ 128 w 1733"/>
                  <a:gd name="T97" fmla="*/ 620 h 1779"/>
                  <a:gd name="T98" fmla="*/ 74 w 1733"/>
                  <a:gd name="T99" fmla="*/ 576 h 1779"/>
                  <a:gd name="T100" fmla="*/ 0 w 1733"/>
                  <a:gd name="T101" fmla="*/ 890 h 1779"/>
                  <a:gd name="T102" fmla="*/ 1585 w 1733"/>
                  <a:gd name="T103" fmla="*/ 143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33" h="1779">
                    <a:moveTo>
                      <a:pt x="1538" y="1344"/>
                    </a:moveTo>
                    <a:cubicBezTo>
                      <a:pt x="1522" y="1323"/>
                      <a:pt x="1538" y="1289"/>
                      <a:pt x="1532" y="1264"/>
                    </a:cubicBezTo>
                    <a:cubicBezTo>
                      <a:pt x="1527" y="1239"/>
                      <a:pt x="1489" y="1237"/>
                      <a:pt x="1507" y="1201"/>
                    </a:cubicBezTo>
                    <a:cubicBezTo>
                      <a:pt x="1522" y="1173"/>
                      <a:pt x="1543" y="1154"/>
                      <a:pt x="1527" y="1126"/>
                    </a:cubicBezTo>
                    <a:cubicBezTo>
                      <a:pt x="1522" y="1116"/>
                      <a:pt x="1476" y="1017"/>
                      <a:pt x="1468" y="974"/>
                    </a:cubicBezTo>
                    <a:cubicBezTo>
                      <a:pt x="1465" y="961"/>
                      <a:pt x="1462" y="953"/>
                      <a:pt x="1450" y="948"/>
                    </a:cubicBezTo>
                    <a:cubicBezTo>
                      <a:pt x="1429" y="940"/>
                      <a:pt x="1408" y="928"/>
                      <a:pt x="1393" y="928"/>
                    </a:cubicBezTo>
                    <a:cubicBezTo>
                      <a:pt x="1358" y="928"/>
                      <a:pt x="1347" y="946"/>
                      <a:pt x="1311" y="946"/>
                    </a:cubicBezTo>
                    <a:cubicBezTo>
                      <a:pt x="1229" y="946"/>
                      <a:pt x="1227" y="940"/>
                      <a:pt x="1163" y="868"/>
                    </a:cubicBezTo>
                    <a:cubicBezTo>
                      <a:pt x="1137" y="838"/>
                      <a:pt x="1147" y="796"/>
                      <a:pt x="1161" y="762"/>
                    </a:cubicBezTo>
                    <a:cubicBezTo>
                      <a:pt x="1166" y="751"/>
                      <a:pt x="1159" y="741"/>
                      <a:pt x="1149" y="734"/>
                    </a:cubicBezTo>
                    <a:cubicBezTo>
                      <a:pt x="1123" y="715"/>
                      <a:pt x="1188" y="677"/>
                      <a:pt x="1210" y="661"/>
                    </a:cubicBezTo>
                    <a:cubicBezTo>
                      <a:pt x="1252" y="630"/>
                      <a:pt x="1226" y="596"/>
                      <a:pt x="1267" y="573"/>
                    </a:cubicBezTo>
                    <a:cubicBezTo>
                      <a:pt x="1315" y="546"/>
                      <a:pt x="1399" y="542"/>
                      <a:pt x="1462" y="538"/>
                    </a:cubicBezTo>
                    <a:cubicBezTo>
                      <a:pt x="1475" y="537"/>
                      <a:pt x="1481" y="546"/>
                      <a:pt x="1482" y="559"/>
                    </a:cubicBezTo>
                    <a:cubicBezTo>
                      <a:pt x="1483" y="599"/>
                      <a:pt x="1532" y="607"/>
                      <a:pt x="1573" y="615"/>
                    </a:cubicBezTo>
                    <a:cubicBezTo>
                      <a:pt x="1586" y="618"/>
                      <a:pt x="1591" y="606"/>
                      <a:pt x="1602" y="599"/>
                    </a:cubicBezTo>
                    <a:cubicBezTo>
                      <a:pt x="1620" y="587"/>
                      <a:pt x="1673" y="602"/>
                      <a:pt x="1714" y="612"/>
                    </a:cubicBezTo>
                    <a:cubicBezTo>
                      <a:pt x="1726" y="615"/>
                      <a:pt x="1733" y="608"/>
                      <a:pt x="1729" y="596"/>
                    </a:cubicBezTo>
                    <a:cubicBezTo>
                      <a:pt x="1726" y="586"/>
                      <a:pt x="1722" y="577"/>
                      <a:pt x="1718" y="568"/>
                    </a:cubicBezTo>
                    <a:cubicBezTo>
                      <a:pt x="1714" y="556"/>
                      <a:pt x="1699" y="546"/>
                      <a:pt x="1688" y="539"/>
                    </a:cubicBezTo>
                    <a:cubicBezTo>
                      <a:pt x="1675" y="531"/>
                      <a:pt x="1667" y="516"/>
                      <a:pt x="1664" y="500"/>
                    </a:cubicBezTo>
                    <a:cubicBezTo>
                      <a:pt x="1662" y="487"/>
                      <a:pt x="1653" y="480"/>
                      <a:pt x="1644" y="489"/>
                    </a:cubicBezTo>
                    <a:cubicBezTo>
                      <a:pt x="1637" y="497"/>
                      <a:pt x="1632" y="507"/>
                      <a:pt x="1629" y="518"/>
                    </a:cubicBezTo>
                    <a:cubicBezTo>
                      <a:pt x="1626" y="530"/>
                      <a:pt x="1617" y="535"/>
                      <a:pt x="1609" y="525"/>
                    </a:cubicBezTo>
                    <a:cubicBezTo>
                      <a:pt x="1582" y="489"/>
                      <a:pt x="1577" y="427"/>
                      <a:pt x="1527" y="424"/>
                    </a:cubicBezTo>
                    <a:cubicBezTo>
                      <a:pt x="1514" y="424"/>
                      <a:pt x="1505" y="438"/>
                      <a:pt x="1511" y="449"/>
                    </a:cubicBezTo>
                    <a:cubicBezTo>
                      <a:pt x="1520" y="465"/>
                      <a:pt x="1537" y="473"/>
                      <a:pt x="1553" y="483"/>
                    </a:cubicBezTo>
                    <a:cubicBezTo>
                      <a:pt x="1564" y="490"/>
                      <a:pt x="1570" y="507"/>
                      <a:pt x="1563" y="518"/>
                    </a:cubicBezTo>
                    <a:cubicBezTo>
                      <a:pt x="1553" y="533"/>
                      <a:pt x="1538" y="544"/>
                      <a:pt x="1522" y="535"/>
                    </a:cubicBezTo>
                    <a:cubicBezTo>
                      <a:pt x="1511" y="528"/>
                      <a:pt x="1517" y="519"/>
                      <a:pt x="1528" y="515"/>
                    </a:cubicBezTo>
                    <a:cubicBezTo>
                      <a:pt x="1539" y="511"/>
                      <a:pt x="1539" y="502"/>
                      <a:pt x="1528" y="495"/>
                    </a:cubicBezTo>
                    <a:cubicBezTo>
                      <a:pt x="1511" y="485"/>
                      <a:pt x="1493" y="475"/>
                      <a:pt x="1482" y="460"/>
                    </a:cubicBezTo>
                    <a:cubicBezTo>
                      <a:pt x="1474" y="450"/>
                      <a:pt x="1467" y="449"/>
                      <a:pt x="1455" y="456"/>
                    </a:cubicBezTo>
                    <a:cubicBezTo>
                      <a:pt x="1436" y="467"/>
                      <a:pt x="1416" y="456"/>
                      <a:pt x="1398" y="480"/>
                    </a:cubicBezTo>
                    <a:cubicBezTo>
                      <a:pt x="1385" y="497"/>
                      <a:pt x="1365" y="539"/>
                      <a:pt x="1346" y="541"/>
                    </a:cubicBezTo>
                    <a:cubicBezTo>
                      <a:pt x="1325" y="543"/>
                      <a:pt x="1281" y="551"/>
                      <a:pt x="1265" y="531"/>
                    </a:cubicBezTo>
                    <a:cubicBezTo>
                      <a:pt x="1251" y="514"/>
                      <a:pt x="1253" y="460"/>
                      <a:pt x="1278" y="455"/>
                    </a:cubicBezTo>
                    <a:cubicBezTo>
                      <a:pt x="1305" y="449"/>
                      <a:pt x="1316" y="449"/>
                      <a:pt x="1344" y="455"/>
                    </a:cubicBezTo>
                    <a:cubicBezTo>
                      <a:pt x="1357" y="457"/>
                      <a:pt x="1358" y="455"/>
                      <a:pt x="1358" y="449"/>
                    </a:cubicBezTo>
                    <a:cubicBezTo>
                      <a:pt x="1357" y="439"/>
                      <a:pt x="1351" y="431"/>
                      <a:pt x="1346" y="419"/>
                    </a:cubicBezTo>
                    <a:cubicBezTo>
                      <a:pt x="1340" y="406"/>
                      <a:pt x="1341" y="388"/>
                      <a:pt x="1361" y="384"/>
                    </a:cubicBezTo>
                    <a:cubicBezTo>
                      <a:pt x="1418" y="375"/>
                      <a:pt x="1424" y="329"/>
                      <a:pt x="1481" y="329"/>
                    </a:cubicBezTo>
                    <a:cubicBezTo>
                      <a:pt x="1494" y="329"/>
                      <a:pt x="1505" y="321"/>
                      <a:pt x="1503" y="309"/>
                    </a:cubicBezTo>
                    <a:cubicBezTo>
                      <a:pt x="1502" y="297"/>
                      <a:pt x="1490" y="293"/>
                      <a:pt x="1479" y="296"/>
                    </a:cubicBezTo>
                    <a:cubicBezTo>
                      <a:pt x="1469" y="298"/>
                      <a:pt x="1457" y="293"/>
                      <a:pt x="1449" y="283"/>
                    </a:cubicBezTo>
                    <a:cubicBezTo>
                      <a:pt x="1432" y="263"/>
                      <a:pt x="1411" y="254"/>
                      <a:pt x="1440" y="226"/>
                    </a:cubicBezTo>
                    <a:cubicBezTo>
                      <a:pt x="1444" y="222"/>
                      <a:pt x="1448" y="220"/>
                      <a:pt x="1453" y="218"/>
                    </a:cubicBezTo>
                    <a:cubicBezTo>
                      <a:pt x="1460" y="215"/>
                      <a:pt x="1459" y="206"/>
                      <a:pt x="1449" y="198"/>
                    </a:cubicBezTo>
                    <a:cubicBezTo>
                      <a:pt x="1296" y="74"/>
                      <a:pt x="1101" y="0"/>
                      <a:pt x="889" y="0"/>
                    </a:cubicBezTo>
                    <a:cubicBezTo>
                      <a:pt x="762" y="0"/>
                      <a:pt x="640" y="27"/>
                      <a:pt x="531" y="75"/>
                    </a:cubicBezTo>
                    <a:cubicBezTo>
                      <a:pt x="519" y="81"/>
                      <a:pt x="521" y="86"/>
                      <a:pt x="531" y="94"/>
                    </a:cubicBezTo>
                    <a:cubicBezTo>
                      <a:pt x="536" y="98"/>
                      <a:pt x="542" y="104"/>
                      <a:pt x="547" y="111"/>
                    </a:cubicBezTo>
                    <a:cubicBezTo>
                      <a:pt x="566" y="136"/>
                      <a:pt x="591" y="117"/>
                      <a:pt x="613" y="109"/>
                    </a:cubicBezTo>
                    <a:cubicBezTo>
                      <a:pt x="625" y="105"/>
                      <a:pt x="631" y="117"/>
                      <a:pt x="621" y="125"/>
                    </a:cubicBezTo>
                    <a:cubicBezTo>
                      <a:pt x="605" y="140"/>
                      <a:pt x="585" y="141"/>
                      <a:pt x="559" y="141"/>
                    </a:cubicBezTo>
                    <a:cubicBezTo>
                      <a:pt x="547" y="141"/>
                      <a:pt x="602" y="212"/>
                      <a:pt x="622" y="163"/>
                    </a:cubicBezTo>
                    <a:cubicBezTo>
                      <a:pt x="628" y="147"/>
                      <a:pt x="642" y="154"/>
                      <a:pt x="654" y="149"/>
                    </a:cubicBezTo>
                    <a:cubicBezTo>
                      <a:pt x="666" y="144"/>
                      <a:pt x="662" y="130"/>
                      <a:pt x="656" y="129"/>
                    </a:cubicBezTo>
                    <a:cubicBezTo>
                      <a:pt x="650" y="128"/>
                      <a:pt x="647" y="116"/>
                      <a:pt x="658" y="108"/>
                    </a:cubicBezTo>
                    <a:cubicBezTo>
                      <a:pt x="670" y="99"/>
                      <a:pt x="688" y="99"/>
                      <a:pt x="707" y="101"/>
                    </a:cubicBezTo>
                    <a:cubicBezTo>
                      <a:pt x="720" y="103"/>
                      <a:pt x="720" y="108"/>
                      <a:pt x="711" y="118"/>
                    </a:cubicBezTo>
                    <a:cubicBezTo>
                      <a:pt x="695" y="133"/>
                      <a:pt x="695" y="152"/>
                      <a:pt x="714" y="160"/>
                    </a:cubicBezTo>
                    <a:cubicBezTo>
                      <a:pt x="726" y="165"/>
                      <a:pt x="732" y="153"/>
                      <a:pt x="734" y="141"/>
                    </a:cubicBezTo>
                    <a:cubicBezTo>
                      <a:pt x="737" y="104"/>
                      <a:pt x="790" y="92"/>
                      <a:pt x="827" y="97"/>
                    </a:cubicBezTo>
                    <a:cubicBezTo>
                      <a:pt x="852" y="100"/>
                      <a:pt x="882" y="122"/>
                      <a:pt x="906" y="132"/>
                    </a:cubicBezTo>
                    <a:cubicBezTo>
                      <a:pt x="922" y="139"/>
                      <a:pt x="911" y="154"/>
                      <a:pt x="919" y="164"/>
                    </a:cubicBezTo>
                    <a:cubicBezTo>
                      <a:pt x="926" y="175"/>
                      <a:pt x="938" y="186"/>
                      <a:pt x="928" y="194"/>
                    </a:cubicBezTo>
                    <a:cubicBezTo>
                      <a:pt x="922" y="200"/>
                      <a:pt x="912" y="200"/>
                      <a:pt x="897" y="200"/>
                    </a:cubicBezTo>
                    <a:cubicBezTo>
                      <a:pt x="875" y="200"/>
                      <a:pt x="888" y="228"/>
                      <a:pt x="876" y="229"/>
                    </a:cubicBezTo>
                    <a:cubicBezTo>
                      <a:pt x="857" y="231"/>
                      <a:pt x="832" y="222"/>
                      <a:pt x="810" y="215"/>
                    </a:cubicBezTo>
                    <a:cubicBezTo>
                      <a:pt x="798" y="211"/>
                      <a:pt x="797" y="203"/>
                      <a:pt x="808" y="197"/>
                    </a:cubicBezTo>
                    <a:cubicBezTo>
                      <a:pt x="818" y="192"/>
                      <a:pt x="827" y="187"/>
                      <a:pt x="836" y="182"/>
                    </a:cubicBezTo>
                    <a:cubicBezTo>
                      <a:pt x="848" y="176"/>
                      <a:pt x="851" y="162"/>
                      <a:pt x="841" y="155"/>
                    </a:cubicBezTo>
                    <a:cubicBezTo>
                      <a:pt x="808" y="132"/>
                      <a:pt x="774" y="166"/>
                      <a:pt x="742" y="179"/>
                    </a:cubicBezTo>
                    <a:cubicBezTo>
                      <a:pt x="730" y="184"/>
                      <a:pt x="722" y="188"/>
                      <a:pt x="725" y="195"/>
                    </a:cubicBezTo>
                    <a:cubicBezTo>
                      <a:pt x="727" y="202"/>
                      <a:pt x="723" y="213"/>
                      <a:pt x="711" y="219"/>
                    </a:cubicBezTo>
                    <a:cubicBezTo>
                      <a:pt x="702" y="223"/>
                      <a:pt x="695" y="224"/>
                      <a:pt x="689" y="219"/>
                    </a:cubicBezTo>
                    <a:cubicBezTo>
                      <a:pt x="679" y="210"/>
                      <a:pt x="670" y="200"/>
                      <a:pt x="658" y="204"/>
                    </a:cubicBezTo>
                    <a:cubicBezTo>
                      <a:pt x="619" y="217"/>
                      <a:pt x="556" y="246"/>
                      <a:pt x="562" y="266"/>
                    </a:cubicBezTo>
                    <a:cubicBezTo>
                      <a:pt x="577" y="320"/>
                      <a:pt x="639" y="293"/>
                      <a:pt x="640" y="340"/>
                    </a:cubicBezTo>
                    <a:cubicBezTo>
                      <a:pt x="640" y="353"/>
                      <a:pt x="648" y="363"/>
                      <a:pt x="657" y="353"/>
                    </a:cubicBezTo>
                    <a:cubicBezTo>
                      <a:pt x="668" y="341"/>
                      <a:pt x="668" y="322"/>
                      <a:pt x="689" y="315"/>
                    </a:cubicBezTo>
                    <a:cubicBezTo>
                      <a:pt x="733" y="301"/>
                      <a:pt x="725" y="297"/>
                      <a:pt x="725" y="252"/>
                    </a:cubicBezTo>
                    <a:cubicBezTo>
                      <a:pt x="725" y="215"/>
                      <a:pt x="812" y="211"/>
                      <a:pt x="816" y="255"/>
                    </a:cubicBezTo>
                    <a:cubicBezTo>
                      <a:pt x="817" y="268"/>
                      <a:pt x="822" y="278"/>
                      <a:pt x="835" y="275"/>
                    </a:cubicBezTo>
                    <a:cubicBezTo>
                      <a:pt x="842" y="273"/>
                      <a:pt x="850" y="270"/>
                      <a:pt x="857" y="267"/>
                    </a:cubicBezTo>
                    <a:cubicBezTo>
                      <a:pt x="868" y="261"/>
                      <a:pt x="875" y="265"/>
                      <a:pt x="879" y="277"/>
                    </a:cubicBezTo>
                    <a:cubicBezTo>
                      <a:pt x="890" y="312"/>
                      <a:pt x="926" y="352"/>
                      <a:pt x="901" y="367"/>
                    </a:cubicBezTo>
                    <a:cubicBezTo>
                      <a:pt x="890" y="373"/>
                      <a:pt x="887" y="379"/>
                      <a:pt x="896" y="388"/>
                    </a:cubicBezTo>
                    <a:cubicBezTo>
                      <a:pt x="918" y="409"/>
                      <a:pt x="935" y="431"/>
                      <a:pt x="883" y="415"/>
                    </a:cubicBezTo>
                    <a:cubicBezTo>
                      <a:pt x="845" y="403"/>
                      <a:pt x="863" y="394"/>
                      <a:pt x="866" y="381"/>
                    </a:cubicBezTo>
                    <a:cubicBezTo>
                      <a:pt x="869" y="369"/>
                      <a:pt x="854" y="371"/>
                      <a:pt x="842" y="375"/>
                    </a:cubicBezTo>
                    <a:cubicBezTo>
                      <a:pt x="830" y="379"/>
                      <a:pt x="812" y="382"/>
                      <a:pt x="808" y="375"/>
                    </a:cubicBezTo>
                    <a:cubicBezTo>
                      <a:pt x="806" y="371"/>
                      <a:pt x="805" y="368"/>
                      <a:pt x="798" y="365"/>
                    </a:cubicBezTo>
                    <a:cubicBezTo>
                      <a:pt x="770" y="352"/>
                      <a:pt x="757" y="377"/>
                      <a:pt x="776" y="389"/>
                    </a:cubicBezTo>
                    <a:cubicBezTo>
                      <a:pt x="787" y="395"/>
                      <a:pt x="793" y="397"/>
                      <a:pt x="788" y="403"/>
                    </a:cubicBezTo>
                    <a:cubicBezTo>
                      <a:pt x="784" y="409"/>
                      <a:pt x="770" y="407"/>
                      <a:pt x="757" y="411"/>
                    </a:cubicBezTo>
                    <a:cubicBezTo>
                      <a:pt x="718" y="423"/>
                      <a:pt x="651" y="489"/>
                      <a:pt x="628" y="513"/>
                    </a:cubicBezTo>
                    <a:cubicBezTo>
                      <a:pt x="615" y="527"/>
                      <a:pt x="613" y="550"/>
                      <a:pt x="604" y="560"/>
                    </a:cubicBezTo>
                    <a:cubicBezTo>
                      <a:pt x="589" y="575"/>
                      <a:pt x="562" y="580"/>
                      <a:pt x="548" y="596"/>
                    </a:cubicBezTo>
                    <a:cubicBezTo>
                      <a:pt x="523" y="625"/>
                      <a:pt x="325" y="617"/>
                      <a:pt x="299" y="702"/>
                    </a:cubicBezTo>
                    <a:cubicBezTo>
                      <a:pt x="269" y="797"/>
                      <a:pt x="345" y="773"/>
                      <a:pt x="398" y="743"/>
                    </a:cubicBezTo>
                    <a:cubicBezTo>
                      <a:pt x="409" y="736"/>
                      <a:pt x="422" y="740"/>
                      <a:pt x="421" y="753"/>
                    </a:cubicBezTo>
                    <a:cubicBezTo>
                      <a:pt x="421" y="760"/>
                      <a:pt x="419" y="767"/>
                      <a:pt x="416" y="774"/>
                    </a:cubicBezTo>
                    <a:cubicBezTo>
                      <a:pt x="410" y="786"/>
                      <a:pt x="413" y="792"/>
                      <a:pt x="426" y="794"/>
                    </a:cubicBezTo>
                    <a:cubicBezTo>
                      <a:pt x="465" y="800"/>
                      <a:pt x="457" y="830"/>
                      <a:pt x="460" y="876"/>
                    </a:cubicBezTo>
                    <a:cubicBezTo>
                      <a:pt x="462" y="905"/>
                      <a:pt x="533" y="896"/>
                      <a:pt x="549" y="878"/>
                    </a:cubicBezTo>
                    <a:cubicBezTo>
                      <a:pt x="576" y="847"/>
                      <a:pt x="614" y="825"/>
                      <a:pt x="645" y="868"/>
                    </a:cubicBezTo>
                    <a:cubicBezTo>
                      <a:pt x="656" y="884"/>
                      <a:pt x="679" y="887"/>
                      <a:pt x="695" y="880"/>
                    </a:cubicBezTo>
                    <a:cubicBezTo>
                      <a:pt x="707" y="874"/>
                      <a:pt x="721" y="865"/>
                      <a:pt x="730" y="874"/>
                    </a:cubicBezTo>
                    <a:cubicBezTo>
                      <a:pt x="748" y="890"/>
                      <a:pt x="750" y="916"/>
                      <a:pt x="772" y="929"/>
                    </a:cubicBezTo>
                    <a:cubicBezTo>
                      <a:pt x="792" y="941"/>
                      <a:pt x="822" y="916"/>
                      <a:pt x="835" y="940"/>
                    </a:cubicBezTo>
                    <a:cubicBezTo>
                      <a:pt x="846" y="959"/>
                      <a:pt x="849" y="1010"/>
                      <a:pt x="864" y="1016"/>
                    </a:cubicBezTo>
                    <a:cubicBezTo>
                      <a:pt x="893" y="1027"/>
                      <a:pt x="914" y="1036"/>
                      <a:pt x="946" y="1037"/>
                    </a:cubicBezTo>
                    <a:cubicBezTo>
                      <a:pt x="994" y="1037"/>
                      <a:pt x="1058" y="1071"/>
                      <a:pt x="1049" y="1119"/>
                    </a:cubicBezTo>
                    <a:cubicBezTo>
                      <a:pt x="1046" y="1139"/>
                      <a:pt x="1012" y="1152"/>
                      <a:pt x="1010" y="1174"/>
                    </a:cubicBezTo>
                    <a:cubicBezTo>
                      <a:pt x="1007" y="1206"/>
                      <a:pt x="1003" y="1239"/>
                      <a:pt x="1000" y="1271"/>
                    </a:cubicBezTo>
                    <a:cubicBezTo>
                      <a:pt x="994" y="1323"/>
                      <a:pt x="914" y="1286"/>
                      <a:pt x="895" y="1334"/>
                    </a:cubicBezTo>
                    <a:cubicBezTo>
                      <a:pt x="883" y="1363"/>
                      <a:pt x="917" y="1378"/>
                      <a:pt x="893" y="1409"/>
                    </a:cubicBezTo>
                    <a:cubicBezTo>
                      <a:pt x="877" y="1429"/>
                      <a:pt x="859" y="1449"/>
                      <a:pt x="846" y="1471"/>
                    </a:cubicBezTo>
                    <a:cubicBezTo>
                      <a:pt x="827" y="1507"/>
                      <a:pt x="787" y="1512"/>
                      <a:pt x="760" y="1527"/>
                    </a:cubicBezTo>
                    <a:cubicBezTo>
                      <a:pt x="748" y="1534"/>
                      <a:pt x="755" y="1539"/>
                      <a:pt x="760" y="1551"/>
                    </a:cubicBezTo>
                    <a:cubicBezTo>
                      <a:pt x="764" y="1557"/>
                      <a:pt x="763" y="1566"/>
                      <a:pt x="753" y="1576"/>
                    </a:cubicBezTo>
                    <a:cubicBezTo>
                      <a:pt x="738" y="1591"/>
                      <a:pt x="746" y="1599"/>
                      <a:pt x="759" y="1603"/>
                    </a:cubicBezTo>
                    <a:cubicBezTo>
                      <a:pt x="771" y="1606"/>
                      <a:pt x="778" y="1615"/>
                      <a:pt x="776" y="1627"/>
                    </a:cubicBezTo>
                    <a:cubicBezTo>
                      <a:pt x="771" y="1647"/>
                      <a:pt x="772" y="1664"/>
                      <a:pt x="791" y="1679"/>
                    </a:cubicBezTo>
                    <a:cubicBezTo>
                      <a:pt x="830" y="1712"/>
                      <a:pt x="788" y="1724"/>
                      <a:pt x="751" y="1712"/>
                    </a:cubicBezTo>
                    <a:cubicBezTo>
                      <a:pt x="664" y="1684"/>
                      <a:pt x="671" y="1585"/>
                      <a:pt x="662" y="1521"/>
                    </a:cubicBezTo>
                    <a:cubicBezTo>
                      <a:pt x="659" y="1506"/>
                      <a:pt x="632" y="1494"/>
                      <a:pt x="630" y="1478"/>
                    </a:cubicBezTo>
                    <a:cubicBezTo>
                      <a:pt x="628" y="1459"/>
                      <a:pt x="638" y="1433"/>
                      <a:pt x="641" y="1414"/>
                    </a:cubicBezTo>
                    <a:cubicBezTo>
                      <a:pt x="645" y="1396"/>
                      <a:pt x="624" y="1412"/>
                      <a:pt x="624" y="1397"/>
                    </a:cubicBezTo>
                    <a:lnTo>
                      <a:pt x="624" y="1324"/>
                    </a:lnTo>
                    <a:cubicBezTo>
                      <a:pt x="624" y="1259"/>
                      <a:pt x="632" y="1250"/>
                      <a:pt x="578" y="1212"/>
                    </a:cubicBezTo>
                    <a:cubicBezTo>
                      <a:pt x="544" y="1188"/>
                      <a:pt x="547" y="1185"/>
                      <a:pt x="521" y="1153"/>
                    </a:cubicBezTo>
                    <a:cubicBezTo>
                      <a:pt x="482" y="1104"/>
                      <a:pt x="471" y="1097"/>
                      <a:pt x="473" y="1040"/>
                    </a:cubicBezTo>
                    <a:cubicBezTo>
                      <a:pt x="476" y="986"/>
                      <a:pt x="525" y="990"/>
                      <a:pt x="519" y="941"/>
                    </a:cubicBezTo>
                    <a:cubicBezTo>
                      <a:pt x="512" y="883"/>
                      <a:pt x="470" y="934"/>
                      <a:pt x="441" y="901"/>
                    </a:cubicBezTo>
                    <a:cubicBezTo>
                      <a:pt x="408" y="863"/>
                      <a:pt x="390" y="859"/>
                      <a:pt x="354" y="835"/>
                    </a:cubicBezTo>
                    <a:cubicBezTo>
                      <a:pt x="353" y="834"/>
                      <a:pt x="346" y="828"/>
                      <a:pt x="339" y="822"/>
                    </a:cubicBezTo>
                    <a:cubicBezTo>
                      <a:pt x="331" y="814"/>
                      <a:pt x="321" y="807"/>
                      <a:pt x="310" y="808"/>
                    </a:cubicBezTo>
                    <a:cubicBezTo>
                      <a:pt x="300" y="810"/>
                      <a:pt x="290" y="813"/>
                      <a:pt x="278" y="809"/>
                    </a:cubicBezTo>
                    <a:cubicBezTo>
                      <a:pt x="239" y="798"/>
                      <a:pt x="222" y="798"/>
                      <a:pt x="194" y="755"/>
                    </a:cubicBezTo>
                    <a:cubicBezTo>
                      <a:pt x="183" y="739"/>
                      <a:pt x="208" y="733"/>
                      <a:pt x="198" y="718"/>
                    </a:cubicBezTo>
                    <a:cubicBezTo>
                      <a:pt x="184" y="698"/>
                      <a:pt x="170" y="677"/>
                      <a:pt x="155" y="656"/>
                    </a:cubicBezTo>
                    <a:cubicBezTo>
                      <a:pt x="143" y="638"/>
                      <a:pt x="151" y="616"/>
                      <a:pt x="144" y="604"/>
                    </a:cubicBezTo>
                    <a:cubicBezTo>
                      <a:pt x="137" y="594"/>
                      <a:pt x="124" y="608"/>
                      <a:pt x="128" y="620"/>
                    </a:cubicBezTo>
                    <a:cubicBezTo>
                      <a:pt x="141" y="661"/>
                      <a:pt x="175" y="726"/>
                      <a:pt x="146" y="722"/>
                    </a:cubicBezTo>
                    <a:cubicBezTo>
                      <a:pt x="100" y="715"/>
                      <a:pt x="95" y="653"/>
                      <a:pt x="95" y="609"/>
                    </a:cubicBezTo>
                    <a:cubicBezTo>
                      <a:pt x="95" y="596"/>
                      <a:pt x="83" y="585"/>
                      <a:pt x="74" y="576"/>
                    </a:cubicBezTo>
                    <a:cubicBezTo>
                      <a:pt x="74" y="575"/>
                      <a:pt x="73" y="575"/>
                      <a:pt x="73" y="574"/>
                    </a:cubicBezTo>
                    <a:cubicBezTo>
                      <a:pt x="65" y="564"/>
                      <a:pt x="62" y="562"/>
                      <a:pt x="58" y="574"/>
                    </a:cubicBezTo>
                    <a:cubicBezTo>
                      <a:pt x="20" y="672"/>
                      <a:pt x="0" y="778"/>
                      <a:pt x="0" y="890"/>
                    </a:cubicBezTo>
                    <a:cubicBezTo>
                      <a:pt x="0" y="1381"/>
                      <a:pt x="398" y="1779"/>
                      <a:pt x="889" y="1779"/>
                    </a:cubicBezTo>
                    <a:cubicBezTo>
                      <a:pt x="1172" y="1779"/>
                      <a:pt x="1424" y="1647"/>
                      <a:pt x="1587" y="1441"/>
                    </a:cubicBezTo>
                    <a:cubicBezTo>
                      <a:pt x="1595" y="1431"/>
                      <a:pt x="1595" y="1431"/>
                      <a:pt x="1585" y="1439"/>
                    </a:cubicBezTo>
                    <a:cubicBezTo>
                      <a:pt x="1574" y="1447"/>
                      <a:pt x="1567" y="1448"/>
                      <a:pt x="1567" y="1434"/>
                    </a:cubicBezTo>
                    <a:cubicBezTo>
                      <a:pt x="1567" y="1389"/>
                      <a:pt x="1565" y="1380"/>
                      <a:pt x="1538" y="13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a16="http://schemas.microsoft.com/office/drawing/2014/main" id="{8F5B94C0-E065-4C84-B39B-BC32B8836EC7}"/>
                  </a:ext>
                </a:extLst>
              </p:cNvPr>
              <p:cNvSpPr>
                <a:spLocks/>
              </p:cNvSpPr>
              <p:nvPr/>
            </p:nvSpPr>
            <p:spPr bwMode="auto">
              <a:xfrm>
                <a:off x="1888376" y="1100216"/>
                <a:ext cx="126412" cy="154700"/>
              </a:xfrm>
              <a:custGeom>
                <a:avLst/>
                <a:gdLst>
                  <a:gd name="T0" fmla="*/ 211 w 596"/>
                  <a:gd name="T1" fmla="*/ 412 h 731"/>
                  <a:gd name="T2" fmla="*/ 285 w 596"/>
                  <a:gd name="T3" fmla="*/ 730 h 731"/>
                  <a:gd name="T4" fmla="*/ 286 w 596"/>
                  <a:gd name="T5" fmla="*/ 731 h 731"/>
                  <a:gd name="T6" fmla="*/ 278 w 596"/>
                  <a:gd name="T7" fmla="*/ 0 h 731"/>
                  <a:gd name="T8" fmla="*/ 75 w 596"/>
                  <a:gd name="T9" fmla="*/ 510 h 731"/>
                  <a:gd name="T10" fmla="*/ 211 w 596"/>
                  <a:gd name="T11" fmla="*/ 691 h 731"/>
                  <a:gd name="T12" fmla="*/ 211 w 596"/>
                  <a:gd name="T13" fmla="*/ 412 h 731"/>
                </a:gdLst>
                <a:ahLst/>
                <a:cxnLst>
                  <a:cxn ang="0">
                    <a:pos x="T0" y="T1"/>
                  </a:cxn>
                  <a:cxn ang="0">
                    <a:pos x="T2" y="T3"/>
                  </a:cxn>
                  <a:cxn ang="0">
                    <a:pos x="T4" y="T5"/>
                  </a:cxn>
                  <a:cxn ang="0">
                    <a:pos x="T6" y="T7"/>
                  </a:cxn>
                  <a:cxn ang="0">
                    <a:pos x="T8" y="T9"/>
                  </a:cxn>
                  <a:cxn ang="0">
                    <a:pos x="T10" y="T11"/>
                  </a:cxn>
                  <a:cxn ang="0">
                    <a:pos x="T12" y="T13"/>
                  </a:cxn>
                </a:cxnLst>
                <a:rect l="0" t="0" r="r" b="b"/>
                <a:pathLst>
                  <a:path w="596" h="731">
                    <a:moveTo>
                      <a:pt x="211" y="412"/>
                    </a:moveTo>
                    <a:cubicBezTo>
                      <a:pt x="211" y="412"/>
                      <a:pt x="193" y="557"/>
                      <a:pt x="285" y="730"/>
                    </a:cubicBezTo>
                    <a:cubicBezTo>
                      <a:pt x="286" y="731"/>
                      <a:pt x="286" y="731"/>
                      <a:pt x="286" y="731"/>
                    </a:cubicBezTo>
                    <a:cubicBezTo>
                      <a:pt x="596" y="359"/>
                      <a:pt x="278" y="0"/>
                      <a:pt x="278" y="0"/>
                    </a:cubicBezTo>
                    <a:cubicBezTo>
                      <a:pt x="217" y="139"/>
                      <a:pt x="0" y="261"/>
                      <a:pt x="75" y="510"/>
                    </a:cubicBezTo>
                    <a:cubicBezTo>
                      <a:pt x="100" y="595"/>
                      <a:pt x="155" y="659"/>
                      <a:pt x="211" y="691"/>
                    </a:cubicBezTo>
                    <a:cubicBezTo>
                      <a:pt x="198" y="665"/>
                      <a:pt x="144" y="542"/>
                      <a:pt x="211" y="41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
                <a:extLst>
                  <a:ext uri="{FF2B5EF4-FFF2-40B4-BE49-F238E27FC236}">
                    <a16:creationId xmlns:a16="http://schemas.microsoft.com/office/drawing/2014/main" id="{A1E4AB33-5679-4367-AC52-2C5882E786CF}"/>
                  </a:ext>
                </a:extLst>
              </p:cNvPr>
              <p:cNvSpPr>
                <a:spLocks/>
              </p:cNvSpPr>
              <p:nvPr/>
            </p:nvSpPr>
            <p:spPr bwMode="auto">
              <a:xfrm>
                <a:off x="1982522" y="1131598"/>
                <a:ext cx="290836" cy="176800"/>
              </a:xfrm>
              <a:custGeom>
                <a:avLst/>
                <a:gdLst>
                  <a:gd name="T0" fmla="*/ 1163 w 1371"/>
                  <a:gd name="T1" fmla="*/ 258 h 834"/>
                  <a:gd name="T2" fmla="*/ 66 w 1371"/>
                  <a:gd name="T3" fmla="*/ 522 h 834"/>
                  <a:gd name="T4" fmla="*/ 56 w 1371"/>
                  <a:gd name="T5" fmla="*/ 534 h 834"/>
                  <a:gd name="T6" fmla="*/ 0 w 1371"/>
                  <a:gd name="T7" fmla="*/ 606 h 834"/>
                  <a:gd name="T8" fmla="*/ 1200 w 1371"/>
                  <a:gd name="T9" fmla="*/ 273 h 834"/>
                  <a:gd name="T10" fmla="*/ 1262 w 1371"/>
                  <a:gd name="T11" fmla="*/ 190 h 834"/>
                  <a:gd name="T12" fmla="*/ 1362 w 1371"/>
                  <a:gd name="T13" fmla="*/ 22 h 834"/>
                  <a:gd name="T14" fmla="*/ 1368 w 1371"/>
                  <a:gd name="T15" fmla="*/ 0 h 834"/>
                  <a:gd name="T16" fmla="*/ 1251 w 1371"/>
                  <a:gd name="T17" fmla="*/ 162 h 834"/>
                  <a:gd name="T18" fmla="*/ 1163 w 1371"/>
                  <a:gd name="T19" fmla="*/ 258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1" h="834">
                    <a:moveTo>
                      <a:pt x="1163" y="258"/>
                    </a:moveTo>
                    <a:cubicBezTo>
                      <a:pt x="954" y="461"/>
                      <a:pt x="587" y="686"/>
                      <a:pt x="66" y="522"/>
                    </a:cubicBezTo>
                    <a:cubicBezTo>
                      <a:pt x="63" y="526"/>
                      <a:pt x="60" y="530"/>
                      <a:pt x="56" y="534"/>
                    </a:cubicBezTo>
                    <a:cubicBezTo>
                      <a:pt x="37" y="557"/>
                      <a:pt x="18" y="581"/>
                      <a:pt x="0" y="606"/>
                    </a:cubicBezTo>
                    <a:cubicBezTo>
                      <a:pt x="606" y="834"/>
                      <a:pt x="998" y="522"/>
                      <a:pt x="1200" y="273"/>
                    </a:cubicBezTo>
                    <a:cubicBezTo>
                      <a:pt x="1223" y="244"/>
                      <a:pt x="1244" y="216"/>
                      <a:pt x="1262" y="190"/>
                    </a:cubicBezTo>
                    <a:cubicBezTo>
                      <a:pt x="1329" y="94"/>
                      <a:pt x="1362" y="22"/>
                      <a:pt x="1362" y="22"/>
                    </a:cubicBezTo>
                    <a:cubicBezTo>
                      <a:pt x="1360" y="22"/>
                      <a:pt x="1371" y="0"/>
                      <a:pt x="1368" y="0"/>
                    </a:cubicBezTo>
                    <a:cubicBezTo>
                      <a:pt x="1351" y="27"/>
                      <a:pt x="1303" y="101"/>
                      <a:pt x="1251" y="162"/>
                    </a:cubicBezTo>
                    <a:cubicBezTo>
                      <a:pt x="1247" y="168"/>
                      <a:pt x="1167" y="259"/>
                      <a:pt x="1163" y="258"/>
                    </a:cubicBezTo>
                    <a:close/>
                  </a:path>
                </a:pathLst>
              </a:custGeom>
              <a:solidFill>
                <a:srgbClr val="51B453"/>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
                <a:extLst>
                  <a:ext uri="{FF2B5EF4-FFF2-40B4-BE49-F238E27FC236}">
                    <a16:creationId xmlns:a16="http://schemas.microsoft.com/office/drawing/2014/main" id="{11D49A0F-A8D6-47B5-8034-6ECB8B92B87A}"/>
                  </a:ext>
                </a:extLst>
              </p:cNvPr>
              <p:cNvSpPr>
                <a:spLocks/>
              </p:cNvSpPr>
              <p:nvPr/>
            </p:nvSpPr>
            <p:spPr bwMode="auto">
              <a:xfrm>
                <a:off x="1915338" y="1057783"/>
                <a:ext cx="476476" cy="552943"/>
              </a:xfrm>
              <a:custGeom>
                <a:avLst/>
                <a:gdLst>
                  <a:gd name="T0" fmla="*/ 2082 w 2244"/>
                  <a:gd name="T1" fmla="*/ 1032 h 2608"/>
                  <a:gd name="T2" fmla="*/ 2078 w 2244"/>
                  <a:gd name="T3" fmla="*/ 1023 h 2608"/>
                  <a:gd name="T4" fmla="*/ 1979 w 2244"/>
                  <a:gd name="T5" fmla="*/ 866 h 2608"/>
                  <a:gd name="T6" fmla="*/ 1680 w 2244"/>
                  <a:gd name="T7" fmla="*/ 594 h 2608"/>
                  <a:gd name="T8" fmla="*/ 1577 w 2244"/>
                  <a:gd name="T9" fmla="*/ 539 h 2608"/>
                  <a:gd name="T10" fmla="*/ 1515 w 2244"/>
                  <a:gd name="T11" fmla="*/ 622 h 2608"/>
                  <a:gd name="T12" fmla="*/ 1627 w 2244"/>
                  <a:gd name="T13" fmla="*/ 681 h 2608"/>
                  <a:gd name="T14" fmla="*/ 1959 w 2244"/>
                  <a:gd name="T15" fmla="*/ 1017 h 2608"/>
                  <a:gd name="T16" fmla="*/ 2017 w 2244"/>
                  <a:gd name="T17" fmla="*/ 1132 h 2608"/>
                  <a:gd name="T18" fmla="*/ 2069 w 2244"/>
                  <a:gd name="T19" fmla="*/ 1289 h 2608"/>
                  <a:gd name="T20" fmla="*/ 2070 w 2244"/>
                  <a:gd name="T21" fmla="*/ 1292 h 2608"/>
                  <a:gd name="T22" fmla="*/ 1953 w 2244"/>
                  <a:gd name="T23" fmla="*/ 2027 h 2608"/>
                  <a:gd name="T24" fmla="*/ 721 w 2244"/>
                  <a:gd name="T25" fmla="*/ 2412 h 2608"/>
                  <a:gd name="T26" fmla="*/ 608 w 2244"/>
                  <a:gd name="T27" fmla="*/ 2353 h 2608"/>
                  <a:gd name="T28" fmla="*/ 281 w 2244"/>
                  <a:gd name="T29" fmla="*/ 1007 h 2608"/>
                  <a:gd name="T30" fmla="*/ 315 w 2244"/>
                  <a:gd name="T31" fmla="*/ 955 h 2608"/>
                  <a:gd name="T32" fmla="*/ 371 w 2244"/>
                  <a:gd name="T33" fmla="*/ 883 h 2608"/>
                  <a:gd name="T34" fmla="*/ 381 w 2244"/>
                  <a:gd name="T35" fmla="*/ 871 h 2608"/>
                  <a:gd name="T36" fmla="*/ 1478 w 2244"/>
                  <a:gd name="T37" fmla="*/ 607 h 2608"/>
                  <a:gd name="T38" fmla="*/ 1566 w 2244"/>
                  <a:gd name="T39" fmla="*/ 511 h 2608"/>
                  <a:gd name="T40" fmla="*/ 1670 w 2244"/>
                  <a:gd name="T41" fmla="*/ 370 h 2608"/>
                  <a:gd name="T42" fmla="*/ 1683 w 2244"/>
                  <a:gd name="T43" fmla="*/ 349 h 2608"/>
                  <a:gd name="T44" fmla="*/ 591 w 2244"/>
                  <a:gd name="T45" fmla="*/ 306 h 2608"/>
                  <a:gd name="T46" fmla="*/ 343 w 2244"/>
                  <a:gd name="T47" fmla="*/ 681 h 2608"/>
                  <a:gd name="T48" fmla="*/ 704 w 2244"/>
                  <a:gd name="T49" fmla="*/ 497 h 2608"/>
                  <a:gd name="T50" fmla="*/ 781 w 2244"/>
                  <a:gd name="T51" fmla="*/ 491 h 2608"/>
                  <a:gd name="T52" fmla="*/ 779 w 2244"/>
                  <a:gd name="T53" fmla="*/ 491 h 2608"/>
                  <a:gd name="T54" fmla="*/ 753 w 2244"/>
                  <a:gd name="T55" fmla="*/ 500 h 2608"/>
                  <a:gd name="T56" fmla="*/ 708 w 2244"/>
                  <a:gd name="T57" fmla="*/ 517 h 2608"/>
                  <a:gd name="T58" fmla="*/ 195 w 2244"/>
                  <a:gd name="T59" fmla="*/ 954 h 2608"/>
                  <a:gd name="T60" fmla="*/ 177 w 2244"/>
                  <a:gd name="T61" fmla="*/ 985 h 2608"/>
                  <a:gd name="T62" fmla="*/ 168 w 2244"/>
                  <a:gd name="T63" fmla="*/ 1001 h 2608"/>
                  <a:gd name="T64" fmla="*/ 154 w 2244"/>
                  <a:gd name="T65" fmla="*/ 1027 h 2608"/>
                  <a:gd name="T66" fmla="*/ 33 w 2244"/>
                  <a:gd name="T67" fmla="*/ 1606 h 2608"/>
                  <a:gd name="T68" fmla="*/ 35 w 2244"/>
                  <a:gd name="T69" fmla="*/ 1642 h 2608"/>
                  <a:gd name="T70" fmla="*/ 550 w 2244"/>
                  <a:gd name="T71" fmla="*/ 2438 h 2608"/>
                  <a:gd name="T72" fmla="*/ 569 w 2244"/>
                  <a:gd name="T73" fmla="*/ 2449 h 2608"/>
                  <a:gd name="T74" fmla="*/ 873 w 2244"/>
                  <a:gd name="T75" fmla="*/ 2569 h 2608"/>
                  <a:gd name="T76" fmla="*/ 908 w 2244"/>
                  <a:gd name="T77" fmla="*/ 2577 h 2608"/>
                  <a:gd name="T78" fmla="*/ 1185 w 2244"/>
                  <a:gd name="T79" fmla="*/ 2595 h 2608"/>
                  <a:gd name="T80" fmla="*/ 1219 w 2244"/>
                  <a:gd name="T81" fmla="*/ 2592 h 2608"/>
                  <a:gd name="T82" fmla="*/ 1253 w 2244"/>
                  <a:gd name="T83" fmla="*/ 2588 h 2608"/>
                  <a:gd name="T84" fmla="*/ 1265 w 2244"/>
                  <a:gd name="T85" fmla="*/ 2587 h 2608"/>
                  <a:gd name="T86" fmla="*/ 1319 w 2244"/>
                  <a:gd name="T87" fmla="*/ 2578 h 2608"/>
                  <a:gd name="T88" fmla="*/ 2040 w 2244"/>
                  <a:gd name="T89" fmla="*/ 2079 h 2608"/>
                  <a:gd name="T90" fmla="*/ 2082 w 2244"/>
                  <a:gd name="T91" fmla="*/ 1032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4" h="2608">
                    <a:moveTo>
                      <a:pt x="2082" y="1032"/>
                    </a:moveTo>
                    <a:cubicBezTo>
                      <a:pt x="2081" y="1029"/>
                      <a:pt x="2079" y="1026"/>
                      <a:pt x="2078" y="1023"/>
                    </a:cubicBezTo>
                    <a:cubicBezTo>
                      <a:pt x="2050" y="968"/>
                      <a:pt x="2017" y="916"/>
                      <a:pt x="1979" y="866"/>
                    </a:cubicBezTo>
                    <a:cubicBezTo>
                      <a:pt x="1900" y="760"/>
                      <a:pt x="1799" y="667"/>
                      <a:pt x="1680" y="594"/>
                    </a:cubicBezTo>
                    <a:cubicBezTo>
                      <a:pt x="1646" y="574"/>
                      <a:pt x="1612" y="556"/>
                      <a:pt x="1577" y="539"/>
                    </a:cubicBezTo>
                    <a:cubicBezTo>
                      <a:pt x="1559" y="565"/>
                      <a:pt x="1538" y="593"/>
                      <a:pt x="1515" y="622"/>
                    </a:cubicBezTo>
                    <a:cubicBezTo>
                      <a:pt x="1553" y="639"/>
                      <a:pt x="1590" y="659"/>
                      <a:pt x="1627" y="681"/>
                    </a:cubicBezTo>
                    <a:cubicBezTo>
                      <a:pt x="1768" y="767"/>
                      <a:pt x="1880" y="884"/>
                      <a:pt x="1959" y="1017"/>
                    </a:cubicBezTo>
                    <a:cubicBezTo>
                      <a:pt x="1981" y="1054"/>
                      <a:pt x="2000" y="1092"/>
                      <a:pt x="2017" y="1132"/>
                    </a:cubicBezTo>
                    <a:cubicBezTo>
                      <a:pt x="2039" y="1183"/>
                      <a:pt x="2056" y="1235"/>
                      <a:pt x="2069" y="1289"/>
                    </a:cubicBezTo>
                    <a:cubicBezTo>
                      <a:pt x="2069" y="1290"/>
                      <a:pt x="2069" y="1291"/>
                      <a:pt x="2070" y="1292"/>
                    </a:cubicBezTo>
                    <a:cubicBezTo>
                      <a:pt x="2127" y="1534"/>
                      <a:pt x="2093" y="1798"/>
                      <a:pt x="1953" y="2027"/>
                    </a:cubicBezTo>
                    <a:cubicBezTo>
                      <a:pt x="1695" y="2451"/>
                      <a:pt x="1163" y="2608"/>
                      <a:pt x="721" y="2412"/>
                    </a:cubicBezTo>
                    <a:cubicBezTo>
                      <a:pt x="682" y="2395"/>
                      <a:pt x="644" y="2375"/>
                      <a:pt x="608" y="2353"/>
                    </a:cubicBezTo>
                    <a:cubicBezTo>
                      <a:pt x="147" y="2072"/>
                      <a:pt x="0" y="1468"/>
                      <a:pt x="281" y="1007"/>
                    </a:cubicBezTo>
                    <a:cubicBezTo>
                      <a:pt x="292" y="989"/>
                      <a:pt x="304" y="972"/>
                      <a:pt x="315" y="955"/>
                    </a:cubicBezTo>
                    <a:cubicBezTo>
                      <a:pt x="333" y="930"/>
                      <a:pt x="352" y="906"/>
                      <a:pt x="371" y="883"/>
                    </a:cubicBezTo>
                    <a:cubicBezTo>
                      <a:pt x="375" y="879"/>
                      <a:pt x="378" y="875"/>
                      <a:pt x="381" y="871"/>
                    </a:cubicBezTo>
                    <a:cubicBezTo>
                      <a:pt x="902" y="1035"/>
                      <a:pt x="1269" y="810"/>
                      <a:pt x="1478" y="607"/>
                    </a:cubicBezTo>
                    <a:cubicBezTo>
                      <a:pt x="1482" y="608"/>
                      <a:pt x="1562" y="517"/>
                      <a:pt x="1566" y="511"/>
                    </a:cubicBezTo>
                    <a:cubicBezTo>
                      <a:pt x="1618" y="450"/>
                      <a:pt x="1653" y="398"/>
                      <a:pt x="1670" y="370"/>
                    </a:cubicBezTo>
                    <a:cubicBezTo>
                      <a:pt x="1679" y="357"/>
                      <a:pt x="1683" y="349"/>
                      <a:pt x="1683" y="349"/>
                    </a:cubicBezTo>
                    <a:cubicBezTo>
                      <a:pt x="1382" y="325"/>
                      <a:pt x="1010" y="0"/>
                      <a:pt x="591" y="306"/>
                    </a:cubicBezTo>
                    <a:cubicBezTo>
                      <a:pt x="448" y="410"/>
                      <a:pt x="366" y="556"/>
                      <a:pt x="343" y="681"/>
                    </a:cubicBezTo>
                    <a:cubicBezTo>
                      <a:pt x="375" y="649"/>
                      <a:pt x="505" y="525"/>
                      <a:pt x="704" y="497"/>
                    </a:cubicBezTo>
                    <a:cubicBezTo>
                      <a:pt x="729" y="493"/>
                      <a:pt x="754" y="491"/>
                      <a:pt x="781" y="491"/>
                    </a:cubicBezTo>
                    <a:cubicBezTo>
                      <a:pt x="780" y="491"/>
                      <a:pt x="780" y="491"/>
                      <a:pt x="779" y="491"/>
                    </a:cubicBezTo>
                    <a:cubicBezTo>
                      <a:pt x="771" y="494"/>
                      <a:pt x="762" y="497"/>
                      <a:pt x="753" y="500"/>
                    </a:cubicBezTo>
                    <a:cubicBezTo>
                      <a:pt x="738" y="505"/>
                      <a:pt x="723" y="511"/>
                      <a:pt x="708" y="517"/>
                    </a:cubicBezTo>
                    <a:cubicBezTo>
                      <a:pt x="501" y="601"/>
                      <a:pt x="319" y="750"/>
                      <a:pt x="195" y="954"/>
                    </a:cubicBezTo>
                    <a:cubicBezTo>
                      <a:pt x="188" y="964"/>
                      <a:pt x="182" y="975"/>
                      <a:pt x="177" y="985"/>
                    </a:cubicBezTo>
                    <a:cubicBezTo>
                      <a:pt x="174" y="990"/>
                      <a:pt x="171" y="996"/>
                      <a:pt x="168" y="1001"/>
                    </a:cubicBezTo>
                    <a:cubicBezTo>
                      <a:pt x="163" y="1010"/>
                      <a:pt x="158" y="1018"/>
                      <a:pt x="154" y="1027"/>
                    </a:cubicBezTo>
                    <a:cubicBezTo>
                      <a:pt x="65" y="1199"/>
                      <a:pt x="20" y="1401"/>
                      <a:pt x="33" y="1606"/>
                    </a:cubicBezTo>
                    <a:cubicBezTo>
                      <a:pt x="33" y="1618"/>
                      <a:pt x="34" y="1630"/>
                      <a:pt x="35" y="1642"/>
                    </a:cubicBezTo>
                    <a:cubicBezTo>
                      <a:pt x="76" y="1960"/>
                      <a:pt x="255" y="2258"/>
                      <a:pt x="550" y="2438"/>
                    </a:cubicBezTo>
                    <a:cubicBezTo>
                      <a:pt x="556" y="2441"/>
                      <a:pt x="562" y="2445"/>
                      <a:pt x="569" y="2449"/>
                    </a:cubicBezTo>
                    <a:cubicBezTo>
                      <a:pt x="666" y="2506"/>
                      <a:pt x="769" y="2546"/>
                      <a:pt x="873" y="2569"/>
                    </a:cubicBezTo>
                    <a:cubicBezTo>
                      <a:pt x="885" y="2572"/>
                      <a:pt x="896" y="2575"/>
                      <a:pt x="908" y="2577"/>
                    </a:cubicBezTo>
                    <a:cubicBezTo>
                      <a:pt x="1000" y="2595"/>
                      <a:pt x="1093" y="2601"/>
                      <a:pt x="1185" y="2595"/>
                    </a:cubicBezTo>
                    <a:cubicBezTo>
                      <a:pt x="1196" y="2594"/>
                      <a:pt x="1208" y="2593"/>
                      <a:pt x="1219" y="2592"/>
                    </a:cubicBezTo>
                    <a:cubicBezTo>
                      <a:pt x="1230" y="2591"/>
                      <a:pt x="1242" y="2590"/>
                      <a:pt x="1253" y="2588"/>
                    </a:cubicBezTo>
                    <a:cubicBezTo>
                      <a:pt x="1257" y="2588"/>
                      <a:pt x="1261" y="2587"/>
                      <a:pt x="1265" y="2587"/>
                    </a:cubicBezTo>
                    <a:cubicBezTo>
                      <a:pt x="1283" y="2584"/>
                      <a:pt x="1301" y="2581"/>
                      <a:pt x="1319" y="2578"/>
                    </a:cubicBezTo>
                    <a:cubicBezTo>
                      <a:pt x="1608" y="2523"/>
                      <a:pt x="1874" y="2350"/>
                      <a:pt x="2040" y="2079"/>
                    </a:cubicBezTo>
                    <a:cubicBezTo>
                      <a:pt x="2241" y="1750"/>
                      <a:pt x="2244" y="1354"/>
                      <a:pt x="2082" y="103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
                <a:extLst>
                  <a:ext uri="{FF2B5EF4-FFF2-40B4-BE49-F238E27FC236}">
                    <a16:creationId xmlns:a16="http://schemas.microsoft.com/office/drawing/2014/main" id="{66EDDAB1-DE6C-484A-AF4E-A9DF5C6852EE}"/>
                  </a:ext>
                </a:extLst>
              </p:cNvPr>
              <p:cNvSpPr>
                <a:spLocks/>
              </p:cNvSpPr>
              <p:nvPr/>
            </p:nvSpPr>
            <p:spPr bwMode="auto">
              <a:xfrm>
                <a:off x="1988268" y="1058226"/>
                <a:ext cx="284648" cy="143650"/>
              </a:xfrm>
              <a:custGeom>
                <a:avLst/>
                <a:gdLst>
                  <a:gd name="T0" fmla="*/ 833 w 1340"/>
                  <a:gd name="T1" fmla="*/ 437 h 679"/>
                  <a:gd name="T2" fmla="*/ 1339 w 1340"/>
                  <a:gd name="T3" fmla="*/ 349 h 679"/>
                  <a:gd name="T4" fmla="*/ 1340 w 1340"/>
                  <a:gd name="T5" fmla="*/ 347 h 679"/>
                  <a:gd name="T6" fmla="*/ 248 w 1340"/>
                  <a:gd name="T7" fmla="*/ 305 h 679"/>
                  <a:gd name="T8" fmla="*/ 0 w 1340"/>
                  <a:gd name="T9" fmla="*/ 679 h 679"/>
                  <a:gd name="T10" fmla="*/ 437 w 1340"/>
                  <a:gd name="T11" fmla="*/ 489 h 679"/>
                  <a:gd name="T12" fmla="*/ 833 w 1340"/>
                  <a:gd name="T13" fmla="*/ 437 h 679"/>
                </a:gdLst>
                <a:ahLst/>
                <a:cxnLst>
                  <a:cxn ang="0">
                    <a:pos x="T0" y="T1"/>
                  </a:cxn>
                  <a:cxn ang="0">
                    <a:pos x="T2" y="T3"/>
                  </a:cxn>
                  <a:cxn ang="0">
                    <a:pos x="T4" y="T5"/>
                  </a:cxn>
                  <a:cxn ang="0">
                    <a:pos x="T6" y="T7"/>
                  </a:cxn>
                  <a:cxn ang="0">
                    <a:pos x="T8" y="T9"/>
                  </a:cxn>
                  <a:cxn ang="0">
                    <a:pos x="T10" y="T11"/>
                  </a:cxn>
                  <a:cxn ang="0">
                    <a:pos x="T12" y="T13"/>
                  </a:cxn>
                </a:cxnLst>
                <a:rect l="0" t="0" r="r" b="b"/>
                <a:pathLst>
                  <a:path w="1340" h="679">
                    <a:moveTo>
                      <a:pt x="833" y="437"/>
                    </a:moveTo>
                    <a:cubicBezTo>
                      <a:pt x="992" y="448"/>
                      <a:pt x="1233" y="409"/>
                      <a:pt x="1339" y="349"/>
                    </a:cubicBezTo>
                    <a:cubicBezTo>
                      <a:pt x="1339" y="348"/>
                      <a:pt x="1340" y="347"/>
                      <a:pt x="1340" y="347"/>
                    </a:cubicBezTo>
                    <a:cubicBezTo>
                      <a:pt x="1038" y="324"/>
                      <a:pt x="666" y="0"/>
                      <a:pt x="248" y="305"/>
                    </a:cubicBezTo>
                    <a:cubicBezTo>
                      <a:pt x="105" y="409"/>
                      <a:pt x="23" y="555"/>
                      <a:pt x="0" y="679"/>
                    </a:cubicBezTo>
                    <a:cubicBezTo>
                      <a:pt x="36" y="643"/>
                      <a:pt x="196" y="492"/>
                      <a:pt x="437" y="489"/>
                    </a:cubicBezTo>
                    <a:cubicBezTo>
                      <a:pt x="431" y="491"/>
                      <a:pt x="647" y="424"/>
                      <a:pt x="833" y="43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10" name="TextBox 9">
            <a:extLst>
              <a:ext uri="{FF2B5EF4-FFF2-40B4-BE49-F238E27FC236}">
                <a16:creationId xmlns:a16="http://schemas.microsoft.com/office/drawing/2014/main" id="{1A208803-CB92-4C0B-A033-DE9911DEE73F}"/>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Improving climate resilience of sanitation technologies</a:t>
            </a:r>
          </a:p>
        </p:txBody>
      </p:sp>
      <p:sp>
        <p:nvSpPr>
          <p:cNvPr id="13" name="TextBox 12">
            <a:extLst>
              <a:ext uri="{FF2B5EF4-FFF2-40B4-BE49-F238E27FC236}">
                <a16:creationId xmlns:a16="http://schemas.microsoft.com/office/drawing/2014/main" id="{CB4EEB10-B15D-4B7D-A940-2F56FC514FF7}"/>
              </a:ext>
            </a:extLst>
          </p:cNvPr>
          <p:cNvSpPr txBox="1"/>
          <p:nvPr/>
        </p:nvSpPr>
        <p:spPr>
          <a:xfrm>
            <a:off x="652576" y="1911311"/>
            <a:ext cx="5453210" cy="4196020"/>
          </a:xfrm>
          <a:prstGeom prst="rect">
            <a:avLst/>
          </a:prstGeom>
          <a:noFill/>
        </p:spPr>
        <p:txBody>
          <a:bodyPr wrap="square" rtlCol="0">
            <a:spAutoFit/>
          </a:bodyPr>
          <a:lstStyle/>
          <a:p>
            <a:pPr marL="342900" indent="-342900">
              <a:spcAft>
                <a:spcPts val="500"/>
              </a:spcAft>
              <a:buClr>
                <a:schemeClr val="tx1"/>
              </a:buClr>
              <a:buFont typeface="Arial" panose="020B0604020202020204" pitchFamily="34" charset="0"/>
              <a:buChar char="•"/>
            </a:pPr>
            <a:r>
              <a:rPr lang="en-US" sz="2400" b="1" dirty="0">
                <a:solidFill>
                  <a:srgbClr val="51B453"/>
                </a:solidFill>
                <a:latin typeface="Atkinson Hyperlegible" pitchFamily="2" charset="0"/>
                <a:ea typeface="Candara"/>
                <a:cs typeface="Candara"/>
                <a:sym typeface="Candara"/>
              </a:rPr>
              <a:t>Locate toilets </a:t>
            </a:r>
            <a:r>
              <a:rPr lang="en-US" sz="2200" dirty="0">
                <a:latin typeface="Atkinson Hyperlegible" pitchFamily="2" charset="0"/>
                <a:ea typeface="Candara"/>
                <a:cs typeface="Candara"/>
                <a:sym typeface="Candara"/>
              </a:rPr>
              <a:t>in flood-resistant, stable locations.</a:t>
            </a:r>
          </a:p>
          <a:p>
            <a:pPr marL="342900" indent="-342900">
              <a:spcAft>
                <a:spcPts val="500"/>
              </a:spcAft>
              <a:buClr>
                <a:schemeClr val="tx1"/>
              </a:buClr>
              <a:buFont typeface="Arial" panose="020B0604020202020204" pitchFamily="34" charset="0"/>
              <a:buChar char="•"/>
            </a:pPr>
            <a:r>
              <a:rPr lang="en-US" sz="2200" dirty="0">
                <a:latin typeface="Atkinson Hyperlegible" pitchFamily="2" charset="0"/>
                <a:ea typeface="Candara"/>
                <a:cs typeface="Candara"/>
                <a:sym typeface="Candara"/>
              </a:rPr>
              <a:t>Place open pit/soak-away toilets </a:t>
            </a:r>
            <a:r>
              <a:rPr lang="en-US" sz="2400" b="1" dirty="0">
                <a:solidFill>
                  <a:srgbClr val="51B453"/>
                </a:solidFill>
                <a:latin typeface="Atkinson Hyperlegible" pitchFamily="2" charset="0"/>
                <a:ea typeface="Candara"/>
                <a:cs typeface="Candara"/>
                <a:sym typeface="Candara"/>
              </a:rPr>
              <a:t>&gt;15m from water sources, &gt;1.5m above the water table</a:t>
            </a:r>
            <a:r>
              <a:rPr lang="en-US" sz="2400" dirty="0">
                <a:latin typeface="Atkinson Hyperlegible" pitchFamily="2" charset="0"/>
                <a:ea typeface="Candara"/>
                <a:cs typeface="Candara"/>
                <a:sym typeface="Candara"/>
              </a:rPr>
              <a:t>.</a:t>
            </a:r>
          </a:p>
          <a:p>
            <a:pPr marL="342900" indent="-342900">
              <a:spcAft>
                <a:spcPts val="500"/>
              </a:spcAft>
              <a:buClr>
                <a:schemeClr val="tx1"/>
              </a:buClr>
              <a:buFont typeface="Arial" panose="020B0604020202020204" pitchFamily="34" charset="0"/>
              <a:buChar char="•"/>
            </a:pPr>
            <a:r>
              <a:rPr lang="en-US" sz="2200" dirty="0">
                <a:latin typeface="Atkinson Hyperlegible" pitchFamily="2" charset="0"/>
                <a:ea typeface="Candara"/>
                <a:cs typeface="Candara"/>
                <a:sym typeface="Candara"/>
              </a:rPr>
              <a:t>Use raised/temporary toilets with </a:t>
            </a:r>
            <a:r>
              <a:rPr lang="en-US" sz="2200" b="1" dirty="0">
                <a:solidFill>
                  <a:srgbClr val="51B453"/>
                </a:solidFill>
                <a:latin typeface="Atkinson Hyperlegible" pitchFamily="2" charset="0"/>
                <a:ea typeface="Candara"/>
                <a:cs typeface="Candara"/>
                <a:sym typeface="Candara"/>
              </a:rPr>
              <a:t>regular emptying</a:t>
            </a:r>
            <a:r>
              <a:rPr lang="en-US" sz="2200" dirty="0">
                <a:latin typeface="Atkinson Hyperlegible" pitchFamily="2" charset="0"/>
                <a:ea typeface="Candara"/>
                <a:cs typeface="Candara"/>
                <a:sym typeface="Candara"/>
              </a:rPr>
              <a:t>.</a:t>
            </a:r>
          </a:p>
          <a:p>
            <a:pPr marL="342900" indent="-342900">
              <a:spcAft>
                <a:spcPts val="500"/>
              </a:spcAft>
              <a:buClr>
                <a:schemeClr val="tx1"/>
              </a:buClr>
              <a:buFont typeface="Arial" panose="020B0604020202020204" pitchFamily="34" charset="0"/>
              <a:buChar char="•"/>
            </a:pPr>
            <a:r>
              <a:rPr lang="en-US" sz="2200" dirty="0" err="1">
                <a:latin typeface="Atkinson Hyperlegible" pitchFamily="2" charset="0"/>
                <a:ea typeface="Candara"/>
                <a:cs typeface="Candara"/>
                <a:sym typeface="Candara"/>
              </a:rPr>
              <a:t>Opt</a:t>
            </a:r>
            <a:r>
              <a:rPr lang="en-US" sz="2200" dirty="0">
                <a:latin typeface="Atkinson Hyperlegible" pitchFamily="2" charset="0"/>
                <a:ea typeface="Candara"/>
                <a:cs typeface="Candara"/>
                <a:sym typeface="Candara"/>
              </a:rPr>
              <a:t> for </a:t>
            </a:r>
            <a:r>
              <a:rPr lang="en-US" sz="2200" b="1" dirty="0">
                <a:solidFill>
                  <a:srgbClr val="51B453"/>
                </a:solidFill>
                <a:latin typeface="Atkinson Hyperlegible" pitchFamily="2" charset="0"/>
                <a:ea typeface="Candara"/>
                <a:cs typeface="Candara"/>
                <a:sym typeface="Candara"/>
              </a:rPr>
              <a:t>low-water</a:t>
            </a:r>
            <a:r>
              <a:rPr lang="en-US" sz="2200" dirty="0">
                <a:latin typeface="Atkinson Hyperlegible" pitchFamily="2" charset="0"/>
                <a:ea typeface="Candara"/>
                <a:cs typeface="Candara"/>
                <a:sym typeface="Candara"/>
              </a:rPr>
              <a:t> or waterless toilets in water-scarce or flood-prone areas.</a:t>
            </a:r>
          </a:p>
          <a:p>
            <a:pPr marL="342900" indent="-342900">
              <a:spcAft>
                <a:spcPts val="500"/>
              </a:spcAft>
              <a:buClr>
                <a:schemeClr val="tx1"/>
              </a:buClr>
              <a:buFont typeface="Arial" panose="020B0604020202020204" pitchFamily="34" charset="0"/>
              <a:buChar char="•"/>
            </a:pPr>
            <a:r>
              <a:rPr lang="en-US" sz="2200" b="1" dirty="0">
                <a:solidFill>
                  <a:srgbClr val="51B453"/>
                </a:solidFill>
                <a:latin typeface="Atkinson Hyperlegible" pitchFamily="2" charset="0"/>
                <a:ea typeface="Candara"/>
                <a:cs typeface="Candara"/>
                <a:sym typeface="Candara"/>
              </a:rPr>
              <a:t>Increase cleaning frequency </a:t>
            </a:r>
            <a:r>
              <a:rPr lang="en-US" sz="2200" dirty="0">
                <a:latin typeface="Atkinson Hyperlegible" pitchFamily="2" charset="0"/>
                <a:ea typeface="Candara"/>
                <a:cs typeface="Candara"/>
                <a:sym typeface="Candara"/>
              </a:rPr>
              <a:t>with higher demand or during outbreaks.</a:t>
            </a:r>
          </a:p>
        </p:txBody>
      </p:sp>
      <p:grpSp>
        <p:nvGrpSpPr>
          <p:cNvPr id="8" name="Group 7">
            <a:extLst>
              <a:ext uri="{FF2B5EF4-FFF2-40B4-BE49-F238E27FC236}">
                <a16:creationId xmlns:a16="http://schemas.microsoft.com/office/drawing/2014/main" id="{9D2928CE-CBBE-08E6-A17A-E8CC85029343}"/>
              </a:ext>
            </a:extLst>
          </p:cNvPr>
          <p:cNvGrpSpPr/>
          <p:nvPr/>
        </p:nvGrpSpPr>
        <p:grpSpPr>
          <a:xfrm>
            <a:off x="6553201" y="1334254"/>
            <a:ext cx="5353049" cy="4875425"/>
            <a:chOff x="3419476" y="1398597"/>
            <a:chExt cx="5353049" cy="4875425"/>
          </a:xfrm>
        </p:grpSpPr>
        <p:grpSp>
          <p:nvGrpSpPr>
            <p:cNvPr id="4" name="Group 3">
              <a:extLst>
                <a:ext uri="{FF2B5EF4-FFF2-40B4-BE49-F238E27FC236}">
                  <a16:creationId xmlns:a16="http://schemas.microsoft.com/office/drawing/2014/main" id="{B9423DD1-1799-4CD2-955B-76E9A7C4C232}"/>
                </a:ext>
              </a:extLst>
            </p:cNvPr>
            <p:cNvGrpSpPr/>
            <p:nvPr/>
          </p:nvGrpSpPr>
          <p:grpSpPr>
            <a:xfrm>
              <a:off x="3419476" y="1398597"/>
              <a:ext cx="5353049" cy="4875425"/>
              <a:chOff x="6838950" y="1411297"/>
              <a:chExt cx="5353049" cy="4875425"/>
            </a:xfrm>
          </p:grpSpPr>
          <p:sp>
            <p:nvSpPr>
              <p:cNvPr id="2" name="Rectangle 1">
                <a:extLst>
                  <a:ext uri="{FF2B5EF4-FFF2-40B4-BE49-F238E27FC236}">
                    <a16:creationId xmlns:a16="http://schemas.microsoft.com/office/drawing/2014/main" id="{B2D0D47D-B93F-450C-ADD6-697F34896C4C}"/>
                  </a:ext>
                </a:extLst>
              </p:cNvPr>
              <p:cNvSpPr/>
              <p:nvPr/>
            </p:nvSpPr>
            <p:spPr>
              <a:xfrm>
                <a:off x="6838950" y="1411297"/>
                <a:ext cx="5353049" cy="4875425"/>
              </a:xfrm>
              <a:prstGeom prst="rect">
                <a:avLst/>
              </a:prstGeom>
              <a:solidFill>
                <a:srgbClr val="FFFFFD"/>
              </a:solidFill>
              <a:ln>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id="{688077E5-8DD4-41E8-97DF-38C14EF1F360}"/>
                  </a:ext>
                </a:extLst>
              </p:cNvPr>
              <p:cNvPicPr>
                <a:picLocks noChangeAspect="1"/>
              </p:cNvPicPr>
              <p:nvPr/>
            </p:nvPicPr>
            <p:blipFill>
              <a:blip r:embed="rId5">
                <a:extLst>
                  <a:ext uri="{28A0092B-C50C-407E-A947-70E740481C1C}">
                    <a14:useLocalDpi xmlns:a14="http://schemas.microsoft.com/office/drawing/2010/main" val="0"/>
                  </a:ext>
                </a:extLst>
              </a:blip>
              <a:srcRect l="51" r="51"/>
              <a:stretch/>
            </p:blipFill>
            <p:spPr>
              <a:xfrm>
                <a:off x="7573553" y="1840701"/>
                <a:ext cx="3883842" cy="4016616"/>
              </a:xfrm>
              <a:prstGeom prst="rect">
                <a:avLst/>
              </a:prstGeom>
            </p:spPr>
          </p:pic>
        </p:grpSp>
        <p:sp>
          <p:nvSpPr>
            <p:cNvPr id="7" name="Rectangle 33">
              <a:extLst>
                <a:ext uri="{FF2B5EF4-FFF2-40B4-BE49-F238E27FC236}">
                  <a16:creationId xmlns:a16="http://schemas.microsoft.com/office/drawing/2014/main" id="{3C10FC94-2848-2F33-B767-24B09D3D20F8}"/>
                </a:ext>
              </a:extLst>
            </p:cNvPr>
            <p:cNvSpPr/>
            <p:nvPr/>
          </p:nvSpPr>
          <p:spPr>
            <a:xfrm>
              <a:off x="7570478" y="5984017"/>
              <a:ext cx="1188720"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a:t>
              </a:r>
              <a:r>
                <a:rPr lang="en-US" sz="1200" dirty="0">
                  <a:solidFill>
                    <a:schemeClr val="tx1"/>
                  </a:solidFill>
                  <a:latin typeface="Atkinson Hyperlegible" pitchFamily="2" charset="0"/>
                  <a:cs typeface="Arial" panose="020B0604020202020204" pitchFamily="34" charset="0"/>
                </a:rPr>
                <a:t>WHO</a:t>
              </a:r>
            </a:p>
          </p:txBody>
        </p:sp>
      </p:grpSp>
      <p:pic>
        <p:nvPicPr>
          <p:cNvPr id="15" name="18">
            <a:hlinkClick r:id="" action="ppaction://media"/>
            <a:extLst>
              <a:ext uri="{FF2B5EF4-FFF2-40B4-BE49-F238E27FC236}">
                <a16:creationId xmlns:a16="http://schemas.microsoft.com/office/drawing/2014/main" id="{00BFE454-FC9A-AD1D-7D2F-19DB02051D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41221"/>
            <a:ext cx="609600" cy="609600"/>
          </a:xfrm>
          <a:prstGeom prst="rect">
            <a:avLst/>
          </a:prstGeom>
        </p:spPr>
      </p:pic>
    </p:spTree>
    <p:extLst>
      <p:ext uri="{BB962C8B-B14F-4D97-AF65-F5344CB8AC3E}">
        <p14:creationId xmlns:p14="http://schemas.microsoft.com/office/powerpoint/2010/main" val="599726957"/>
      </p:ext>
    </p:extLst>
  </p:cSld>
  <p:clrMapOvr>
    <a:masterClrMapping/>
  </p:clrMapOvr>
  <mc:AlternateContent xmlns:mc="http://schemas.openxmlformats.org/markup-compatibility/2006">
    <mc:Choice xmlns:p14="http://schemas.microsoft.com/office/powerpoint/2010/main" Requires="p14">
      <p:transition spd="slow" p14:dur="2000" advClick="0" advTm="43300"/>
    </mc:Choice>
    <mc:Fallback>
      <p:transition spd="slow" advClick="0" advTm="4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296" fill="hold"/>
                                        <p:tgtEl>
                                          <p:spTgt spid="15"/>
                                        </p:tgtEl>
                                      </p:cBhvr>
                                    </p:cmd>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2750"/>
                                  </p:stCondLst>
                                  <p:childTnLst>
                                    <p:animMotion origin="layout" path="M 0 7.40741E-7 L 0.26146 7.40741E-7 " pathEditMode="relative" rAng="0" ptsTypes="AA">
                                      <p:cBhvr>
                                        <p:cTn id="16" dur="750" fill="hold"/>
                                        <p:tgtEl>
                                          <p:spTgt spid="8"/>
                                        </p:tgtEl>
                                        <p:attrNameLst>
                                          <p:attrName>ppt_x</p:attrName>
                                          <p:attrName>ppt_y</p:attrName>
                                        </p:attrNameLst>
                                      </p:cBhvr>
                                      <p:rCtr x="13073" y="0"/>
                                    </p:animMotion>
                                  </p:childTnLst>
                                </p:cTn>
                              </p:par>
                              <p:par>
                                <p:cTn id="17" presetID="22" presetClass="entr" presetSubtype="8" fill="hold" nodeType="withEffect">
                                  <p:stCondLst>
                                    <p:cond delay="32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350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par>
                                <p:cTn id="23" presetID="22" presetClass="entr" presetSubtype="8" fill="hold" grpId="0" nodeType="withEffect">
                                  <p:stCondLst>
                                    <p:cond delay="725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par>
                                <p:cTn id="26" presetID="22" presetClass="entr" presetSubtype="8" fill="hold" grpId="0" nodeType="withEffect">
                                  <p:stCondLst>
                                    <p:cond delay="1450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left)">
                                      <p:cBhvr>
                                        <p:cTn id="28" dur="500"/>
                                        <p:tgtEl>
                                          <p:spTgt spid="13">
                                            <p:txEl>
                                              <p:pRg st="2" end="2"/>
                                            </p:txEl>
                                          </p:spTgt>
                                        </p:tgtEl>
                                      </p:cBhvr>
                                    </p:animEffect>
                                  </p:childTnLst>
                                </p:cTn>
                              </p:par>
                              <p:par>
                                <p:cTn id="29" presetID="22" presetClass="entr" presetSubtype="8" fill="hold" grpId="0" nodeType="withEffect">
                                  <p:stCondLst>
                                    <p:cond delay="2200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wipe(left)">
                                      <p:cBhvr>
                                        <p:cTn id="31" dur="500"/>
                                        <p:tgtEl>
                                          <p:spTgt spid="13">
                                            <p:txEl>
                                              <p:pRg st="3" end="3"/>
                                            </p:txEl>
                                          </p:spTgt>
                                        </p:tgtEl>
                                      </p:cBhvr>
                                    </p:animEffect>
                                  </p:childTnLst>
                                </p:cTn>
                              </p:par>
                              <p:par>
                                <p:cTn id="32" presetID="22" presetClass="entr" presetSubtype="8" fill="hold" grpId="0" nodeType="withEffect">
                                  <p:stCondLst>
                                    <p:cond delay="36000"/>
                                  </p:stCondLst>
                                  <p:childTnLst>
                                    <p:set>
                                      <p:cBhvr>
                                        <p:cTn id="33" dur="1" fill="hold">
                                          <p:stCondLst>
                                            <p:cond delay="0"/>
                                          </p:stCondLst>
                                        </p:cTn>
                                        <p:tgtEl>
                                          <p:spTgt spid="13">
                                            <p:txEl>
                                              <p:pRg st="4" end="4"/>
                                            </p:txEl>
                                          </p:spTgt>
                                        </p:tgtEl>
                                        <p:attrNameLst>
                                          <p:attrName>style.visibility</p:attrName>
                                        </p:attrNameLst>
                                      </p:cBhvr>
                                      <p:to>
                                        <p:strVal val="visible"/>
                                      </p:to>
                                    </p:set>
                                    <p:animEffect transition="in" filter="wipe(left)">
                                      <p:cBhvr>
                                        <p:cTn id="34" dur="500"/>
                                        <p:tgtEl>
                                          <p:spTgt spid="13">
                                            <p:txEl>
                                              <p:pRg st="4" end="4"/>
                                            </p:txEl>
                                          </p:spTgt>
                                        </p:tgtEl>
                                      </p:cBhvr>
                                    </p:animEffect>
                                  </p:childTnLst>
                                </p:cTn>
                              </p:par>
                              <p:par>
                                <p:cTn id="35" presetID="2" presetClass="exit" presetSubtype="8" fill="hold" nodeType="withEffect">
                                  <p:stCondLst>
                                    <p:cond delay="43300"/>
                                  </p:stCondLst>
                                  <p:childTnLst>
                                    <p:anim calcmode="lin" valueType="num">
                                      <p:cBhvr additive="base">
                                        <p:cTn id="36" dur="500"/>
                                        <p:tgtEl>
                                          <p:spTgt spid="9"/>
                                        </p:tgtEl>
                                        <p:attrNameLst>
                                          <p:attrName>ppt_x</p:attrName>
                                        </p:attrNameLst>
                                      </p:cBhvr>
                                      <p:tavLst>
                                        <p:tav tm="0">
                                          <p:val>
                                            <p:strVal val="ppt_x"/>
                                          </p:val>
                                        </p:tav>
                                        <p:tav tm="100000">
                                          <p:val>
                                            <p:strVal val="0-ppt_w/2"/>
                                          </p:val>
                                        </p:tav>
                                      </p:tavLst>
                                    </p:anim>
                                    <p:anim calcmode="lin" valueType="num">
                                      <p:cBhvr additive="base">
                                        <p:cTn id="37" dur="500"/>
                                        <p:tgtEl>
                                          <p:spTgt spid="9"/>
                                        </p:tgtEl>
                                        <p:attrNameLst>
                                          <p:attrName>ppt_y</p:attrName>
                                        </p:attrNameLst>
                                      </p:cBhvr>
                                      <p:tavLst>
                                        <p:tav tm="0">
                                          <p:val>
                                            <p:strVal val="ppt_y"/>
                                          </p:val>
                                        </p:tav>
                                        <p:tav tm="100000">
                                          <p:val>
                                            <p:strVal val="ppt_y"/>
                                          </p:val>
                                        </p:tav>
                                      </p:tavLst>
                                    </p:anim>
                                    <p:set>
                                      <p:cBhvr>
                                        <p:cTn id="38" dur="1" fill="hold">
                                          <p:stCondLst>
                                            <p:cond delay="499"/>
                                          </p:stCondLst>
                                        </p:cTn>
                                        <p:tgtEl>
                                          <p:spTgt spid="9"/>
                                        </p:tgtEl>
                                        <p:attrNameLst>
                                          <p:attrName>style.visibility</p:attrName>
                                        </p:attrNameLst>
                                      </p:cBhvr>
                                      <p:to>
                                        <p:strVal val="hidden"/>
                                      </p:to>
                                    </p:set>
                                  </p:childTnLst>
                                </p:cTn>
                              </p:par>
                              <p:par>
                                <p:cTn id="39" presetID="2" presetClass="exit" presetSubtype="8" fill="hold" grpId="1" nodeType="withEffect">
                                  <p:stCondLst>
                                    <p:cond delay="43300"/>
                                  </p:stCondLst>
                                  <p:childTnLst>
                                    <p:anim calcmode="lin" valueType="num">
                                      <p:cBhvr additive="base">
                                        <p:cTn id="40" dur="500"/>
                                        <p:tgtEl>
                                          <p:spTgt spid="13">
                                            <p:txEl>
                                              <p:pRg st="0" end="0"/>
                                            </p:txEl>
                                          </p:spTgt>
                                        </p:tgtEl>
                                        <p:attrNameLst>
                                          <p:attrName>ppt_x</p:attrName>
                                        </p:attrNameLst>
                                      </p:cBhvr>
                                      <p:tavLst>
                                        <p:tav tm="0">
                                          <p:val>
                                            <p:strVal val="ppt_x"/>
                                          </p:val>
                                        </p:tav>
                                        <p:tav tm="100000">
                                          <p:val>
                                            <p:strVal val="0-ppt_w/2"/>
                                          </p:val>
                                        </p:tav>
                                      </p:tavLst>
                                    </p:anim>
                                    <p:anim calcmode="lin" valueType="num">
                                      <p:cBhvr additive="base">
                                        <p:cTn id="41" dur="500"/>
                                        <p:tgtEl>
                                          <p:spTgt spid="13">
                                            <p:txEl>
                                              <p:pRg st="0" end="0"/>
                                            </p:txEl>
                                          </p:spTgt>
                                        </p:tgtEl>
                                        <p:attrNameLst>
                                          <p:attrName>ppt_y</p:attrName>
                                        </p:attrNameLst>
                                      </p:cBhvr>
                                      <p:tavLst>
                                        <p:tav tm="0">
                                          <p:val>
                                            <p:strVal val="ppt_y"/>
                                          </p:val>
                                        </p:tav>
                                        <p:tav tm="100000">
                                          <p:val>
                                            <p:strVal val="ppt_y"/>
                                          </p:val>
                                        </p:tav>
                                      </p:tavLst>
                                    </p:anim>
                                    <p:set>
                                      <p:cBhvr>
                                        <p:cTn id="42" dur="1" fill="hold">
                                          <p:stCondLst>
                                            <p:cond delay="499"/>
                                          </p:stCondLst>
                                        </p:cTn>
                                        <p:tgtEl>
                                          <p:spTgt spid="13">
                                            <p:txEl>
                                              <p:pRg st="0" end="0"/>
                                            </p:txEl>
                                          </p:spTgt>
                                        </p:tgtEl>
                                        <p:attrNameLst>
                                          <p:attrName>style.visibility</p:attrName>
                                        </p:attrNameLst>
                                      </p:cBhvr>
                                      <p:to>
                                        <p:strVal val="hidden"/>
                                      </p:to>
                                    </p:set>
                                  </p:childTnLst>
                                </p:cTn>
                              </p:par>
                              <p:par>
                                <p:cTn id="43" presetID="2" presetClass="exit" presetSubtype="8" fill="hold" grpId="1" nodeType="withEffect">
                                  <p:stCondLst>
                                    <p:cond delay="43300"/>
                                  </p:stCondLst>
                                  <p:childTnLst>
                                    <p:anim calcmode="lin" valueType="num">
                                      <p:cBhvr additive="base">
                                        <p:cTn id="44" dur="500"/>
                                        <p:tgtEl>
                                          <p:spTgt spid="13">
                                            <p:txEl>
                                              <p:pRg st="1" end="1"/>
                                            </p:txEl>
                                          </p:spTgt>
                                        </p:tgtEl>
                                        <p:attrNameLst>
                                          <p:attrName>ppt_x</p:attrName>
                                        </p:attrNameLst>
                                      </p:cBhvr>
                                      <p:tavLst>
                                        <p:tav tm="0">
                                          <p:val>
                                            <p:strVal val="ppt_x"/>
                                          </p:val>
                                        </p:tav>
                                        <p:tav tm="100000">
                                          <p:val>
                                            <p:strVal val="0-ppt_w/2"/>
                                          </p:val>
                                        </p:tav>
                                      </p:tavLst>
                                    </p:anim>
                                    <p:anim calcmode="lin" valueType="num">
                                      <p:cBhvr additive="base">
                                        <p:cTn id="45" dur="500"/>
                                        <p:tgtEl>
                                          <p:spTgt spid="13">
                                            <p:txEl>
                                              <p:pRg st="1" end="1"/>
                                            </p:txEl>
                                          </p:spTgt>
                                        </p:tgtEl>
                                        <p:attrNameLst>
                                          <p:attrName>ppt_y</p:attrName>
                                        </p:attrNameLst>
                                      </p:cBhvr>
                                      <p:tavLst>
                                        <p:tav tm="0">
                                          <p:val>
                                            <p:strVal val="ppt_y"/>
                                          </p:val>
                                        </p:tav>
                                        <p:tav tm="100000">
                                          <p:val>
                                            <p:strVal val="ppt_y"/>
                                          </p:val>
                                        </p:tav>
                                      </p:tavLst>
                                    </p:anim>
                                    <p:set>
                                      <p:cBhvr>
                                        <p:cTn id="46" dur="1" fill="hold">
                                          <p:stCondLst>
                                            <p:cond delay="499"/>
                                          </p:stCondLst>
                                        </p:cTn>
                                        <p:tgtEl>
                                          <p:spTgt spid="13">
                                            <p:txEl>
                                              <p:pRg st="1" end="1"/>
                                            </p:txEl>
                                          </p:spTgt>
                                        </p:tgtEl>
                                        <p:attrNameLst>
                                          <p:attrName>style.visibility</p:attrName>
                                        </p:attrNameLst>
                                      </p:cBhvr>
                                      <p:to>
                                        <p:strVal val="hidden"/>
                                      </p:to>
                                    </p:set>
                                  </p:childTnLst>
                                </p:cTn>
                              </p:par>
                              <p:par>
                                <p:cTn id="47" presetID="2" presetClass="exit" presetSubtype="8" fill="hold" grpId="1" nodeType="withEffect">
                                  <p:stCondLst>
                                    <p:cond delay="43300"/>
                                  </p:stCondLst>
                                  <p:childTnLst>
                                    <p:anim calcmode="lin" valueType="num">
                                      <p:cBhvr additive="base">
                                        <p:cTn id="48" dur="500"/>
                                        <p:tgtEl>
                                          <p:spTgt spid="13">
                                            <p:txEl>
                                              <p:pRg st="2" end="2"/>
                                            </p:txEl>
                                          </p:spTgt>
                                        </p:tgtEl>
                                        <p:attrNameLst>
                                          <p:attrName>ppt_x</p:attrName>
                                        </p:attrNameLst>
                                      </p:cBhvr>
                                      <p:tavLst>
                                        <p:tav tm="0">
                                          <p:val>
                                            <p:strVal val="ppt_x"/>
                                          </p:val>
                                        </p:tav>
                                        <p:tav tm="100000">
                                          <p:val>
                                            <p:strVal val="0-ppt_w/2"/>
                                          </p:val>
                                        </p:tav>
                                      </p:tavLst>
                                    </p:anim>
                                    <p:anim calcmode="lin" valueType="num">
                                      <p:cBhvr additive="base">
                                        <p:cTn id="49" dur="500"/>
                                        <p:tgtEl>
                                          <p:spTgt spid="13">
                                            <p:txEl>
                                              <p:pRg st="2" end="2"/>
                                            </p:txEl>
                                          </p:spTgt>
                                        </p:tgtEl>
                                        <p:attrNameLst>
                                          <p:attrName>ppt_y</p:attrName>
                                        </p:attrNameLst>
                                      </p:cBhvr>
                                      <p:tavLst>
                                        <p:tav tm="0">
                                          <p:val>
                                            <p:strVal val="ppt_y"/>
                                          </p:val>
                                        </p:tav>
                                        <p:tav tm="100000">
                                          <p:val>
                                            <p:strVal val="ppt_y"/>
                                          </p:val>
                                        </p:tav>
                                      </p:tavLst>
                                    </p:anim>
                                    <p:set>
                                      <p:cBhvr>
                                        <p:cTn id="50" dur="1" fill="hold">
                                          <p:stCondLst>
                                            <p:cond delay="499"/>
                                          </p:stCondLst>
                                        </p:cTn>
                                        <p:tgtEl>
                                          <p:spTgt spid="13">
                                            <p:txEl>
                                              <p:pRg st="2" end="2"/>
                                            </p:txEl>
                                          </p:spTgt>
                                        </p:tgtEl>
                                        <p:attrNameLst>
                                          <p:attrName>style.visibility</p:attrName>
                                        </p:attrNameLst>
                                      </p:cBhvr>
                                      <p:to>
                                        <p:strVal val="hidden"/>
                                      </p:to>
                                    </p:set>
                                  </p:childTnLst>
                                </p:cTn>
                              </p:par>
                              <p:par>
                                <p:cTn id="51" presetID="2" presetClass="exit" presetSubtype="8" fill="hold" grpId="1" nodeType="withEffect">
                                  <p:stCondLst>
                                    <p:cond delay="43300"/>
                                  </p:stCondLst>
                                  <p:childTnLst>
                                    <p:anim calcmode="lin" valueType="num">
                                      <p:cBhvr additive="base">
                                        <p:cTn id="52" dur="500"/>
                                        <p:tgtEl>
                                          <p:spTgt spid="13">
                                            <p:txEl>
                                              <p:pRg st="3" end="3"/>
                                            </p:txEl>
                                          </p:spTgt>
                                        </p:tgtEl>
                                        <p:attrNameLst>
                                          <p:attrName>ppt_x</p:attrName>
                                        </p:attrNameLst>
                                      </p:cBhvr>
                                      <p:tavLst>
                                        <p:tav tm="0">
                                          <p:val>
                                            <p:strVal val="ppt_x"/>
                                          </p:val>
                                        </p:tav>
                                        <p:tav tm="100000">
                                          <p:val>
                                            <p:strVal val="0-ppt_w/2"/>
                                          </p:val>
                                        </p:tav>
                                      </p:tavLst>
                                    </p:anim>
                                    <p:anim calcmode="lin" valueType="num">
                                      <p:cBhvr additive="base">
                                        <p:cTn id="53" dur="500"/>
                                        <p:tgtEl>
                                          <p:spTgt spid="13">
                                            <p:txEl>
                                              <p:pRg st="3" end="3"/>
                                            </p:txEl>
                                          </p:spTgt>
                                        </p:tgtEl>
                                        <p:attrNameLst>
                                          <p:attrName>ppt_y</p:attrName>
                                        </p:attrNameLst>
                                      </p:cBhvr>
                                      <p:tavLst>
                                        <p:tav tm="0">
                                          <p:val>
                                            <p:strVal val="ppt_y"/>
                                          </p:val>
                                        </p:tav>
                                        <p:tav tm="100000">
                                          <p:val>
                                            <p:strVal val="ppt_y"/>
                                          </p:val>
                                        </p:tav>
                                      </p:tavLst>
                                    </p:anim>
                                    <p:set>
                                      <p:cBhvr>
                                        <p:cTn id="54" dur="1" fill="hold">
                                          <p:stCondLst>
                                            <p:cond delay="499"/>
                                          </p:stCondLst>
                                        </p:cTn>
                                        <p:tgtEl>
                                          <p:spTgt spid="13">
                                            <p:txEl>
                                              <p:pRg st="3" end="3"/>
                                            </p:txEl>
                                          </p:spTgt>
                                        </p:tgtEl>
                                        <p:attrNameLst>
                                          <p:attrName>style.visibility</p:attrName>
                                        </p:attrNameLst>
                                      </p:cBhvr>
                                      <p:to>
                                        <p:strVal val="hidden"/>
                                      </p:to>
                                    </p:set>
                                  </p:childTnLst>
                                </p:cTn>
                              </p:par>
                              <p:par>
                                <p:cTn id="55" presetID="2" presetClass="exit" presetSubtype="8" fill="hold" grpId="1" nodeType="withEffect">
                                  <p:stCondLst>
                                    <p:cond delay="43300"/>
                                  </p:stCondLst>
                                  <p:childTnLst>
                                    <p:anim calcmode="lin" valueType="num">
                                      <p:cBhvr additive="base">
                                        <p:cTn id="56" dur="500"/>
                                        <p:tgtEl>
                                          <p:spTgt spid="13">
                                            <p:txEl>
                                              <p:pRg st="4" end="4"/>
                                            </p:txEl>
                                          </p:spTgt>
                                        </p:tgtEl>
                                        <p:attrNameLst>
                                          <p:attrName>ppt_x</p:attrName>
                                        </p:attrNameLst>
                                      </p:cBhvr>
                                      <p:tavLst>
                                        <p:tav tm="0">
                                          <p:val>
                                            <p:strVal val="ppt_x"/>
                                          </p:val>
                                        </p:tav>
                                        <p:tav tm="100000">
                                          <p:val>
                                            <p:strVal val="0-ppt_w/2"/>
                                          </p:val>
                                        </p:tav>
                                      </p:tavLst>
                                    </p:anim>
                                    <p:anim calcmode="lin" valueType="num">
                                      <p:cBhvr additive="base">
                                        <p:cTn id="57" dur="500"/>
                                        <p:tgtEl>
                                          <p:spTgt spid="13">
                                            <p:txEl>
                                              <p:pRg st="4" end="4"/>
                                            </p:txEl>
                                          </p:spTgt>
                                        </p:tgtEl>
                                        <p:attrNameLst>
                                          <p:attrName>ppt_y</p:attrName>
                                        </p:attrNameLst>
                                      </p:cBhvr>
                                      <p:tavLst>
                                        <p:tav tm="0">
                                          <p:val>
                                            <p:strVal val="ppt_y"/>
                                          </p:val>
                                        </p:tav>
                                        <p:tav tm="100000">
                                          <p:val>
                                            <p:strVal val="ppt_y"/>
                                          </p:val>
                                        </p:tav>
                                      </p:tavLst>
                                    </p:anim>
                                    <p:set>
                                      <p:cBhvr>
                                        <p:cTn id="58" dur="1" fill="hold">
                                          <p:stCondLst>
                                            <p:cond delay="499"/>
                                          </p:stCondLst>
                                        </p:cTn>
                                        <p:tgtEl>
                                          <p:spTgt spid="13">
                                            <p:txEl>
                                              <p:pRg st="4" end="4"/>
                                            </p:txEl>
                                          </p:spTgt>
                                        </p:tgtEl>
                                        <p:attrNameLst>
                                          <p:attrName>style.visibility</p:attrName>
                                        </p:attrNameLst>
                                      </p:cBhvr>
                                      <p:to>
                                        <p:strVal val="hidden"/>
                                      </p:to>
                                    </p:set>
                                  </p:childTnLst>
                                </p:cTn>
                              </p:par>
                              <p:par>
                                <p:cTn id="59" presetID="2" presetClass="exit" presetSubtype="8" fill="hold" grpId="1" nodeType="withEffect">
                                  <p:stCondLst>
                                    <p:cond delay="43300"/>
                                  </p:stCondLst>
                                  <p:childTnLst>
                                    <p:anim calcmode="lin" valueType="num">
                                      <p:cBhvr additive="base">
                                        <p:cTn id="60" dur="500"/>
                                        <p:tgtEl>
                                          <p:spTgt spid="10"/>
                                        </p:tgtEl>
                                        <p:attrNameLst>
                                          <p:attrName>ppt_x</p:attrName>
                                        </p:attrNameLst>
                                      </p:cBhvr>
                                      <p:tavLst>
                                        <p:tav tm="0">
                                          <p:val>
                                            <p:strVal val="ppt_x"/>
                                          </p:val>
                                        </p:tav>
                                        <p:tav tm="100000">
                                          <p:val>
                                            <p:strVal val="0-ppt_w/2"/>
                                          </p:val>
                                        </p:tav>
                                      </p:tavLst>
                                    </p:anim>
                                    <p:anim calcmode="lin" valueType="num">
                                      <p:cBhvr additive="base">
                                        <p:cTn id="61" dur="500"/>
                                        <p:tgtEl>
                                          <p:spTgt spid="10"/>
                                        </p:tgtEl>
                                        <p:attrNameLst>
                                          <p:attrName>ppt_y</p:attrName>
                                        </p:attrNameLst>
                                      </p:cBhvr>
                                      <p:tavLst>
                                        <p:tav tm="0">
                                          <p:val>
                                            <p:strVal val="ppt_y"/>
                                          </p:val>
                                        </p:tav>
                                        <p:tav tm="100000">
                                          <p:val>
                                            <p:strVal val="ppt_y"/>
                                          </p:val>
                                        </p:tav>
                                      </p:tavLst>
                                    </p:anim>
                                    <p:set>
                                      <p:cBhvr>
                                        <p:cTn id="62" dur="1" fill="hold">
                                          <p:stCondLst>
                                            <p:cond delay="499"/>
                                          </p:stCondLst>
                                        </p:cTn>
                                        <p:tgtEl>
                                          <p:spTgt spid="10"/>
                                        </p:tgtEl>
                                        <p:attrNameLst>
                                          <p:attrName>style.visibility</p:attrName>
                                        </p:attrNameLst>
                                      </p:cBhvr>
                                      <p:to>
                                        <p:strVal val="hidden"/>
                                      </p:to>
                                    </p:set>
                                  </p:childTnLst>
                                </p:cTn>
                              </p:par>
                              <p:par>
                                <p:cTn id="63" presetID="2" presetClass="exit" presetSubtype="2" fill="hold" nodeType="withEffect">
                                  <p:stCondLst>
                                    <p:cond delay="43300"/>
                                  </p:stCondLst>
                                  <p:childTnLst>
                                    <p:anim calcmode="lin" valueType="num">
                                      <p:cBhvr additive="base">
                                        <p:cTn id="64" dur="500"/>
                                        <p:tgtEl>
                                          <p:spTgt spid="8"/>
                                        </p:tgtEl>
                                        <p:attrNameLst>
                                          <p:attrName>ppt_x</p:attrName>
                                        </p:attrNameLst>
                                      </p:cBhvr>
                                      <p:tavLst>
                                        <p:tav tm="0">
                                          <p:val>
                                            <p:strVal val="ppt_x"/>
                                          </p:val>
                                        </p:tav>
                                        <p:tav tm="100000">
                                          <p:val>
                                            <p:strVal val="1+ppt_w/2"/>
                                          </p:val>
                                        </p:tav>
                                      </p:tavLst>
                                    </p:anim>
                                    <p:anim calcmode="lin" valueType="num">
                                      <p:cBhvr additive="base">
                                        <p:cTn id="65" dur="500"/>
                                        <p:tgtEl>
                                          <p:spTgt spid="8"/>
                                        </p:tgtEl>
                                        <p:attrNameLst>
                                          <p:attrName>ppt_y</p:attrName>
                                        </p:attrNameLst>
                                      </p:cBhvr>
                                      <p:tavLst>
                                        <p:tav tm="0">
                                          <p:val>
                                            <p:strVal val="ppt_y"/>
                                          </p:val>
                                        </p:tav>
                                        <p:tav tm="100000">
                                          <p:val>
                                            <p:strVal val="ppt_y"/>
                                          </p:val>
                                        </p:tav>
                                      </p:tavLst>
                                    </p:anim>
                                    <p:set>
                                      <p:cBhvr>
                                        <p:cTn id="6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5"/>
                </p:tgtEl>
              </p:cMediaNode>
            </p:audio>
          </p:childTnLst>
        </p:cTn>
      </p:par>
    </p:tnLst>
    <p:bldLst>
      <p:bldP spid="10" grpId="0"/>
      <p:bldP spid="10" grpId="1"/>
      <p:bldP spid="13" grpId="0" uiExpand="1" build="p"/>
      <p:bldP spid="13" grpI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A208803-CB92-4C0B-A033-DE9911DEE73F}"/>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Accessing sanitation services is a challenge for many </a:t>
            </a:r>
          </a:p>
        </p:txBody>
      </p:sp>
      <p:grpSp>
        <p:nvGrpSpPr>
          <p:cNvPr id="12" name="Group 11">
            <a:extLst>
              <a:ext uri="{FF2B5EF4-FFF2-40B4-BE49-F238E27FC236}">
                <a16:creationId xmlns:a16="http://schemas.microsoft.com/office/drawing/2014/main" id="{37190C0C-0CA5-EDB5-B9D8-7C48DBBE8454}"/>
              </a:ext>
            </a:extLst>
          </p:cNvPr>
          <p:cNvGrpSpPr/>
          <p:nvPr/>
        </p:nvGrpSpPr>
        <p:grpSpPr>
          <a:xfrm>
            <a:off x="-1732" y="1509052"/>
            <a:ext cx="12192000" cy="5348948"/>
            <a:chOff x="-1732" y="1509052"/>
            <a:chExt cx="12192000" cy="5348948"/>
          </a:xfrm>
        </p:grpSpPr>
        <p:grpSp>
          <p:nvGrpSpPr>
            <p:cNvPr id="5" name="Group 4">
              <a:extLst>
                <a:ext uri="{FF2B5EF4-FFF2-40B4-BE49-F238E27FC236}">
                  <a16:creationId xmlns:a16="http://schemas.microsoft.com/office/drawing/2014/main" id="{0ADD0638-ABAC-4138-8564-9A65EEF580E8}"/>
                </a:ext>
              </a:extLst>
            </p:cNvPr>
            <p:cNvGrpSpPr/>
            <p:nvPr/>
          </p:nvGrpSpPr>
          <p:grpSpPr>
            <a:xfrm>
              <a:off x="-1732" y="1509052"/>
              <a:ext cx="12192000" cy="5348948"/>
              <a:chOff x="-1732" y="1509052"/>
              <a:chExt cx="12192000" cy="5348948"/>
            </a:xfrm>
          </p:grpSpPr>
          <p:sp>
            <p:nvSpPr>
              <p:cNvPr id="8" name="Rectangle 7">
                <a:extLst>
                  <a:ext uri="{FF2B5EF4-FFF2-40B4-BE49-F238E27FC236}">
                    <a16:creationId xmlns:a16="http://schemas.microsoft.com/office/drawing/2014/main" id="{292581E7-C8D2-4DC8-9914-7818559BEB14}"/>
                  </a:ext>
                </a:extLst>
              </p:cNvPr>
              <p:cNvSpPr/>
              <p:nvPr/>
            </p:nvSpPr>
            <p:spPr>
              <a:xfrm>
                <a:off x="-1732" y="4041977"/>
                <a:ext cx="12192000" cy="2816023"/>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5915128-764A-6AA1-35FC-590003587F70}"/>
                  </a:ext>
                </a:extLst>
              </p:cNvPr>
              <p:cNvGrpSpPr/>
              <p:nvPr/>
            </p:nvGrpSpPr>
            <p:grpSpPr>
              <a:xfrm>
                <a:off x="302173" y="1509052"/>
                <a:ext cx="11681507" cy="5023973"/>
                <a:chOff x="302173" y="1509052"/>
                <a:chExt cx="11681507" cy="5023973"/>
              </a:xfrm>
            </p:grpSpPr>
            <p:grpSp>
              <p:nvGrpSpPr>
                <p:cNvPr id="4" name="Group 3">
                  <a:extLst>
                    <a:ext uri="{FF2B5EF4-FFF2-40B4-BE49-F238E27FC236}">
                      <a16:creationId xmlns:a16="http://schemas.microsoft.com/office/drawing/2014/main" id="{ED355A40-39CF-5CA9-5166-08A3FA37FB85}"/>
                    </a:ext>
                  </a:extLst>
                </p:cNvPr>
                <p:cNvGrpSpPr/>
                <p:nvPr/>
              </p:nvGrpSpPr>
              <p:grpSpPr>
                <a:xfrm>
                  <a:off x="302173" y="1509052"/>
                  <a:ext cx="11681507" cy="2532925"/>
                  <a:chOff x="302173" y="1509052"/>
                  <a:chExt cx="11681507" cy="2532925"/>
                </a:xfrm>
              </p:grpSpPr>
              <p:sp>
                <p:nvSpPr>
                  <p:cNvPr id="20" name="Rectangle 19">
                    <a:extLst>
                      <a:ext uri="{FF2B5EF4-FFF2-40B4-BE49-F238E27FC236}">
                        <a16:creationId xmlns:a16="http://schemas.microsoft.com/office/drawing/2014/main" id="{3E47D85E-3D9D-47E5-8073-031FA25BCA20}"/>
                      </a:ext>
                    </a:extLst>
                  </p:cNvPr>
                  <p:cNvSpPr/>
                  <p:nvPr/>
                </p:nvSpPr>
                <p:spPr>
                  <a:xfrm>
                    <a:off x="4162425" y="1991362"/>
                    <a:ext cx="7821255" cy="2050615"/>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400" b="1" dirty="0">
                      <a:latin typeface="Atkinson Hyperlegible"/>
                      <a:cs typeface="Calibri"/>
                    </a:endParaRPr>
                  </a:p>
                </p:txBody>
              </p:sp>
              <p:sp>
                <p:nvSpPr>
                  <p:cNvPr id="15" name="Rectangle 14">
                    <a:extLst>
                      <a:ext uri="{FF2B5EF4-FFF2-40B4-BE49-F238E27FC236}">
                        <a16:creationId xmlns:a16="http://schemas.microsoft.com/office/drawing/2014/main" id="{3BAA1F8D-B62E-4BC1-9B37-95DE492DEE43}"/>
                      </a:ext>
                    </a:extLst>
                  </p:cNvPr>
                  <p:cNvSpPr/>
                  <p:nvPr/>
                </p:nvSpPr>
                <p:spPr>
                  <a:xfrm>
                    <a:off x="302173" y="1509052"/>
                    <a:ext cx="4318217" cy="584775"/>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latin typeface="Atkinson Hyperlegible"/>
                        <a:cs typeface="Calibri"/>
                      </a:rPr>
                      <a:t>Common problems include: </a:t>
                    </a:r>
                  </a:p>
                </p:txBody>
              </p:sp>
            </p:grpSp>
            <p:sp>
              <p:nvSpPr>
                <p:cNvPr id="6" name="Rectangle 5">
                  <a:extLst>
                    <a:ext uri="{FF2B5EF4-FFF2-40B4-BE49-F238E27FC236}">
                      <a16:creationId xmlns:a16="http://schemas.microsoft.com/office/drawing/2014/main" id="{0A5A4CA4-94CD-4CA1-82CF-53BC5ED11E5C}"/>
                    </a:ext>
                  </a:extLst>
                </p:cNvPr>
                <p:cNvSpPr/>
                <p:nvPr/>
              </p:nvSpPr>
              <p:spPr>
                <a:xfrm>
                  <a:off x="302174" y="2093827"/>
                  <a:ext cx="5740310" cy="4439198"/>
                </a:xfrm>
                <a:prstGeom prst="rect">
                  <a:avLst/>
                </a:prstGeom>
                <a:solidFill>
                  <a:srgbClr val="F1F4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48535068-E3F2-4F82-87B4-A0D8669F3B8D}"/>
                  </a:ext>
                </a:extLst>
              </p:cNvPr>
              <p:cNvSpPr txBox="1"/>
              <p:nvPr/>
            </p:nvSpPr>
            <p:spPr>
              <a:xfrm>
                <a:off x="587653" y="2439836"/>
                <a:ext cx="4789565" cy="3747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700"/>
                  </a:spcAft>
                  <a:buClr>
                    <a:schemeClr val="tx1"/>
                  </a:buClr>
                  <a:buFont typeface="Arial" panose="020B0604020202020204" pitchFamily="34" charset="0"/>
                  <a:buChar char="•"/>
                </a:pPr>
                <a:r>
                  <a:rPr lang="en-US" sz="2200" dirty="0">
                    <a:solidFill>
                      <a:srgbClr val="3F3F41"/>
                    </a:solidFill>
                    <a:latin typeface="Atkinson Hyperlegible"/>
                  </a:rPr>
                  <a:t>Lack of </a:t>
                </a:r>
                <a:r>
                  <a:rPr lang="en-US" sz="2200" b="1" dirty="0">
                    <a:solidFill>
                      <a:srgbClr val="009ADE"/>
                    </a:solidFill>
                    <a:latin typeface="Atkinson Hyperlegible"/>
                  </a:rPr>
                  <a:t>privacy and safety</a:t>
                </a:r>
                <a:r>
                  <a:rPr lang="en-US" sz="2200" b="1" dirty="0">
                    <a:solidFill>
                      <a:srgbClr val="00205C"/>
                    </a:solidFill>
                    <a:latin typeface="Atkinson Hyperlegible"/>
                  </a:rPr>
                  <a:t> </a:t>
                </a:r>
                <a:r>
                  <a:rPr lang="en-US" sz="2200" dirty="0">
                    <a:solidFill>
                      <a:srgbClr val="3F3F41"/>
                    </a:solidFill>
                    <a:latin typeface="Atkinson Hyperlegible"/>
                  </a:rPr>
                  <a:t>for women and girls.</a:t>
                </a:r>
              </a:p>
              <a:p>
                <a:pPr marL="342900" indent="-342900">
                  <a:spcAft>
                    <a:spcPts val="700"/>
                  </a:spcAft>
                  <a:buClr>
                    <a:schemeClr val="tx1"/>
                  </a:buClr>
                  <a:buFont typeface="Arial" panose="020B0604020202020204" pitchFamily="34" charset="0"/>
                  <a:buChar char="•"/>
                </a:pPr>
                <a:r>
                  <a:rPr lang="en-US" sz="2200" dirty="0">
                    <a:solidFill>
                      <a:srgbClr val="3F3F41"/>
                    </a:solidFill>
                    <a:latin typeface="Atkinson Hyperlegible"/>
                  </a:rPr>
                  <a:t>Squat toilets + no handrails inaccessible for those with </a:t>
                </a:r>
                <a:r>
                  <a:rPr lang="en-US" sz="2200" b="1" dirty="0">
                    <a:solidFill>
                      <a:srgbClr val="009ADE"/>
                    </a:solidFill>
                    <a:latin typeface="Atkinson Hyperlegible"/>
                  </a:rPr>
                  <a:t>mobility issues</a:t>
                </a:r>
                <a:r>
                  <a:rPr lang="en-US" sz="2200" dirty="0">
                    <a:solidFill>
                      <a:srgbClr val="3F3F41"/>
                    </a:solidFill>
                    <a:latin typeface="Atkinson Hyperlegible"/>
                  </a:rPr>
                  <a:t>.</a:t>
                </a:r>
              </a:p>
              <a:p>
                <a:pPr marL="342900" indent="-342900">
                  <a:spcAft>
                    <a:spcPts val="700"/>
                  </a:spcAft>
                  <a:buClr>
                    <a:schemeClr val="tx1"/>
                  </a:buClr>
                  <a:buFont typeface="Arial" panose="020B0604020202020204" pitchFamily="34" charset="0"/>
                  <a:buChar char="•"/>
                </a:pPr>
                <a:r>
                  <a:rPr lang="en-US" sz="2200" b="1" dirty="0">
                    <a:solidFill>
                      <a:srgbClr val="009ADE"/>
                    </a:solidFill>
                    <a:latin typeface="Atkinson Hyperlegible"/>
                  </a:rPr>
                  <a:t>Insufficient space</a:t>
                </a:r>
                <a:r>
                  <a:rPr lang="en-US" sz="2200" b="1" dirty="0">
                    <a:solidFill>
                      <a:srgbClr val="00205C"/>
                    </a:solidFill>
                    <a:latin typeface="Atkinson Hyperlegible"/>
                  </a:rPr>
                  <a:t> </a:t>
                </a:r>
                <a:r>
                  <a:rPr lang="en-US" sz="2200" dirty="0">
                    <a:solidFill>
                      <a:srgbClr val="3F3F41"/>
                    </a:solidFill>
                    <a:latin typeface="Atkinson Hyperlegible"/>
                  </a:rPr>
                  <a:t>in toilets to move around.</a:t>
                </a:r>
              </a:p>
              <a:p>
                <a:pPr marL="342900" indent="-342900">
                  <a:spcAft>
                    <a:spcPts val="700"/>
                  </a:spcAft>
                  <a:buClr>
                    <a:schemeClr val="tx1"/>
                  </a:buClr>
                  <a:buFont typeface="Arial" panose="020B0604020202020204" pitchFamily="34" charset="0"/>
                  <a:buChar char="•"/>
                </a:pPr>
                <a:r>
                  <a:rPr lang="en-US" sz="2200" b="1" dirty="0">
                    <a:solidFill>
                      <a:srgbClr val="009ADE"/>
                    </a:solidFill>
                    <a:latin typeface="Atkinson Hyperlegible"/>
                  </a:rPr>
                  <a:t>Pathways to toilets difficult</a:t>
                </a:r>
                <a:r>
                  <a:rPr lang="en-US" sz="2200" b="1" dirty="0">
                    <a:solidFill>
                      <a:srgbClr val="00205C"/>
                    </a:solidFill>
                    <a:latin typeface="Atkinson Hyperlegible"/>
                  </a:rPr>
                  <a:t> </a:t>
                </a:r>
                <a:r>
                  <a:rPr lang="en-US" sz="2200" dirty="0">
                    <a:solidFill>
                      <a:srgbClr val="3F3F41"/>
                    </a:solidFill>
                    <a:latin typeface="Atkinson Hyperlegible"/>
                  </a:rPr>
                  <a:t>to use for people with limited mobility, such as wheelchair users.</a:t>
                </a:r>
              </a:p>
            </p:txBody>
          </p:sp>
          <p:grpSp>
            <p:nvGrpSpPr>
              <p:cNvPr id="2" name="Group 1">
                <a:extLst>
                  <a:ext uri="{FF2B5EF4-FFF2-40B4-BE49-F238E27FC236}">
                    <a16:creationId xmlns:a16="http://schemas.microsoft.com/office/drawing/2014/main" id="{F235531E-7B17-4486-AC0C-849B1FC1094C}"/>
                  </a:ext>
                </a:extLst>
              </p:cNvPr>
              <p:cNvGrpSpPr/>
              <p:nvPr/>
            </p:nvGrpSpPr>
            <p:grpSpPr>
              <a:xfrm>
                <a:off x="6056997" y="2093827"/>
                <a:ext cx="5832830" cy="4439198"/>
                <a:chOff x="3960711" y="2046258"/>
                <a:chExt cx="6148704" cy="4679604"/>
              </a:xfrm>
            </p:grpSpPr>
            <p:pic>
              <p:nvPicPr>
                <p:cNvPr id="16" name="Picture Placeholder 13" descr="A picture containing building, outdoor&#10;&#10;Description automatically generated">
                  <a:extLst>
                    <a:ext uri="{FF2B5EF4-FFF2-40B4-BE49-F238E27FC236}">
                      <a16:creationId xmlns:a16="http://schemas.microsoft.com/office/drawing/2014/main" id="{297FAE47-FFCD-482F-90C4-B8E19B5CB0E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37462"/>
                <a:stretch/>
              </p:blipFill>
              <p:spPr>
                <a:xfrm>
                  <a:off x="7121665" y="2046258"/>
                  <a:ext cx="2987750" cy="4679604"/>
                </a:xfrm>
                <a:prstGeom prst="rect">
                  <a:avLst/>
                </a:prstGeom>
              </p:spPr>
            </p:pic>
            <p:pic>
              <p:nvPicPr>
                <p:cNvPr id="17" name="Picture 16" descr="A picture containing floor, person, indoor&#10;&#10;Description automatically generated">
                  <a:extLst>
                    <a:ext uri="{FF2B5EF4-FFF2-40B4-BE49-F238E27FC236}">
                      <a16:creationId xmlns:a16="http://schemas.microsoft.com/office/drawing/2014/main" id="{1BA22AD8-9C0B-4E45-A078-29B113C29E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8675"/>
                <a:stretch/>
              </p:blipFill>
              <p:spPr>
                <a:xfrm>
                  <a:off x="3960711" y="2046258"/>
                  <a:ext cx="3168156" cy="4662790"/>
                </a:xfrm>
                <a:prstGeom prst="rect">
                  <a:avLst/>
                </a:prstGeom>
              </p:spPr>
            </p:pic>
          </p:grpSp>
        </p:grpSp>
        <p:sp>
          <p:nvSpPr>
            <p:cNvPr id="3" name="Rectangle 33">
              <a:extLst>
                <a:ext uri="{FF2B5EF4-FFF2-40B4-BE49-F238E27FC236}">
                  <a16:creationId xmlns:a16="http://schemas.microsoft.com/office/drawing/2014/main" id="{B19C8682-7D00-4F81-4B72-FF19568522EF}"/>
                </a:ext>
              </a:extLst>
            </p:cNvPr>
            <p:cNvSpPr/>
            <p:nvPr/>
          </p:nvSpPr>
          <p:spPr>
            <a:xfrm>
              <a:off x="6907851" y="6241773"/>
              <a:ext cx="2154547"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WHO/Juliana Tan</a:t>
              </a:r>
              <a:endParaRPr lang="en-US" sz="1200" dirty="0">
                <a:solidFill>
                  <a:schemeClr val="tx1"/>
                </a:solidFill>
                <a:latin typeface="Atkinson Hyperlegible" pitchFamily="2" charset="0"/>
                <a:cs typeface="Arial" panose="020B0604020202020204" pitchFamily="34" charset="0"/>
              </a:endParaRPr>
            </a:p>
          </p:txBody>
        </p:sp>
        <p:sp>
          <p:nvSpPr>
            <p:cNvPr id="11" name="Rectangle 33">
              <a:extLst>
                <a:ext uri="{FF2B5EF4-FFF2-40B4-BE49-F238E27FC236}">
                  <a16:creationId xmlns:a16="http://schemas.microsoft.com/office/drawing/2014/main" id="{29E7D988-F5A7-6562-28DF-375D0E77438D}"/>
                </a:ext>
              </a:extLst>
            </p:cNvPr>
            <p:cNvSpPr/>
            <p:nvPr/>
          </p:nvSpPr>
          <p:spPr>
            <a:xfrm>
              <a:off x="9467235" y="6257723"/>
              <a:ext cx="2422592" cy="275302"/>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latin typeface="Atkinson Hyperlegible" pitchFamily="2" charset="0"/>
                </a:rPr>
                <a:t>Credit: WHO/Sebastian </a:t>
              </a:r>
              <a:r>
                <a:rPr lang="en-US" sz="1200" dirty="0" err="1">
                  <a:solidFill>
                    <a:srgbClr val="000000"/>
                  </a:solidFill>
                  <a:latin typeface="Atkinson Hyperlegible" pitchFamily="2" charset="0"/>
                </a:rPr>
                <a:t>Liste</a:t>
              </a:r>
              <a:endParaRPr lang="en-US" sz="1200" dirty="0">
                <a:solidFill>
                  <a:schemeClr val="tx1"/>
                </a:solidFill>
                <a:latin typeface="Atkinson Hyperlegible" pitchFamily="2" charset="0"/>
                <a:cs typeface="Arial" panose="020B0604020202020204" pitchFamily="34" charset="0"/>
              </a:endParaRPr>
            </a:p>
          </p:txBody>
        </p:sp>
      </p:grpSp>
      <p:grpSp>
        <p:nvGrpSpPr>
          <p:cNvPr id="7" name="Group 6">
            <a:extLst>
              <a:ext uri="{FF2B5EF4-FFF2-40B4-BE49-F238E27FC236}">
                <a16:creationId xmlns:a16="http://schemas.microsoft.com/office/drawing/2014/main" id="{2E9717C5-5E24-0835-DC28-E569B35CEAE4}"/>
              </a:ext>
            </a:extLst>
          </p:cNvPr>
          <p:cNvGrpSpPr>
            <a:grpSpLocks noChangeAspect="1"/>
          </p:cNvGrpSpPr>
          <p:nvPr/>
        </p:nvGrpSpPr>
        <p:grpSpPr>
          <a:xfrm>
            <a:off x="5599798" y="3857646"/>
            <a:ext cx="914400" cy="911559"/>
            <a:chOff x="6095999" y="3304308"/>
            <a:chExt cx="1284149" cy="1280160"/>
          </a:xfrm>
        </p:grpSpPr>
        <p:sp>
          <p:nvSpPr>
            <p:cNvPr id="18" name="Oval 17">
              <a:extLst>
                <a:ext uri="{FF2B5EF4-FFF2-40B4-BE49-F238E27FC236}">
                  <a16:creationId xmlns:a16="http://schemas.microsoft.com/office/drawing/2014/main" id="{9767D3D4-2F50-A533-706E-16C630FDFDAB}"/>
                </a:ext>
              </a:extLst>
            </p:cNvPr>
            <p:cNvSpPr>
              <a:spLocks noChangeAspect="1"/>
            </p:cNvSpPr>
            <p:nvPr/>
          </p:nvSpPr>
          <p:spPr>
            <a:xfrm>
              <a:off x="6095999" y="3304308"/>
              <a:ext cx="1284149" cy="1280160"/>
            </a:xfrm>
            <a:prstGeom prst="ellipse">
              <a:avLst/>
            </a:prstGeom>
            <a:solidFill>
              <a:schemeClr val="bg1"/>
            </a:solidFill>
            <a:ln w="57150">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FB562B1-6E13-7FE8-0054-8FE0DC3F87A3}"/>
                </a:ext>
              </a:extLst>
            </p:cNvPr>
            <p:cNvGrpSpPr/>
            <p:nvPr/>
          </p:nvGrpSpPr>
          <p:grpSpPr>
            <a:xfrm>
              <a:off x="6531640" y="3624348"/>
              <a:ext cx="412866" cy="640080"/>
              <a:chOff x="6580477" y="3602066"/>
              <a:chExt cx="412866" cy="640080"/>
            </a:xfrm>
          </p:grpSpPr>
          <p:sp>
            <p:nvSpPr>
              <p:cNvPr id="21" name="Rectangle: Rounded Corners 20">
                <a:extLst>
                  <a:ext uri="{FF2B5EF4-FFF2-40B4-BE49-F238E27FC236}">
                    <a16:creationId xmlns:a16="http://schemas.microsoft.com/office/drawing/2014/main" id="{D7ED9521-8652-C71A-B2B7-DF575AD7B7D2}"/>
                  </a:ext>
                </a:extLst>
              </p:cNvPr>
              <p:cNvSpPr/>
              <p:nvPr/>
            </p:nvSpPr>
            <p:spPr>
              <a:xfrm>
                <a:off x="6580477" y="3602066"/>
                <a:ext cx="137160" cy="640080"/>
              </a:xfrm>
              <a:prstGeom prst="roundRect">
                <a:avLst>
                  <a:gd name="adj" fmla="val 50000"/>
                </a:avLst>
              </a:prstGeom>
              <a:solidFill>
                <a:srgbClr val="009ADE"/>
              </a:solidFill>
              <a:ln>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D798CC30-86D9-511A-00D4-A132506D024F}"/>
                  </a:ext>
                </a:extLst>
              </p:cNvPr>
              <p:cNvSpPr/>
              <p:nvPr/>
            </p:nvSpPr>
            <p:spPr>
              <a:xfrm>
                <a:off x="6856183" y="3602066"/>
                <a:ext cx="137160" cy="640080"/>
              </a:xfrm>
              <a:prstGeom prst="roundRect">
                <a:avLst>
                  <a:gd name="adj" fmla="val 50000"/>
                </a:avLst>
              </a:prstGeom>
              <a:solidFill>
                <a:srgbClr val="009ADE"/>
              </a:solidFill>
              <a:ln>
                <a:solidFill>
                  <a:srgbClr val="009A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19">
            <a:hlinkClick r:id="" action="ppaction://media"/>
            <a:extLst>
              <a:ext uri="{FF2B5EF4-FFF2-40B4-BE49-F238E27FC236}">
                <a16:creationId xmlns:a16="http://schemas.microsoft.com/office/drawing/2014/main" id="{BFF5908B-475C-AB23-1D27-DFA082F33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947" y="6879034"/>
            <a:ext cx="609600" cy="609600"/>
          </a:xfrm>
          <a:prstGeom prst="rect">
            <a:avLst/>
          </a:prstGeom>
        </p:spPr>
      </p:pic>
    </p:spTree>
    <p:extLst>
      <p:ext uri="{BB962C8B-B14F-4D97-AF65-F5344CB8AC3E}">
        <p14:creationId xmlns:p14="http://schemas.microsoft.com/office/powerpoint/2010/main" val="1925065082"/>
      </p:ext>
    </p:extLst>
  </p:cSld>
  <p:clrMapOvr>
    <a:masterClrMapping/>
  </p:clrMapOvr>
  <mc:AlternateContent xmlns:mc="http://schemas.openxmlformats.org/markup-compatibility/2006">
    <mc:Choice xmlns:p14="http://schemas.microsoft.com/office/powerpoint/2010/main" Requires="p14">
      <p:transition spd="slow" p14:dur="2000" advClick="0" advTm="50540"/>
    </mc:Choice>
    <mc:Fallback>
      <p:transition spd="slow" advClick="0" advTm="5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44" fill="hold"/>
                                        <p:tgtEl>
                                          <p:spTgt spid="24"/>
                                        </p:tgtEl>
                                      </p:cBhvr>
                                    </p:cmd>
                                  </p:childTnLst>
                                </p:cTn>
                              </p:par>
                              <p:par>
                                <p:cTn id="7" presetID="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0-#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53" presetClass="entr" presetSubtype="16" fill="hold" nodeType="withEffect">
                                  <p:stCondLst>
                                    <p:cond delay="25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xit" presetSubtype="32" fill="hold" nodeType="withEffect">
                                  <p:stCondLst>
                                    <p:cond delay="28750"/>
                                  </p:stCondLst>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2" presetClass="exit" presetSubtype="8" fill="hold" grpId="1" nodeType="withEffect">
                                  <p:stCondLst>
                                    <p:cond delay="50540"/>
                                  </p:stCondLst>
                                  <p:childTnLst>
                                    <p:anim calcmode="lin" valueType="num">
                                      <p:cBhvr additive="base">
                                        <p:cTn id="26" dur="500"/>
                                        <p:tgtEl>
                                          <p:spTgt spid="10"/>
                                        </p:tgtEl>
                                        <p:attrNameLst>
                                          <p:attrName>ppt_x</p:attrName>
                                        </p:attrNameLst>
                                      </p:cBhvr>
                                      <p:tavLst>
                                        <p:tav tm="0">
                                          <p:val>
                                            <p:strVal val="ppt_x"/>
                                          </p:val>
                                        </p:tav>
                                        <p:tav tm="100000">
                                          <p:val>
                                            <p:strVal val="0-ppt_w/2"/>
                                          </p:val>
                                        </p:tav>
                                      </p:tavLst>
                                    </p:anim>
                                    <p:anim calcmode="lin" valueType="num">
                                      <p:cBhvr additive="base">
                                        <p:cTn id="27" dur="500"/>
                                        <p:tgtEl>
                                          <p:spTgt spid="10"/>
                                        </p:tgtEl>
                                        <p:attrNameLst>
                                          <p:attrName>ppt_y</p:attrName>
                                        </p:attrNameLst>
                                      </p:cBhvr>
                                      <p:tavLst>
                                        <p:tav tm="0">
                                          <p:val>
                                            <p:strVal val="ppt_y"/>
                                          </p:val>
                                        </p:tav>
                                        <p:tav tm="100000">
                                          <p:val>
                                            <p:strVal val="ppt_y"/>
                                          </p:val>
                                        </p:tav>
                                      </p:tavLst>
                                    </p:anim>
                                    <p:set>
                                      <p:cBhvr>
                                        <p:cTn id="28" dur="1" fill="hold">
                                          <p:stCondLst>
                                            <p:cond delay="499"/>
                                          </p:stCondLst>
                                        </p:cTn>
                                        <p:tgtEl>
                                          <p:spTgt spid="10"/>
                                        </p:tgtEl>
                                        <p:attrNameLst>
                                          <p:attrName>style.visibility</p:attrName>
                                        </p:attrNameLst>
                                      </p:cBhvr>
                                      <p:to>
                                        <p:strVal val="hidden"/>
                                      </p:to>
                                    </p:set>
                                  </p:childTnLst>
                                </p:cTn>
                              </p:par>
                              <p:par>
                                <p:cTn id="29" presetID="2" presetClass="exit" presetSubtype="2" fill="hold" nodeType="withEffect">
                                  <p:stCondLst>
                                    <p:cond delay="50540"/>
                                  </p:stCondLst>
                                  <p:childTnLst>
                                    <p:anim calcmode="lin" valueType="num">
                                      <p:cBhvr additive="base">
                                        <p:cTn id="30" dur="500"/>
                                        <p:tgtEl>
                                          <p:spTgt spid="12"/>
                                        </p:tgtEl>
                                        <p:attrNameLst>
                                          <p:attrName>ppt_x</p:attrName>
                                        </p:attrNameLst>
                                      </p:cBhvr>
                                      <p:tavLst>
                                        <p:tav tm="0">
                                          <p:val>
                                            <p:strVal val="ppt_x"/>
                                          </p:val>
                                        </p:tav>
                                        <p:tav tm="100000">
                                          <p:val>
                                            <p:strVal val="1+ppt_w/2"/>
                                          </p:val>
                                        </p:tav>
                                      </p:tavLst>
                                    </p:anim>
                                    <p:anim calcmode="lin" valueType="num">
                                      <p:cBhvr additive="base">
                                        <p:cTn id="31" dur="500"/>
                                        <p:tgtEl>
                                          <p:spTgt spid="12"/>
                                        </p:tgtEl>
                                        <p:attrNameLst>
                                          <p:attrName>ppt_y</p:attrName>
                                        </p:attrNameLst>
                                      </p:cBhvr>
                                      <p:tavLst>
                                        <p:tav tm="0">
                                          <p:val>
                                            <p:strVal val="ppt_y"/>
                                          </p:val>
                                        </p:tav>
                                        <p:tav tm="100000">
                                          <p:val>
                                            <p:strVal val="ppt_y"/>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4"/>
                </p:tgtEl>
              </p:cMediaNode>
            </p:audio>
          </p:childTnLst>
        </p:cTn>
      </p:par>
    </p:tnLst>
    <p:bldLst>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63C500CE-E695-D652-C537-6D49ABABF1FD}"/>
              </a:ext>
            </a:extLst>
          </p:cNvPr>
          <p:cNvCxnSpPr>
            <a:cxnSpLocks/>
          </p:cNvCxnSpPr>
          <p:nvPr/>
        </p:nvCxnSpPr>
        <p:spPr>
          <a:xfrm>
            <a:off x="1093937" y="4621237"/>
            <a:ext cx="2843" cy="73152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7CE77298-0741-0A8D-0C03-60A4055325B8}"/>
              </a:ext>
            </a:extLst>
          </p:cNvPr>
          <p:cNvCxnSpPr>
            <a:cxnSpLocks/>
          </p:cNvCxnSpPr>
          <p:nvPr/>
        </p:nvCxnSpPr>
        <p:spPr>
          <a:xfrm>
            <a:off x="1093849" y="3878321"/>
            <a:ext cx="3018"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4B68AA4-A0C3-EC73-9273-0B373435BA1B}"/>
              </a:ext>
            </a:extLst>
          </p:cNvPr>
          <p:cNvCxnSpPr>
            <a:cxnSpLocks/>
          </p:cNvCxnSpPr>
          <p:nvPr/>
        </p:nvCxnSpPr>
        <p:spPr>
          <a:xfrm>
            <a:off x="1093849" y="3144265"/>
            <a:ext cx="3018"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BE9BFEA-4682-7652-51CD-866824E2F125}"/>
              </a:ext>
            </a:extLst>
          </p:cNvPr>
          <p:cNvSpPr txBox="1"/>
          <p:nvPr/>
        </p:nvSpPr>
        <p:spPr>
          <a:xfrm>
            <a:off x="1680867" y="1887194"/>
            <a:ext cx="8200996"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grpSp>
        <p:nvGrpSpPr>
          <p:cNvPr id="8" name="Group 7">
            <a:extLst>
              <a:ext uri="{FF2B5EF4-FFF2-40B4-BE49-F238E27FC236}">
                <a16:creationId xmlns:a16="http://schemas.microsoft.com/office/drawing/2014/main" id="{CCDD736C-6AAF-B54B-6BAD-8B54A5F56CB3}"/>
              </a:ext>
            </a:extLst>
          </p:cNvPr>
          <p:cNvGrpSpPr/>
          <p:nvPr/>
        </p:nvGrpSpPr>
        <p:grpSpPr>
          <a:xfrm>
            <a:off x="1" y="1117052"/>
            <a:ext cx="1302963" cy="1173493"/>
            <a:chOff x="11010804" y="-5800920"/>
            <a:chExt cx="878498" cy="791205"/>
          </a:xfrm>
          <a:solidFill>
            <a:srgbClr val="FED02F"/>
          </a:solidFill>
        </p:grpSpPr>
        <p:sp>
          <p:nvSpPr>
            <p:cNvPr id="9" name="Freeform 45">
              <a:extLst>
                <a:ext uri="{FF2B5EF4-FFF2-40B4-BE49-F238E27FC236}">
                  <a16:creationId xmlns:a16="http://schemas.microsoft.com/office/drawing/2014/main" id="{A003D4B2-0116-1BF9-DA29-98091D52BD23}"/>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0" name="Freeform 47">
              <a:extLst>
                <a:ext uri="{FF2B5EF4-FFF2-40B4-BE49-F238E27FC236}">
                  <a16:creationId xmlns:a16="http://schemas.microsoft.com/office/drawing/2014/main" id="{16F4E5E9-1DE0-A248-2C98-7E03DDFEEC60}"/>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1" name="Freeform 50">
              <a:extLst>
                <a:ext uri="{FF2B5EF4-FFF2-40B4-BE49-F238E27FC236}">
                  <a16:creationId xmlns:a16="http://schemas.microsoft.com/office/drawing/2014/main" id="{1F87062A-A90A-F486-BD33-EF3D22898398}"/>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11">
              <a:extLst>
                <a:ext uri="{FF2B5EF4-FFF2-40B4-BE49-F238E27FC236}">
                  <a16:creationId xmlns:a16="http://schemas.microsoft.com/office/drawing/2014/main" id="{77902B25-DA5C-F931-896F-A7A5C246ECCA}"/>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64D54A0-E78C-4AD6-E355-5E492360BF85}"/>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51B453"/>
                </a:solidFill>
                <a:latin typeface="Atkinson Hyperlegible" pitchFamily="2" charset="0"/>
              </a:rPr>
              <a:t>Learning objectives </a:t>
            </a:r>
          </a:p>
        </p:txBody>
      </p:sp>
      <p:cxnSp>
        <p:nvCxnSpPr>
          <p:cNvPr id="20" name="Straight Connector 19">
            <a:extLst>
              <a:ext uri="{FF2B5EF4-FFF2-40B4-BE49-F238E27FC236}">
                <a16:creationId xmlns:a16="http://schemas.microsoft.com/office/drawing/2014/main" id="{D8372C90-E883-F616-BFF7-9A0CA32246B3}"/>
              </a:ext>
            </a:extLst>
          </p:cNvPr>
          <p:cNvCxnSpPr>
            <a:cxnSpLocks/>
          </p:cNvCxnSpPr>
          <p:nvPr/>
        </p:nvCxnSpPr>
        <p:spPr>
          <a:xfrm>
            <a:off x="1093849" y="2270450"/>
            <a:ext cx="3018" cy="4572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80867" y="2743166"/>
            <a:ext cx="99360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Understand health care facility minimum sanitation standards.</a:t>
            </a:r>
          </a:p>
        </p:txBody>
      </p:sp>
      <p:sp>
        <p:nvSpPr>
          <p:cNvPr id="14" name="Teardrop 13">
            <a:extLst>
              <a:ext uri="{FF2B5EF4-FFF2-40B4-BE49-F238E27FC236}">
                <a16:creationId xmlns:a16="http://schemas.microsoft.com/office/drawing/2014/main" id="{45ED81A4-2CD2-934A-2A7B-11C185769193}"/>
              </a:ext>
            </a:extLst>
          </p:cNvPr>
          <p:cNvSpPr/>
          <p:nvPr/>
        </p:nvSpPr>
        <p:spPr>
          <a:xfrm rot="18839242">
            <a:off x="912478" y="2809698"/>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3">
            <a:extLst>
              <a:ext uri="{FF2B5EF4-FFF2-40B4-BE49-F238E27FC236}">
                <a16:creationId xmlns:a16="http://schemas.microsoft.com/office/drawing/2014/main" id="{441D803B-D609-8909-0ECE-66EB05A2F3B4}"/>
              </a:ext>
            </a:extLst>
          </p:cNvPr>
          <p:cNvSpPr>
            <a:spLocks noChangeArrowheads="1"/>
          </p:cNvSpPr>
          <p:nvPr/>
        </p:nvSpPr>
        <p:spPr bwMode="auto">
          <a:xfrm>
            <a:off x="1680867" y="4288716"/>
            <a:ext cx="84437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Explore sanitation technology options.</a:t>
            </a:r>
          </a:p>
        </p:txBody>
      </p:sp>
      <p:sp>
        <p:nvSpPr>
          <p:cNvPr id="17" name="Teardrop 16">
            <a:extLst>
              <a:ext uri="{FF2B5EF4-FFF2-40B4-BE49-F238E27FC236}">
                <a16:creationId xmlns:a16="http://schemas.microsoft.com/office/drawing/2014/main" id="{2DE63223-5B4A-A786-BD77-5F4F4B0D00CB}"/>
              </a:ext>
            </a:extLst>
          </p:cNvPr>
          <p:cNvSpPr/>
          <p:nvPr/>
        </p:nvSpPr>
        <p:spPr>
          <a:xfrm rot="18839242">
            <a:off x="912478" y="4331118"/>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80867" y="3515941"/>
            <a:ext cx="1005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Learn strategies to combat antimicrobial resistance (AMR).</a:t>
            </a:r>
          </a:p>
        </p:txBody>
      </p:sp>
      <p:sp>
        <p:nvSpPr>
          <p:cNvPr id="19" name="Teardrop 18">
            <a:extLst>
              <a:ext uri="{FF2B5EF4-FFF2-40B4-BE49-F238E27FC236}">
                <a16:creationId xmlns:a16="http://schemas.microsoft.com/office/drawing/2014/main" id="{22068F66-5431-F4B6-A14F-D5B32ECDDB6D}"/>
              </a:ext>
            </a:extLst>
          </p:cNvPr>
          <p:cNvSpPr/>
          <p:nvPr/>
        </p:nvSpPr>
        <p:spPr>
          <a:xfrm rot="18839242">
            <a:off x="912478" y="3585666"/>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ttangolo 7">
            <a:extLst>
              <a:ext uri="{FF2B5EF4-FFF2-40B4-BE49-F238E27FC236}">
                <a16:creationId xmlns:a16="http://schemas.microsoft.com/office/drawing/2014/main" id="{40763CF1-FD42-4DF0-EF26-041AB56CA342}"/>
              </a:ext>
            </a:extLst>
          </p:cNvPr>
          <p:cNvSpPr/>
          <p:nvPr/>
        </p:nvSpPr>
        <p:spPr>
          <a:xfrm rot="16200000" flipH="1">
            <a:off x="6138142" y="-1766610"/>
            <a:ext cx="21642" cy="868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 name="Straight Connector 1">
            <a:extLst>
              <a:ext uri="{FF2B5EF4-FFF2-40B4-BE49-F238E27FC236}">
                <a16:creationId xmlns:a16="http://schemas.microsoft.com/office/drawing/2014/main" id="{1874BCFA-FD6C-2DD3-6DB9-787D304FD186}"/>
              </a:ext>
            </a:extLst>
          </p:cNvPr>
          <p:cNvCxnSpPr>
            <a:cxnSpLocks/>
          </p:cNvCxnSpPr>
          <p:nvPr/>
        </p:nvCxnSpPr>
        <p:spPr>
          <a:xfrm>
            <a:off x="1805563" y="3360386"/>
            <a:ext cx="86868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115021C-3593-C701-3E27-17C905B55552}"/>
              </a:ext>
            </a:extLst>
          </p:cNvPr>
          <p:cNvCxnSpPr>
            <a:cxnSpLocks/>
          </p:cNvCxnSpPr>
          <p:nvPr/>
        </p:nvCxnSpPr>
        <p:spPr>
          <a:xfrm>
            <a:off x="1805563" y="4133161"/>
            <a:ext cx="86868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69B8C91-F737-41D7-B327-FFD8F22D0DA0}"/>
              </a:ext>
            </a:extLst>
          </p:cNvPr>
          <p:cNvCxnSpPr>
            <a:cxnSpLocks/>
          </p:cNvCxnSpPr>
          <p:nvPr/>
        </p:nvCxnSpPr>
        <p:spPr>
          <a:xfrm>
            <a:off x="1805563" y="4905936"/>
            <a:ext cx="8686800"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3" name="Rectangle 3">
            <a:extLst>
              <a:ext uri="{FF2B5EF4-FFF2-40B4-BE49-F238E27FC236}">
                <a16:creationId xmlns:a16="http://schemas.microsoft.com/office/drawing/2014/main" id="{A0233AE8-6530-46E5-9A0C-0899EDD24114}"/>
              </a:ext>
            </a:extLst>
          </p:cNvPr>
          <p:cNvSpPr>
            <a:spLocks noChangeArrowheads="1"/>
          </p:cNvSpPr>
          <p:nvPr/>
        </p:nvSpPr>
        <p:spPr bwMode="auto">
          <a:xfrm>
            <a:off x="1680867" y="5061487"/>
            <a:ext cx="889436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eaLnBrk="0" fontAlgn="base" hangingPunct="0">
              <a:spcBef>
                <a:spcPct val="0"/>
              </a:spcBef>
              <a:spcAft>
                <a:spcPct val="0"/>
              </a:spcAft>
            </a:pPr>
            <a:r>
              <a:rPr lang="en-US" altLang="en-US" sz="2400" dirty="0">
                <a:latin typeface="Atkinson Hyperlegible" pitchFamily="2" charset="0"/>
              </a:rPr>
              <a:t>Learn methods to enhance user-friendliness, gender inclusivity and climate resilience in sanitation facilities.</a:t>
            </a:r>
          </a:p>
        </p:txBody>
      </p:sp>
      <p:sp>
        <p:nvSpPr>
          <p:cNvPr id="26" name="Teardrop 25">
            <a:extLst>
              <a:ext uri="{FF2B5EF4-FFF2-40B4-BE49-F238E27FC236}">
                <a16:creationId xmlns:a16="http://schemas.microsoft.com/office/drawing/2014/main" id="{EBC78AF9-CEBD-4346-A183-48BF166DAB76}"/>
              </a:ext>
            </a:extLst>
          </p:cNvPr>
          <p:cNvSpPr/>
          <p:nvPr/>
        </p:nvSpPr>
        <p:spPr>
          <a:xfrm rot="18839242">
            <a:off x="912478" y="5294105"/>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02">
            <a:hlinkClick r:id="" action="ppaction://media"/>
            <a:extLst>
              <a:ext uri="{FF2B5EF4-FFF2-40B4-BE49-F238E27FC236}">
                <a16:creationId xmlns:a16="http://schemas.microsoft.com/office/drawing/2014/main" id="{341C718F-61B7-8A7E-792B-3962ADC34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4" y="6858000"/>
            <a:ext cx="609600" cy="609600"/>
          </a:xfrm>
          <a:prstGeom prst="rect">
            <a:avLst/>
          </a:prstGeom>
        </p:spPr>
      </p:pic>
    </p:spTree>
    <p:extLst>
      <p:ext uri="{BB962C8B-B14F-4D97-AF65-F5344CB8AC3E}">
        <p14:creationId xmlns:p14="http://schemas.microsoft.com/office/powerpoint/2010/main" val="2993722280"/>
      </p:ext>
    </p:extLst>
  </p:cSld>
  <p:clrMapOvr>
    <a:masterClrMapping/>
  </p:clrMapOvr>
  <mc:AlternateContent xmlns:mc="http://schemas.openxmlformats.org/markup-compatibility/2006">
    <mc:Choice xmlns:p14="http://schemas.microsoft.com/office/powerpoint/2010/main" Requires="p14">
      <p:transition spd="slow" p14:dur="2000" advTm="28200"/>
    </mc:Choice>
    <mc:Fallback>
      <p:transition spd="slow" advTm="2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00" fill="hold"/>
                                        <p:tgtEl>
                                          <p:spTgt spid="35"/>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150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1" fill="hold" nodeType="withEffect">
                                  <p:stCondLst>
                                    <p:cond delay="175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53" presetClass="entr" presetSubtype="16" fill="hold" grpId="0" nodeType="withEffect">
                                  <p:stCondLst>
                                    <p:cond delay="20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22" presetClass="entr" presetSubtype="8" fill="hold" grpId="0" nodeType="withEffect">
                                  <p:stCondLst>
                                    <p:cond delay="225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650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par>
                                <p:cTn id="35" presetID="22" presetClass="entr" presetSubtype="1" fill="hold" nodeType="withEffect">
                                  <p:stCondLst>
                                    <p:cond delay="675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par>
                                <p:cTn id="38" presetID="53" presetClass="entr" presetSubtype="16" fill="hold" grpId="0" nodeType="withEffect">
                                  <p:stCondLst>
                                    <p:cond delay="700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par>
                                <p:cTn id="43" presetID="22" presetClass="entr" presetSubtype="8" fill="hold" grpId="0" nodeType="withEffect">
                                  <p:stCondLst>
                                    <p:cond delay="725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1575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par>
                                <p:cTn id="49" presetID="22" presetClass="entr" presetSubtype="1" fill="hold" nodeType="withEffect">
                                  <p:stCondLst>
                                    <p:cond delay="16000"/>
                                  </p:stCondLst>
                                  <p:childTnLst>
                                    <p:set>
                                      <p:cBhvr>
                                        <p:cTn id="50" dur="1" fill="hold">
                                          <p:stCondLst>
                                            <p:cond delay="0"/>
                                          </p:stCondLst>
                                        </p:cTn>
                                        <p:tgtEl>
                                          <p:spTgt spid="29"/>
                                        </p:tgtEl>
                                        <p:attrNameLst>
                                          <p:attrName>style.visibility</p:attrName>
                                        </p:attrNameLst>
                                      </p:cBhvr>
                                      <p:to>
                                        <p:strVal val="visible"/>
                                      </p:to>
                                    </p:set>
                                    <p:animEffect transition="in" filter="wipe(up)">
                                      <p:cBhvr>
                                        <p:cTn id="51" dur="500"/>
                                        <p:tgtEl>
                                          <p:spTgt spid="29"/>
                                        </p:tgtEl>
                                      </p:cBhvr>
                                    </p:animEffect>
                                  </p:childTnLst>
                                </p:cTn>
                              </p:par>
                              <p:par>
                                <p:cTn id="52" presetID="53" presetClass="entr" presetSubtype="16" fill="hold" grpId="0" nodeType="withEffect">
                                  <p:stCondLst>
                                    <p:cond delay="1625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22" presetClass="entr" presetSubtype="8" fill="hold" grpId="0" nodeType="withEffect">
                                  <p:stCondLst>
                                    <p:cond delay="165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ntr" presetSubtype="8" fill="hold" nodeType="withEffect">
                                  <p:stCondLst>
                                    <p:cond delay="1875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par>
                                <p:cTn id="63" presetID="22" presetClass="entr" presetSubtype="1" fill="hold" nodeType="withEffect">
                                  <p:stCondLst>
                                    <p:cond delay="19000"/>
                                  </p:stCondLst>
                                  <p:childTnLst>
                                    <p:set>
                                      <p:cBhvr>
                                        <p:cTn id="64" dur="1" fill="hold">
                                          <p:stCondLst>
                                            <p:cond delay="0"/>
                                          </p:stCondLst>
                                        </p:cTn>
                                        <p:tgtEl>
                                          <p:spTgt spid="30"/>
                                        </p:tgtEl>
                                        <p:attrNameLst>
                                          <p:attrName>style.visibility</p:attrName>
                                        </p:attrNameLst>
                                      </p:cBhvr>
                                      <p:to>
                                        <p:strVal val="visible"/>
                                      </p:to>
                                    </p:set>
                                    <p:animEffect transition="in" filter="wipe(up)">
                                      <p:cBhvr>
                                        <p:cTn id="65" dur="500"/>
                                        <p:tgtEl>
                                          <p:spTgt spid="30"/>
                                        </p:tgtEl>
                                      </p:cBhvr>
                                    </p:animEffect>
                                  </p:childTnLst>
                                </p:cTn>
                              </p:par>
                              <p:par>
                                <p:cTn id="66" presetID="53" presetClass="entr" presetSubtype="16" fill="hold" grpId="0" nodeType="withEffect">
                                  <p:stCondLst>
                                    <p:cond delay="19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500" fill="hold"/>
                                        <p:tgtEl>
                                          <p:spTgt spid="26"/>
                                        </p:tgtEl>
                                        <p:attrNameLst>
                                          <p:attrName>ppt_w</p:attrName>
                                        </p:attrNameLst>
                                      </p:cBhvr>
                                      <p:tavLst>
                                        <p:tav tm="0">
                                          <p:val>
                                            <p:fltVal val="0"/>
                                          </p:val>
                                        </p:tav>
                                        <p:tav tm="100000">
                                          <p:val>
                                            <p:strVal val="#ppt_w"/>
                                          </p:val>
                                        </p:tav>
                                      </p:tavLst>
                                    </p:anim>
                                    <p:anim calcmode="lin" valueType="num">
                                      <p:cBhvr>
                                        <p:cTn id="69" dur="500" fill="hold"/>
                                        <p:tgtEl>
                                          <p:spTgt spid="26"/>
                                        </p:tgtEl>
                                        <p:attrNameLst>
                                          <p:attrName>ppt_h</p:attrName>
                                        </p:attrNameLst>
                                      </p:cBhvr>
                                      <p:tavLst>
                                        <p:tav tm="0">
                                          <p:val>
                                            <p:fltVal val="0"/>
                                          </p:val>
                                        </p:tav>
                                        <p:tav tm="100000">
                                          <p:val>
                                            <p:strVal val="#ppt_h"/>
                                          </p:val>
                                        </p:tav>
                                      </p:tavLst>
                                    </p:anim>
                                    <p:animEffect transition="in" filter="fade">
                                      <p:cBhvr>
                                        <p:cTn id="70" dur="500"/>
                                        <p:tgtEl>
                                          <p:spTgt spid="26"/>
                                        </p:tgtEl>
                                      </p:cBhvr>
                                    </p:animEffect>
                                  </p:childTnLst>
                                </p:cTn>
                              </p:par>
                              <p:par>
                                <p:cTn id="71" presetID="22" presetClass="entr" presetSubtype="8" fill="hold" grpId="0" nodeType="withEffect">
                                  <p:stCondLst>
                                    <p:cond delay="1950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500"/>
                                        <p:tgtEl>
                                          <p:spTgt spid="23"/>
                                        </p:tgtEl>
                                      </p:cBhvr>
                                    </p:animEffect>
                                  </p:childTnLst>
                                </p:cTn>
                              </p:par>
                              <p:par>
                                <p:cTn id="74" presetID="2" presetClass="exit" presetSubtype="2" fill="hold" grpId="1" nodeType="withEffect">
                                  <p:stCondLst>
                                    <p:cond delay="28200"/>
                                  </p:stCondLst>
                                  <p:childTnLst>
                                    <p:anim calcmode="lin" valueType="num">
                                      <p:cBhvr additive="base">
                                        <p:cTn id="75" dur="500"/>
                                        <p:tgtEl>
                                          <p:spTgt spid="6"/>
                                        </p:tgtEl>
                                        <p:attrNameLst>
                                          <p:attrName>ppt_x</p:attrName>
                                        </p:attrNameLst>
                                      </p:cBhvr>
                                      <p:tavLst>
                                        <p:tav tm="0">
                                          <p:val>
                                            <p:strVal val="ppt_x"/>
                                          </p:val>
                                        </p:tav>
                                        <p:tav tm="100000">
                                          <p:val>
                                            <p:strVal val="1+ppt_w/2"/>
                                          </p:val>
                                        </p:tav>
                                      </p:tavLst>
                                    </p:anim>
                                    <p:anim calcmode="lin" valueType="num">
                                      <p:cBhvr additive="base">
                                        <p:cTn id="76" dur="500"/>
                                        <p:tgtEl>
                                          <p:spTgt spid="6"/>
                                        </p:tgtEl>
                                        <p:attrNameLst>
                                          <p:attrName>ppt_y</p:attrName>
                                        </p:attrNameLst>
                                      </p:cBhvr>
                                      <p:tavLst>
                                        <p:tav tm="0">
                                          <p:val>
                                            <p:strVal val="ppt_y"/>
                                          </p:val>
                                        </p:tav>
                                        <p:tav tm="100000">
                                          <p:val>
                                            <p:strVal val="ppt_y"/>
                                          </p:val>
                                        </p:tav>
                                      </p:tavLst>
                                    </p:anim>
                                    <p:set>
                                      <p:cBhvr>
                                        <p:cTn id="77" dur="1" fill="hold">
                                          <p:stCondLst>
                                            <p:cond delay="499"/>
                                          </p:stCondLst>
                                        </p:cTn>
                                        <p:tgtEl>
                                          <p:spTgt spid="6"/>
                                        </p:tgtEl>
                                        <p:attrNameLst>
                                          <p:attrName>style.visibility</p:attrName>
                                        </p:attrNameLst>
                                      </p:cBhvr>
                                      <p:to>
                                        <p:strVal val="hidden"/>
                                      </p:to>
                                    </p:set>
                                  </p:childTnLst>
                                </p:cTn>
                              </p:par>
                              <p:par>
                                <p:cTn id="78" presetID="2" presetClass="exit" presetSubtype="2" fill="hold" grpId="1" nodeType="withEffect">
                                  <p:stCondLst>
                                    <p:cond delay="28200"/>
                                  </p:stCondLst>
                                  <p:childTnLst>
                                    <p:anim calcmode="lin" valueType="num">
                                      <p:cBhvr additive="base">
                                        <p:cTn id="79" dur="500"/>
                                        <p:tgtEl>
                                          <p:spTgt spid="21"/>
                                        </p:tgtEl>
                                        <p:attrNameLst>
                                          <p:attrName>ppt_x</p:attrName>
                                        </p:attrNameLst>
                                      </p:cBhvr>
                                      <p:tavLst>
                                        <p:tav tm="0">
                                          <p:val>
                                            <p:strVal val="ppt_x"/>
                                          </p:val>
                                        </p:tav>
                                        <p:tav tm="100000">
                                          <p:val>
                                            <p:strVal val="1+ppt_w/2"/>
                                          </p:val>
                                        </p:tav>
                                      </p:tavLst>
                                    </p:anim>
                                    <p:anim calcmode="lin" valueType="num">
                                      <p:cBhvr additive="base">
                                        <p:cTn id="80" dur="500"/>
                                        <p:tgtEl>
                                          <p:spTgt spid="21"/>
                                        </p:tgtEl>
                                        <p:attrNameLst>
                                          <p:attrName>ppt_y</p:attrName>
                                        </p:attrNameLst>
                                      </p:cBhvr>
                                      <p:tavLst>
                                        <p:tav tm="0">
                                          <p:val>
                                            <p:strVal val="ppt_y"/>
                                          </p:val>
                                        </p:tav>
                                        <p:tav tm="100000">
                                          <p:val>
                                            <p:strVal val="ppt_y"/>
                                          </p:val>
                                        </p:tav>
                                      </p:tavLst>
                                    </p:anim>
                                    <p:set>
                                      <p:cBhvr>
                                        <p:cTn id="81" dur="1" fill="hold">
                                          <p:stCondLst>
                                            <p:cond delay="499"/>
                                          </p:stCondLst>
                                        </p:cTn>
                                        <p:tgtEl>
                                          <p:spTgt spid="21"/>
                                        </p:tgtEl>
                                        <p:attrNameLst>
                                          <p:attrName>style.visibility</p:attrName>
                                        </p:attrNameLst>
                                      </p:cBhvr>
                                      <p:to>
                                        <p:strVal val="hidden"/>
                                      </p:to>
                                    </p:set>
                                  </p:childTnLst>
                                </p:cTn>
                              </p:par>
                              <p:par>
                                <p:cTn id="82" presetID="2" presetClass="exit" presetSubtype="2" fill="hold" grpId="1" nodeType="withEffect">
                                  <p:stCondLst>
                                    <p:cond delay="28200"/>
                                  </p:stCondLst>
                                  <p:childTnLst>
                                    <p:anim calcmode="lin" valueType="num">
                                      <p:cBhvr additive="base">
                                        <p:cTn id="83" dur="500"/>
                                        <p:tgtEl>
                                          <p:spTgt spid="7"/>
                                        </p:tgtEl>
                                        <p:attrNameLst>
                                          <p:attrName>ppt_x</p:attrName>
                                        </p:attrNameLst>
                                      </p:cBhvr>
                                      <p:tavLst>
                                        <p:tav tm="0">
                                          <p:val>
                                            <p:strVal val="ppt_x"/>
                                          </p:val>
                                        </p:tav>
                                        <p:tav tm="100000">
                                          <p:val>
                                            <p:strVal val="1+ppt_w/2"/>
                                          </p:val>
                                        </p:tav>
                                      </p:tavLst>
                                    </p:anim>
                                    <p:anim calcmode="lin" valueType="num">
                                      <p:cBhvr additive="base">
                                        <p:cTn id="84" dur="500"/>
                                        <p:tgtEl>
                                          <p:spTgt spid="7"/>
                                        </p:tgtEl>
                                        <p:attrNameLst>
                                          <p:attrName>ppt_y</p:attrName>
                                        </p:attrNameLst>
                                      </p:cBhvr>
                                      <p:tavLst>
                                        <p:tav tm="0">
                                          <p:val>
                                            <p:strVal val="ppt_y"/>
                                          </p:val>
                                        </p:tav>
                                        <p:tav tm="100000">
                                          <p:val>
                                            <p:strVal val="ppt_y"/>
                                          </p:val>
                                        </p:tav>
                                      </p:tavLst>
                                    </p:anim>
                                    <p:set>
                                      <p:cBhvr>
                                        <p:cTn id="85" dur="1" fill="hold">
                                          <p:stCondLst>
                                            <p:cond delay="499"/>
                                          </p:stCondLst>
                                        </p:cTn>
                                        <p:tgtEl>
                                          <p:spTgt spid="7"/>
                                        </p:tgtEl>
                                        <p:attrNameLst>
                                          <p:attrName>style.visibility</p:attrName>
                                        </p:attrNameLst>
                                      </p:cBhvr>
                                      <p:to>
                                        <p:strVal val="hidden"/>
                                      </p:to>
                                    </p:set>
                                  </p:childTnLst>
                                </p:cTn>
                              </p:par>
                              <p:par>
                                <p:cTn id="86" presetID="2" presetClass="exit" presetSubtype="2" fill="hold" nodeType="withEffect">
                                  <p:stCondLst>
                                    <p:cond delay="28200"/>
                                  </p:stCondLst>
                                  <p:childTnLst>
                                    <p:anim calcmode="lin" valueType="num">
                                      <p:cBhvr additive="base">
                                        <p:cTn id="87" dur="500"/>
                                        <p:tgtEl>
                                          <p:spTgt spid="2"/>
                                        </p:tgtEl>
                                        <p:attrNameLst>
                                          <p:attrName>ppt_x</p:attrName>
                                        </p:attrNameLst>
                                      </p:cBhvr>
                                      <p:tavLst>
                                        <p:tav tm="0">
                                          <p:val>
                                            <p:strVal val="ppt_x"/>
                                          </p:val>
                                        </p:tav>
                                        <p:tav tm="100000">
                                          <p:val>
                                            <p:strVal val="1+ppt_w/2"/>
                                          </p:val>
                                        </p:tav>
                                      </p:tavLst>
                                    </p:anim>
                                    <p:anim calcmode="lin" valueType="num">
                                      <p:cBhvr additive="base">
                                        <p:cTn id="88" dur="500"/>
                                        <p:tgtEl>
                                          <p:spTgt spid="2"/>
                                        </p:tgtEl>
                                        <p:attrNameLst>
                                          <p:attrName>ppt_y</p:attrName>
                                        </p:attrNameLst>
                                      </p:cBhvr>
                                      <p:tavLst>
                                        <p:tav tm="0">
                                          <p:val>
                                            <p:strVal val="ppt_y"/>
                                          </p:val>
                                        </p:tav>
                                        <p:tav tm="100000">
                                          <p:val>
                                            <p:strVal val="ppt_y"/>
                                          </p:val>
                                        </p:tav>
                                      </p:tavLst>
                                    </p:anim>
                                    <p:set>
                                      <p:cBhvr>
                                        <p:cTn id="89" dur="1" fill="hold">
                                          <p:stCondLst>
                                            <p:cond delay="499"/>
                                          </p:stCondLst>
                                        </p:cTn>
                                        <p:tgtEl>
                                          <p:spTgt spid="2"/>
                                        </p:tgtEl>
                                        <p:attrNameLst>
                                          <p:attrName>style.visibility</p:attrName>
                                        </p:attrNameLst>
                                      </p:cBhvr>
                                      <p:to>
                                        <p:strVal val="hidden"/>
                                      </p:to>
                                    </p:set>
                                  </p:childTnLst>
                                </p:cTn>
                              </p:par>
                              <p:par>
                                <p:cTn id="90" presetID="2" presetClass="exit" presetSubtype="2" fill="hold" grpId="1" nodeType="withEffect">
                                  <p:stCondLst>
                                    <p:cond delay="28200"/>
                                  </p:stCondLst>
                                  <p:childTnLst>
                                    <p:anim calcmode="lin" valueType="num">
                                      <p:cBhvr additive="base">
                                        <p:cTn id="91" dur="500"/>
                                        <p:tgtEl>
                                          <p:spTgt spid="16"/>
                                        </p:tgtEl>
                                        <p:attrNameLst>
                                          <p:attrName>ppt_x</p:attrName>
                                        </p:attrNameLst>
                                      </p:cBhvr>
                                      <p:tavLst>
                                        <p:tav tm="0">
                                          <p:val>
                                            <p:strVal val="ppt_x"/>
                                          </p:val>
                                        </p:tav>
                                        <p:tav tm="100000">
                                          <p:val>
                                            <p:strVal val="1+ppt_w/2"/>
                                          </p:val>
                                        </p:tav>
                                      </p:tavLst>
                                    </p:anim>
                                    <p:anim calcmode="lin" valueType="num">
                                      <p:cBhvr additive="base">
                                        <p:cTn id="92" dur="500"/>
                                        <p:tgtEl>
                                          <p:spTgt spid="16"/>
                                        </p:tgtEl>
                                        <p:attrNameLst>
                                          <p:attrName>ppt_y</p:attrName>
                                        </p:attrNameLst>
                                      </p:cBhvr>
                                      <p:tavLst>
                                        <p:tav tm="0">
                                          <p:val>
                                            <p:strVal val="ppt_y"/>
                                          </p:val>
                                        </p:tav>
                                        <p:tav tm="100000">
                                          <p:val>
                                            <p:strVal val="ppt_y"/>
                                          </p:val>
                                        </p:tav>
                                      </p:tavLst>
                                    </p:anim>
                                    <p:set>
                                      <p:cBhvr>
                                        <p:cTn id="93" dur="1" fill="hold">
                                          <p:stCondLst>
                                            <p:cond delay="499"/>
                                          </p:stCondLst>
                                        </p:cTn>
                                        <p:tgtEl>
                                          <p:spTgt spid="16"/>
                                        </p:tgtEl>
                                        <p:attrNameLst>
                                          <p:attrName>style.visibility</p:attrName>
                                        </p:attrNameLst>
                                      </p:cBhvr>
                                      <p:to>
                                        <p:strVal val="hidden"/>
                                      </p:to>
                                    </p:set>
                                  </p:childTnLst>
                                </p:cTn>
                              </p:par>
                              <p:par>
                                <p:cTn id="94" presetID="2" presetClass="exit" presetSubtype="2" fill="hold" nodeType="withEffect">
                                  <p:stCondLst>
                                    <p:cond delay="28200"/>
                                  </p:stCondLst>
                                  <p:childTnLst>
                                    <p:anim calcmode="lin" valueType="num">
                                      <p:cBhvr additive="base">
                                        <p:cTn id="95" dur="500"/>
                                        <p:tgtEl>
                                          <p:spTgt spid="4"/>
                                        </p:tgtEl>
                                        <p:attrNameLst>
                                          <p:attrName>ppt_x</p:attrName>
                                        </p:attrNameLst>
                                      </p:cBhvr>
                                      <p:tavLst>
                                        <p:tav tm="0">
                                          <p:val>
                                            <p:strVal val="ppt_x"/>
                                          </p:val>
                                        </p:tav>
                                        <p:tav tm="100000">
                                          <p:val>
                                            <p:strVal val="1+ppt_w/2"/>
                                          </p:val>
                                        </p:tav>
                                      </p:tavLst>
                                    </p:anim>
                                    <p:anim calcmode="lin" valueType="num">
                                      <p:cBhvr additive="base">
                                        <p:cTn id="96" dur="500"/>
                                        <p:tgtEl>
                                          <p:spTgt spid="4"/>
                                        </p:tgtEl>
                                        <p:attrNameLst>
                                          <p:attrName>ppt_y</p:attrName>
                                        </p:attrNameLst>
                                      </p:cBhvr>
                                      <p:tavLst>
                                        <p:tav tm="0">
                                          <p:val>
                                            <p:strVal val="ppt_y"/>
                                          </p:val>
                                        </p:tav>
                                        <p:tav tm="100000">
                                          <p:val>
                                            <p:strVal val="ppt_y"/>
                                          </p:val>
                                        </p:tav>
                                      </p:tavLst>
                                    </p:anim>
                                    <p:set>
                                      <p:cBhvr>
                                        <p:cTn id="97" dur="1" fill="hold">
                                          <p:stCondLst>
                                            <p:cond delay="499"/>
                                          </p:stCondLst>
                                        </p:cTn>
                                        <p:tgtEl>
                                          <p:spTgt spid="4"/>
                                        </p:tgtEl>
                                        <p:attrNameLst>
                                          <p:attrName>style.visibility</p:attrName>
                                        </p:attrNameLst>
                                      </p:cBhvr>
                                      <p:to>
                                        <p:strVal val="hidden"/>
                                      </p:to>
                                    </p:set>
                                  </p:childTnLst>
                                </p:cTn>
                              </p:par>
                              <p:par>
                                <p:cTn id="98" presetID="2" presetClass="exit" presetSubtype="2" fill="hold" grpId="1" nodeType="withEffect">
                                  <p:stCondLst>
                                    <p:cond delay="28200"/>
                                  </p:stCondLst>
                                  <p:childTnLst>
                                    <p:anim calcmode="lin" valueType="num">
                                      <p:cBhvr additive="base">
                                        <p:cTn id="99" dur="500"/>
                                        <p:tgtEl>
                                          <p:spTgt spid="18"/>
                                        </p:tgtEl>
                                        <p:attrNameLst>
                                          <p:attrName>ppt_x</p:attrName>
                                        </p:attrNameLst>
                                      </p:cBhvr>
                                      <p:tavLst>
                                        <p:tav tm="0">
                                          <p:val>
                                            <p:strVal val="ppt_x"/>
                                          </p:val>
                                        </p:tav>
                                        <p:tav tm="100000">
                                          <p:val>
                                            <p:strVal val="1+ppt_w/2"/>
                                          </p:val>
                                        </p:tav>
                                      </p:tavLst>
                                    </p:anim>
                                    <p:anim calcmode="lin" valueType="num">
                                      <p:cBhvr additive="base">
                                        <p:cTn id="100" dur="500"/>
                                        <p:tgtEl>
                                          <p:spTgt spid="18"/>
                                        </p:tgtEl>
                                        <p:attrNameLst>
                                          <p:attrName>ppt_y</p:attrName>
                                        </p:attrNameLst>
                                      </p:cBhvr>
                                      <p:tavLst>
                                        <p:tav tm="0">
                                          <p:val>
                                            <p:strVal val="ppt_y"/>
                                          </p:val>
                                        </p:tav>
                                        <p:tav tm="100000">
                                          <p:val>
                                            <p:strVal val="ppt_y"/>
                                          </p:val>
                                        </p:tav>
                                      </p:tavLst>
                                    </p:anim>
                                    <p:set>
                                      <p:cBhvr>
                                        <p:cTn id="101" dur="1" fill="hold">
                                          <p:stCondLst>
                                            <p:cond delay="499"/>
                                          </p:stCondLst>
                                        </p:cTn>
                                        <p:tgtEl>
                                          <p:spTgt spid="18"/>
                                        </p:tgtEl>
                                        <p:attrNameLst>
                                          <p:attrName>style.visibility</p:attrName>
                                        </p:attrNameLst>
                                      </p:cBhvr>
                                      <p:to>
                                        <p:strVal val="hidden"/>
                                      </p:to>
                                    </p:set>
                                  </p:childTnLst>
                                </p:cTn>
                              </p:par>
                              <p:par>
                                <p:cTn id="102" presetID="2" presetClass="exit" presetSubtype="2" fill="hold" nodeType="withEffect">
                                  <p:stCondLst>
                                    <p:cond delay="28200"/>
                                  </p:stCondLst>
                                  <p:childTnLst>
                                    <p:anim calcmode="lin" valueType="num">
                                      <p:cBhvr additive="base">
                                        <p:cTn id="103" dur="500"/>
                                        <p:tgtEl>
                                          <p:spTgt spid="22"/>
                                        </p:tgtEl>
                                        <p:attrNameLst>
                                          <p:attrName>ppt_x</p:attrName>
                                        </p:attrNameLst>
                                      </p:cBhvr>
                                      <p:tavLst>
                                        <p:tav tm="0">
                                          <p:val>
                                            <p:strVal val="ppt_x"/>
                                          </p:val>
                                        </p:tav>
                                        <p:tav tm="100000">
                                          <p:val>
                                            <p:strVal val="1+ppt_w/2"/>
                                          </p:val>
                                        </p:tav>
                                      </p:tavLst>
                                    </p:anim>
                                    <p:anim calcmode="lin" valueType="num">
                                      <p:cBhvr additive="base">
                                        <p:cTn id="104" dur="500"/>
                                        <p:tgtEl>
                                          <p:spTgt spid="22"/>
                                        </p:tgtEl>
                                        <p:attrNameLst>
                                          <p:attrName>ppt_y</p:attrName>
                                        </p:attrNameLst>
                                      </p:cBhvr>
                                      <p:tavLst>
                                        <p:tav tm="0">
                                          <p:val>
                                            <p:strVal val="ppt_y"/>
                                          </p:val>
                                        </p:tav>
                                        <p:tav tm="100000">
                                          <p:val>
                                            <p:strVal val="ppt_y"/>
                                          </p:val>
                                        </p:tav>
                                      </p:tavLst>
                                    </p:anim>
                                    <p:set>
                                      <p:cBhvr>
                                        <p:cTn id="105" dur="1" fill="hold">
                                          <p:stCondLst>
                                            <p:cond delay="499"/>
                                          </p:stCondLst>
                                        </p:cTn>
                                        <p:tgtEl>
                                          <p:spTgt spid="22"/>
                                        </p:tgtEl>
                                        <p:attrNameLst>
                                          <p:attrName>style.visibility</p:attrName>
                                        </p:attrNameLst>
                                      </p:cBhvr>
                                      <p:to>
                                        <p:strVal val="hidden"/>
                                      </p:to>
                                    </p:set>
                                  </p:childTnLst>
                                </p:cTn>
                              </p:par>
                              <p:par>
                                <p:cTn id="106" presetID="2" presetClass="exit" presetSubtype="2" fill="hold" grpId="1" nodeType="withEffect">
                                  <p:stCondLst>
                                    <p:cond delay="28200"/>
                                  </p:stCondLst>
                                  <p:childTnLst>
                                    <p:anim calcmode="lin" valueType="num">
                                      <p:cBhvr additive="base">
                                        <p:cTn id="107" dur="500"/>
                                        <p:tgtEl>
                                          <p:spTgt spid="23"/>
                                        </p:tgtEl>
                                        <p:attrNameLst>
                                          <p:attrName>ppt_x</p:attrName>
                                        </p:attrNameLst>
                                      </p:cBhvr>
                                      <p:tavLst>
                                        <p:tav tm="0">
                                          <p:val>
                                            <p:strVal val="ppt_x"/>
                                          </p:val>
                                        </p:tav>
                                        <p:tav tm="100000">
                                          <p:val>
                                            <p:strVal val="1+ppt_w/2"/>
                                          </p:val>
                                        </p:tav>
                                      </p:tavLst>
                                    </p:anim>
                                    <p:anim calcmode="lin" valueType="num">
                                      <p:cBhvr additive="base">
                                        <p:cTn id="108" dur="500"/>
                                        <p:tgtEl>
                                          <p:spTgt spid="23"/>
                                        </p:tgtEl>
                                        <p:attrNameLst>
                                          <p:attrName>ppt_y</p:attrName>
                                        </p:attrNameLst>
                                      </p:cBhvr>
                                      <p:tavLst>
                                        <p:tav tm="0">
                                          <p:val>
                                            <p:strVal val="ppt_y"/>
                                          </p:val>
                                        </p:tav>
                                        <p:tav tm="100000">
                                          <p:val>
                                            <p:strVal val="ppt_y"/>
                                          </p:val>
                                        </p:tav>
                                      </p:tavLst>
                                    </p:anim>
                                    <p:set>
                                      <p:cBhvr>
                                        <p:cTn id="109" dur="1" fill="hold">
                                          <p:stCondLst>
                                            <p:cond delay="499"/>
                                          </p:stCondLst>
                                        </p:cTn>
                                        <p:tgtEl>
                                          <p:spTgt spid="23"/>
                                        </p:tgtEl>
                                        <p:attrNameLst>
                                          <p:attrName>style.visibility</p:attrName>
                                        </p:attrNameLst>
                                      </p:cBhvr>
                                      <p:to>
                                        <p:strVal val="hidden"/>
                                      </p:to>
                                    </p:set>
                                  </p:childTnLst>
                                </p:cTn>
                              </p:par>
                              <p:par>
                                <p:cTn id="110" presetID="2" presetClass="exit" presetSubtype="8" fill="hold" grpId="1" nodeType="withEffect">
                                  <p:stCondLst>
                                    <p:cond delay="28200"/>
                                  </p:stCondLst>
                                  <p:childTnLst>
                                    <p:anim calcmode="lin" valueType="num">
                                      <p:cBhvr additive="base">
                                        <p:cTn id="111" dur="500"/>
                                        <p:tgtEl>
                                          <p:spTgt spid="3"/>
                                        </p:tgtEl>
                                        <p:attrNameLst>
                                          <p:attrName>ppt_x</p:attrName>
                                        </p:attrNameLst>
                                      </p:cBhvr>
                                      <p:tavLst>
                                        <p:tav tm="0">
                                          <p:val>
                                            <p:strVal val="ppt_x"/>
                                          </p:val>
                                        </p:tav>
                                        <p:tav tm="100000">
                                          <p:val>
                                            <p:strVal val="0-ppt_w/2"/>
                                          </p:val>
                                        </p:tav>
                                      </p:tavLst>
                                    </p:anim>
                                    <p:anim calcmode="lin" valueType="num">
                                      <p:cBhvr additive="base">
                                        <p:cTn id="112" dur="500"/>
                                        <p:tgtEl>
                                          <p:spTgt spid="3"/>
                                        </p:tgtEl>
                                        <p:attrNameLst>
                                          <p:attrName>ppt_y</p:attrName>
                                        </p:attrNameLst>
                                      </p:cBhvr>
                                      <p:tavLst>
                                        <p:tav tm="0">
                                          <p:val>
                                            <p:strVal val="ppt_y"/>
                                          </p:val>
                                        </p:tav>
                                        <p:tav tm="100000">
                                          <p:val>
                                            <p:strVal val="ppt_y"/>
                                          </p:val>
                                        </p:tav>
                                      </p:tavLst>
                                    </p:anim>
                                    <p:set>
                                      <p:cBhvr>
                                        <p:cTn id="113" dur="1" fill="hold">
                                          <p:stCondLst>
                                            <p:cond delay="499"/>
                                          </p:stCondLst>
                                        </p:cTn>
                                        <p:tgtEl>
                                          <p:spTgt spid="3"/>
                                        </p:tgtEl>
                                        <p:attrNameLst>
                                          <p:attrName>style.visibility</p:attrName>
                                        </p:attrNameLst>
                                      </p:cBhvr>
                                      <p:to>
                                        <p:strVal val="hidden"/>
                                      </p:to>
                                    </p:set>
                                  </p:childTnLst>
                                </p:cTn>
                              </p:par>
                              <p:par>
                                <p:cTn id="114" presetID="2" presetClass="exit" presetSubtype="8" fill="hold" nodeType="withEffect">
                                  <p:stCondLst>
                                    <p:cond delay="28200"/>
                                  </p:stCondLst>
                                  <p:childTnLst>
                                    <p:anim calcmode="lin" valueType="num">
                                      <p:cBhvr additive="base">
                                        <p:cTn id="115" dur="500"/>
                                        <p:tgtEl>
                                          <p:spTgt spid="8"/>
                                        </p:tgtEl>
                                        <p:attrNameLst>
                                          <p:attrName>ppt_x</p:attrName>
                                        </p:attrNameLst>
                                      </p:cBhvr>
                                      <p:tavLst>
                                        <p:tav tm="0">
                                          <p:val>
                                            <p:strVal val="ppt_x"/>
                                          </p:val>
                                        </p:tav>
                                        <p:tav tm="100000">
                                          <p:val>
                                            <p:strVal val="0-ppt_w/2"/>
                                          </p:val>
                                        </p:tav>
                                      </p:tavLst>
                                    </p:anim>
                                    <p:anim calcmode="lin" valueType="num">
                                      <p:cBhvr additive="base">
                                        <p:cTn id="116" dur="500"/>
                                        <p:tgtEl>
                                          <p:spTgt spid="8"/>
                                        </p:tgtEl>
                                        <p:attrNameLst>
                                          <p:attrName>ppt_y</p:attrName>
                                        </p:attrNameLst>
                                      </p:cBhvr>
                                      <p:tavLst>
                                        <p:tav tm="0">
                                          <p:val>
                                            <p:strVal val="ppt_y"/>
                                          </p:val>
                                        </p:tav>
                                        <p:tav tm="100000">
                                          <p:val>
                                            <p:strVal val="ppt_y"/>
                                          </p:val>
                                        </p:tav>
                                      </p:tavLst>
                                    </p:anim>
                                    <p:set>
                                      <p:cBhvr>
                                        <p:cTn id="117" dur="1" fill="hold">
                                          <p:stCondLst>
                                            <p:cond delay="499"/>
                                          </p:stCondLst>
                                        </p:cTn>
                                        <p:tgtEl>
                                          <p:spTgt spid="8"/>
                                        </p:tgtEl>
                                        <p:attrNameLst>
                                          <p:attrName>style.visibility</p:attrName>
                                        </p:attrNameLst>
                                      </p:cBhvr>
                                      <p:to>
                                        <p:strVal val="hidden"/>
                                      </p:to>
                                    </p:set>
                                  </p:childTnLst>
                                </p:cTn>
                              </p:par>
                              <p:par>
                                <p:cTn id="118" presetID="2" presetClass="exit" presetSubtype="8" fill="hold" nodeType="withEffect">
                                  <p:stCondLst>
                                    <p:cond delay="28200"/>
                                  </p:stCondLst>
                                  <p:childTnLst>
                                    <p:anim calcmode="lin" valueType="num">
                                      <p:cBhvr additive="base">
                                        <p:cTn id="119" dur="500"/>
                                        <p:tgtEl>
                                          <p:spTgt spid="20"/>
                                        </p:tgtEl>
                                        <p:attrNameLst>
                                          <p:attrName>ppt_x</p:attrName>
                                        </p:attrNameLst>
                                      </p:cBhvr>
                                      <p:tavLst>
                                        <p:tav tm="0">
                                          <p:val>
                                            <p:strVal val="ppt_x"/>
                                          </p:val>
                                        </p:tav>
                                        <p:tav tm="100000">
                                          <p:val>
                                            <p:strVal val="0-ppt_w/2"/>
                                          </p:val>
                                        </p:tav>
                                      </p:tavLst>
                                    </p:anim>
                                    <p:anim calcmode="lin" valueType="num">
                                      <p:cBhvr additive="base">
                                        <p:cTn id="120" dur="500"/>
                                        <p:tgtEl>
                                          <p:spTgt spid="20"/>
                                        </p:tgtEl>
                                        <p:attrNameLst>
                                          <p:attrName>ppt_y</p:attrName>
                                        </p:attrNameLst>
                                      </p:cBhvr>
                                      <p:tavLst>
                                        <p:tav tm="0">
                                          <p:val>
                                            <p:strVal val="ppt_y"/>
                                          </p:val>
                                        </p:tav>
                                        <p:tav tm="100000">
                                          <p:val>
                                            <p:strVal val="ppt_y"/>
                                          </p:val>
                                        </p:tav>
                                      </p:tavLst>
                                    </p:anim>
                                    <p:set>
                                      <p:cBhvr>
                                        <p:cTn id="121" dur="1" fill="hold">
                                          <p:stCondLst>
                                            <p:cond delay="499"/>
                                          </p:stCondLst>
                                        </p:cTn>
                                        <p:tgtEl>
                                          <p:spTgt spid="20"/>
                                        </p:tgtEl>
                                        <p:attrNameLst>
                                          <p:attrName>style.visibility</p:attrName>
                                        </p:attrNameLst>
                                      </p:cBhvr>
                                      <p:to>
                                        <p:strVal val="hidden"/>
                                      </p:to>
                                    </p:set>
                                  </p:childTnLst>
                                </p:cTn>
                              </p:par>
                              <p:par>
                                <p:cTn id="122" presetID="2" presetClass="exit" presetSubtype="8" fill="hold" grpId="1" nodeType="withEffect">
                                  <p:stCondLst>
                                    <p:cond delay="28200"/>
                                  </p:stCondLst>
                                  <p:childTnLst>
                                    <p:anim calcmode="lin" valueType="num">
                                      <p:cBhvr additive="base">
                                        <p:cTn id="123" dur="500"/>
                                        <p:tgtEl>
                                          <p:spTgt spid="14"/>
                                        </p:tgtEl>
                                        <p:attrNameLst>
                                          <p:attrName>ppt_x</p:attrName>
                                        </p:attrNameLst>
                                      </p:cBhvr>
                                      <p:tavLst>
                                        <p:tav tm="0">
                                          <p:val>
                                            <p:strVal val="ppt_x"/>
                                          </p:val>
                                        </p:tav>
                                        <p:tav tm="100000">
                                          <p:val>
                                            <p:strVal val="0-ppt_w/2"/>
                                          </p:val>
                                        </p:tav>
                                      </p:tavLst>
                                    </p:anim>
                                    <p:anim calcmode="lin" valueType="num">
                                      <p:cBhvr additive="base">
                                        <p:cTn id="124" dur="500"/>
                                        <p:tgtEl>
                                          <p:spTgt spid="14"/>
                                        </p:tgtEl>
                                        <p:attrNameLst>
                                          <p:attrName>ppt_y</p:attrName>
                                        </p:attrNameLst>
                                      </p:cBhvr>
                                      <p:tavLst>
                                        <p:tav tm="0">
                                          <p:val>
                                            <p:strVal val="ppt_y"/>
                                          </p:val>
                                        </p:tav>
                                        <p:tav tm="100000">
                                          <p:val>
                                            <p:strVal val="ppt_y"/>
                                          </p:val>
                                        </p:tav>
                                      </p:tavLst>
                                    </p:anim>
                                    <p:set>
                                      <p:cBhvr>
                                        <p:cTn id="125" dur="1" fill="hold">
                                          <p:stCondLst>
                                            <p:cond delay="499"/>
                                          </p:stCondLst>
                                        </p:cTn>
                                        <p:tgtEl>
                                          <p:spTgt spid="14"/>
                                        </p:tgtEl>
                                        <p:attrNameLst>
                                          <p:attrName>style.visibility</p:attrName>
                                        </p:attrNameLst>
                                      </p:cBhvr>
                                      <p:to>
                                        <p:strVal val="hidden"/>
                                      </p:to>
                                    </p:set>
                                  </p:childTnLst>
                                </p:cTn>
                              </p:par>
                              <p:par>
                                <p:cTn id="126" presetID="2" presetClass="exit" presetSubtype="8" fill="hold" nodeType="withEffect">
                                  <p:stCondLst>
                                    <p:cond delay="28200"/>
                                  </p:stCondLst>
                                  <p:childTnLst>
                                    <p:anim calcmode="lin" valueType="num">
                                      <p:cBhvr additive="base">
                                        <p:cTn id="127" dur="500"/>
                                        <p:tgtEl>
                                          <p:spTgt spid="13"/>
                                        </p:tgtEl>
                                        <p:attrNameLst>
                                          <p:attrName>ppt_x</p:attrName>
                                        </p:attrNameLst>
                                      </p:cBhvr>
                                      <p:tavLst>
                                        <p:tav tm="0">
                                          <p:val>
                                            <p:strVal val="ppt_x"/>
                                          </p:val>
                                        </p:tav>
                                        <p:tav tm="100000">
                                          <p:val>
                                            <p:strVal val="0-ppt_w/2"/>
                                          </p:val>
                                        </p:tav>
                                      </p:tavLst>
                                    </p:anim>
                                    <p:anim calcmode="lin" valueType="num">
                                      <p:cBhvr additive="base">
                                        <p:cTn id="128" dur="500"/>
                                        <p:tgtEl>
                                          <p:spTgt spid="13"/>
                                        </p:tgtEl>
                                        <p:attrNameLst>
                                          <p:attrName>ppt_y</p:attrName>
                                        </p:attrNameLst>
                                      </p:cBhvr>
                                      <p:tavLst>
                                        <p:tav tm="0">
                                          <p:val>
                                            <p:strVal val="ppt_y"/>
                                          </p:val>
                                        </p:tav>
                                        <p:tav tm="100000">
                                          <p:val>
                                            <p:strVal val="ppt_y"/>
                                          </p:val>
                                        </p:tav>
                                      </p:tavLst>
                                    </p:anim>
                                    <p:set>
                                      <p:cBhvr>
                                        <p:cTn id="129" dur="1" fill="hold">
                                          <p:stCondLst>
                                            <p:cond delay="499"/>
                                          </p:stCondLst>
                                        </p:cTn>
                                        <p:tgtEl>
                                          <p:spTgt spid="13"/>
                                        </p:tgtEl>
                                        <p:attrNameLst>
                                          <p:attrName>style.visibility</p:attrName>
                                        </p:attrNameLst>
                                      </p:cBhvr>
                                      <p:to>
                                        <p:strVal val="hidden"/>
                                      </p:to>
                                    </p:set>
                                  </p:childTnLst>
                                </p:cTn>
                              </p:par>
                              <p:par>
                                <p:cTn id="130" presetID="2" presetClass="exit" presetSubtype="8" fill="hold" grpId="1" nodeType="withEffect">
                                  <p:stCondLst>
                                    <p:cond delay="28200"/>
                                  </p:stCondLst>
                                  <p:childTnLst>
                                    <p:anim calcmode="lin" valueType="num">
                                      <p:cBhvr additive="base">
                                        <p:cTn id="131" dur="500"/>
                                        <p:tgtEl>
                                          <p:spTgt spid="19"/>
                                        </p:tgtEl>
                                        <p:attrNameLst>
                                          <p:attrName>ppt_x</p:attrName>
                                        </p:attrNameLst>
                                      </p:cBhvr>
                                      <p:tavLst>
                                        <p:tav tm="0">
                                          <p:val>
                                            <p:strVal val="ppt_x"/>
                                          </p:val>
                                        </p:tav>
                                        <p:tav tm="100000">
                                          <p:val>
                                            <p:strVal val="0-ppt_w/2"/>
                                          </p:val>
                                        </p:tav>
                                      </p:tavLst>
                                    </p:anim>
                                    <p:anim calcmode="lin" valueType="num">
                                      <p:cBhvr additive="base">
                                        <p:cTn id="132" dur="500"/>
                                        <p:tgtEl>
                                          <p:spTgt spid="19"/>
                                        </p:tgtEl>
                                        <p:attrNameLst>
                                          <p:attrName>ppt_y</p:attrName>
                                        </p:attrNameLst>
                                      </p:cBhvr>
                                      <p:tavLst>
                                        <p:tav tm="0">
                                          <p:val>
                                            <p:strVal val="ppt_y"/>
                                          </p:val>
                                        </p:tav>
                                        <p:tav tm="100000">
                                          <p:val>
                                            <p:strVal val="ppt_y"/>
                                          </p:val>
                                        </p:tav>
                                      </p:tavLst>
                                    </p:anim>
                                    <p:set>
                                      <p:cBhvr>
                                        <p:cTn id="133" dur="1" fill="hold">
                                          <p:stCondLst>
                                            <p:cond delay="499"/>
                                          </p:stCondLst>
                                        </p:cTn>
                                        <p:tgtEl>
                                          <p:spTgt spid="19"/>
                                        </p:tgtEl>
                                        <p:attrNameLst>
                                          <p:attrName>style.visibility</p:attrName>
                                        </p:attrNameLst>
                                      </p:cBhvr>
                                      <p:to>
                                        <p:strVal val="hidden"/>
                                      </p:to>
                                    </p:set>
                                  </p:childTnLst>
                                </p:cTn>
                              </p:par>
                              <p:par>
                                <p:cTn id="134" presetID="2" presetClass="exit" presetSubtype="8" fill="hold" nodeType="withEffect">
                                  <p:stCondLst>
                                    <p:cond delay="28200"/>
                                  </p:stCondLst>
                                  <p:childTnLst>
                                    <p:anim calcmode="lin" valueType="num">
                                      <p:cBhvr additive="base">
                                        <p:cTn id="135" dur="500"/>
                                        <p:tgtEl>
                                          <p:spTgt spid="29"/>
                                        </p:tgtEl>
                                        <p:attrNameLst>
                                          <p:attrName>ppt_x</p:attrName>
                                        </p:attrNameLst>
                                      </p:cBhvr>
                                      <p:tavLst>
                                        <p:tav tm="0">
                                          <p:val>
                                            <p:strVal val="ppt_x"/>
                                          </p:val>
                                        </p:tav>
                                        <p:tav tm="100000">
                                          <p:val>
                                            <p:strVal val="0-ppt_w/2"/>
                                          </p:val>
                                        </p:tav>
                                      </p:tavLst>
                                    </p:anim>
                                    <p:anim calcmode="lin" valueType="num">
                                      <p:cBhvr additive="base">
                                        <p:cTn id="136" dur="500"/>
                                        <p:tgtEl>
                                          <p:spTgt spid="29"/>
                                        </p:tgtEl>
                                        <p:attrNameLst>
                                          <p:attrName>ppt_y</p:attrName>
                                        </p:attrNameLst>
                                      </p:cBhvr>
                                      <p:tavLst>
                                        <p:tav tm="0">
                                          <p:val>
                                            <p:strVal val="ppt_y"/>
                                          </p:val>
                                        </p:tav>
                                        <p:tav tm="100000">
                                          <p:val>
                                            <p:strVal val="ppt_y"/>
                                          </p:val>
                                        </p:tav>
                                      </p:tavLst>
                                    </p:anim>
                                    <p:set>
                                      <p:cBhvr>
                                        <p:cTn id="137" dur="1" fill="hold">
                                          <p:stCondLst>
                                            <p:cond delay="499"/>
                                          </p:stCondLst>
                                        </p:cTn>
                                        <p:tgtEl>
                                          <p:spTgt spid="29"/>
                                        </p:tgtEl>
                                        <p:attrNameLst>
                                          <p:attrName>style.visibility</p:attrName>
                                        </p:attrNameLst>
                                      </p:cBhvr>
                                      <p:to>
                                        <p:strVal val="hidden"/>
                                      </p:to>
                                    </p:set>
                                  </p:childTnLst>
                                </p:cTn>
                              </p:par>
                              <p:par>
                                <p:cTn id="138" presetID="2" presetClass="exit" presetSubtype="8" fill="hold" grpId="1" nodeType="withEffect">
                                  <p:stCondLst>
                                    <p:cond delay="28200"/>
                                  </p:stCondLst>
                                  <p:childTnLst>
                                    <p:anim calcmode="lin" valueType="num">
                                      <p:cBhvr additive="base">
                                        <p:cTn id="139" dur="500"/>
                                        <p:tgtEl>
                                          <p:spTgt spid="17"/>
                                        </p:tgtEl>
                                        <p:attrNameLst>
                                          <p:attrName>ppt_x</p:attrName>
                                        </p:attrNameLst>
                                      </p:cBhvr>
                                      <p:tavLst>
                                        <p:tav tm="0">
                                          <p:val>
                                            <p:strVal val="ppt_x"/>
                                          </p:val>
                                        </p:tav>
                                        <p:tav tm="100000">
                                          <p:val>
                                            <p:strVal val="0-ppt_w/2"/>
                                          </p:val>
                                        </p:tav>
                                      </p:tavLst>
                                    </p:anim>
                                    <p:anim calcmode="lin" valueType="num">
                                      <p:cBhvr additive="base">
                                        <p:cTn id="140" dur="500"/>
                                        <p:tgtEl>
                                          <p:spTgt spid="17"/>
                                        </p:tgtEl>
                                        <p:attrNameLst>
                                          <p:attrName>ppt_y</p:attrName>
                                        </p:attrNameLst>
                                      </p:cBhvr>
                                      <p:tavLst>
                                        <p:tav tm="0">
                                          <p:val>
                                            <p:strVal val="ppt_y"/>
                                          </p:val>
                                        </p:tav>
                                        <p:tav tm="100000">
                                          <p:val>
                                            <p:strVal val="ppt_y"/>
                                          </p:val>
                                        </p:tav>
                                      </p:tavLst>
                                    </p:anim>
                                    <p:set>
                                      <p:cBhvr>
                                        <p:cTn id="141" dur="1" fill="hold">
                                          <p:stCondLst>
                                            <p:cond delay="499"/>
                                          </p:stCondLst>
                                        </p:cTn>
                                        <p:tgtEl>
                                          <p:spTgt spid="17"/>
                                        </p:tgtEl>
                                        <p:attrNameLst>
                                          <p:attrName>style.visibility</p:attrName>
                                        </p:attrNameLst>
                                      </p:cBhvr>
                                      <p:to>
                                        <p:strVal val="hidden"/>
                                      </p:to>
                                    </p:set>
                                  </p:childTnLst>
                                </p:cTn>
                              </p:par>
                              <p:par>
                                <p:cTn id="142" presetID="2" presetClass="exit" presetSubtype="8" fill="hold" nodeType="withEffect">
                                  <p:stCondLst>
                                    <p:cond delay="28200"/>
                                  </p:stCondLst>
                                  <p:childTnLst>
                                    <p:anim calcmode="lin" valueType="num">
                                      <p:cBhvr additive="base">
                                        <p:cTn id="143" dur="500"/>
                                        <p:tgtEl>
                                          <p:spTgt spid="30"/>
                                        </p:tgtEl>
                                        <p:attrNameLst>
                                          <p:attrName>ppt_x</p:attrName>
                                        </p:attrNameLst>
                                      </p:cBhvr>
                                      <p:tavLst>
                                        <p:tav tm="0">
                                          <p:val>
                                            <p:strVal val="ppt_x"/>
                                          </p:val>
                                        </p:tav>
                                        <p:tav tm="100000">
                                          <p:val>
                                            <p:strVal val="0-ppt_w/2"/>
                                          </p:val>
                                        </p:tav>
                                      </p:tavLst>
                                    </p:anim>
                                    <p:anim calcmode="lin" valueType="num">
                                      <p:cBhvr additive="base">
                                        <p:cTn id="144" dur="500"/>
                                        <p:tgtEl>
                                          <p:spTgt spid="30"/>
                                        </p:tgtEl>
                                        <p:attrNameLst>
                                          <p:attrName>ppt_y</p:attrName>
                                        </p:attrNameLst>
                                      </p:cBhvr>
                                      <p:tavLst>
                                        <p:tav tm="0">
                                          <p:val>
                                            <p:strVal val="ppt_y"/>
                                          </p:val>
                                        </p:tav>
                                        <p:tav tm="100000">
                                          <p:val>
                                            <p:strVal val="ppt_y"/>
                                          </p:val>
                                        </p:tav>
                                      </p:tavLst>
                                    </p:anim>
                                    <p:set>
                                      <p:cBhvr>
                                        <p:cTn id="145" dur="1" fill="hold">
                                          <p:stCondLst>
                                            <p:cond delay="499"/>
                                          </p:stCondLst>
                                        </p:cTn>
                                        <p:tgtEl>
                                          <p:spTgt spid="30"/>
                                        </p:tgtEl>
                                        <p:attrNameLst>
                                          <p:attrName>style.visibility</p:attrName>
                                        </p:attrNameLst>
                                      </p:cBhvr>
                                      <p:to>
                                        <p:strVal val="hidden"/>
                                      </p:to>
                                    </p:set>
                                  </p:childTnLst>
                                </p:cTn>
                              </p:par>
                              <p:par>
                                <p:cTn id="146" presetID="2" presetClass="exit" presetSubtype="8" fill="hold" grpId="1" nodeType="withEffect">
                                  <p:stCondLst>
                                    <p:cond delay="28200"/>
                                  </p:stCondLst>
                                  <p:childTnLst>
                                    <p:anim calcmode="lin" valueType="num">
                                      <p:cBhvr additive="base">
                                        <p:cTn id="147" dur="500"/>
                                        <p:tgtEl>
                                          <p:spTgt spid="26"/>
                                        </p:tgtEl>
                                        <p:attrNameLst>
                                          <p:attrName>ppt_x</p:attrName>
                                        </p:attrNameLst>
                                      </p:cBhvr>
                                      <p:tavLst>
                                        <p:tav tm="0">
                                          <p:val>
                                            <p:strVal val="ppt_x"/>
                                          </p:val>
                                        </p:tav>
                                        <p:tav tm="100000">
                                          <p:val>
                                            <p:strVal val="0-ppt_w/2"/>
                                          </p:val>
                                        </p:tav>
                                      </p:tavLst>
                                    </p:anim>
                                    <p:anim calcmode="lin" valueType="num">
                                      <p:cBhvr additive="base">
                                        <p:cTn id="148" dur="500"/>
                                        <p:tgtEl>
                                          <p:spTgt spid="26"/>
                                        </p:tgtEl>
                                        <p:attrNameLst>
                                          <p:attrName>ppt_y</p:attrName>
                                        </p:attrNameLst>
                                      </p:cBhvr>
                                      <p:tavLst>
                                        <p:tav tm="0">
                                          <p:val>
                                            <p:strVal val="ppt_y"/>
                                          </p:val>
                                        </p:tav>
                                        <p:tav tm="100000">
                                          <p:val>
                                            <p:strVal val="ppt_y"/>
                                          </p:val>
                                        </p:tav>
                                      </p:tavLst>
                                    </p:anim>
                                    <p:set>
                                      <p:cBhvr>
                                        <p:cTn id="14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0" fill="hold" display="0">
                  <p:stCondLst>
                    <p:cond delay="indefinite"/>
                  </p:stCondLst>
                  <p:endCondLst>
                    <p:cond evt="onStopAudio" delay="0">
                      <p:tgtEl>
                        <p:sldTgt/>
                      </p:tgtEl>
                    </p:cond>
                  </p:endCondLst>
                </p:cTn>
                <p:tgtEl>
                  <p:spTgt spid="35"/>
                </p:tgtEl>
              </p:cMediaNode>
            </p:audio>
          </p:childTnLst>
        </p:cTn>
      </p:par>
    </p:tnLst>
    <p:bldLst>
      <p:bldP spid="6" grpId="0"/>
      <p:bldP spid="6" grpId="1"/>
      <p:bldP spid="3" grpId="0"/>
      <p:bldP spid="3" grpId="1"/>
      <p:bldP spid="7" grpId="0"/>
      <p:bldP spid="7" grpId="1"/>
      <p:bldP spid="14" grpId="0" animBg="1"/>
      <p:bldP spid="14" grpId="1" animBg="1"/>
      <p:bldP spid="18" grpId="0"/>
      <p:bldP spid="18" grpId="1"/>
      <p:bldP spid="17" grpId="0" animBg="1"/>
      <p:bldP spid="17" grpId="1" animBg="1"/>
      <p:bldP spid="16" grpId="0"/>
      <p:bldP spid="16" grpId="1"/>
      <p:bldP spid="19" grpId="0" animBg="1"/>
      <p:bldP spid="19" grpId="1" animBg="1"/>
      <p:bldP spid="21" grpId="0" animBg="1"/>
      <p:bldP spid="21" grpId="1" animBg="1"/>
      <p:bldP spid="23" grpId="0"/>
      <p:bldP spid="23" grpId="1"/>
      <p:bldP spid="26" grpId="0" animBg="1"/>
      <p:bldP spid="2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1EE2DCA-52E1-4889-AF79-4D2FCF6B6D65}"/>
              </a:ext>
            </a:extLst>
          </p:cNvPr>
          <p:cNvSpPr/>
          <p:nvPr/>
        </p:nvSpPr>
        <p:spPr>
          <a:xfrm>
            <a:off x="0" y="1320799"/>
            <a:ext cx="12192000" cy="47663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1800" b="1" dirty="0">
              <a:solidFill>
                <a:srgbClr val="000000"/>
              </a:solidFill>
              <a:latin typeface="Atkinson Hyperlegible"/>
              <a:ea typeface="+mn-lt"/>
              <a:cs typeface="+mn-lt"/>
            </a:endParaRPr>
          </a:p>
        </p:txBody>
      </p:sp>
      <p:sp>
        <p:nvSpPr>
          <p:cNvPr id="35" name="TextBox 34">
            <a:extLst>
              <a:ext uri="{FF2B5EF4-FFF2-40B4-BE49-F238E27FC236}">
                <a16:creationId xmlns:a16="http://schemas.microsoft.com/office/drawing/2014/main" id="{24EAC2C4-E5CF-42FB-BC5B-1B046E0E21CF}"/>
              </a:ext>
            </a:extLst>
          </p:cNvPr>
          <p:cNvSpPr txBox="1"/>
          <p:nvPr/>
        </p:nvSpPr>
        <p:spPr>
          <a:xfrm>
            <a:off x="217624" y="1445053"/>
            <a:ext cx="6487462" cy="45397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chemeClr val="tx1"/>
              </a:buClr>
              <a:buSzPct val="100000"/>
              <a:buFont typeface="Arial" panose="020B0604020202020204" pitchFamily="34" charset="0"/>
              <a:buChar char="•"/>
            </a:pPr>
            <a:r>
              <a:rPr lang="en-US" sz="2400" dirty="0">
                <a:latin typeface="Atkinson Hyperlegible"/>
                <a:cs typeface="Segoe UI"/>
              </a:rPr>
              <a:t>Regular spot checks (establish process for </a:t>
            </a:r>
            <a:r>
              <a:rPr lang="en-US" sz="2400" b="1" dirty="0">
                <a:solidFill>
                  <a:srgbClr val="00205C"/>
                </a:solidFill>
                <a:latin typeface="Atkinson Hyperlegible"/>
                <a:cs typeface="Segoe UI"/>
              </a:rPr>
              <a:t>rapidly addressing</a:t>
            </a:r>
            <a:r>
              <a:rPr lang="en-US" sz="2400" dirty="0">
                <a:latin typeface="Atkinson Hyperlegible"/>
                <a:cs typeface="Segoe UI"/>
              </a:rPr>
              <a:t> dirty or broken toilets).</a:t>
            </a:r>
          </a:p>
          <a:p>
            <a:pPr marL="342900" indent="-342900">
              <a:spcAft>
                <a:spcPts val="600"/>
              </a:spcAft>
              <a:buClr>
                <a:schemeClr val="tx1"/>
              </a:buClr>
              <a:buSzPct val="100000"/>
              <a:buFont typeface="Arial" panose="020B0604020202020204" pitchFamily="34" charset="0"/>
              <a:buChar char="•"/>
            </a:pPr>
            <a:r>
              <a:rPr lang="en-US" sz="2400" b="1" dirty="0">
                <a:solidFill>
                  <a:srgbClr val="00205C"/>
                </a:solidFill>
                <a:latin typeface="Atkinson Hyperlegible"/>
                <a:cs typeface="Segoe UI"/>
              </a:rPr>
              <a:t>Clean</a:t>
            </a:r>
            <a:r>
              <a:rPr lang="en-US" sz="2400" dirty="0">
                <a:solidFill>
                  <a:srgbClr val="000000"/>
                </a:solidFill>
                <a:latin typeface="Atkinson Hyperlegible"/>
                <a:cs typeface="Segoe UI"/>
              </a:rPr>
              <a:t> toilets daily.</a:t>
            </a:r>
          </a:p>
          <a:p>
            <a:pPr marL="342900" indent="-342900">
              <a:spcAft>
                <a:spcPts val="600"/>
              </a:spcAft>
              <a:buClr>
                <a:schemeClr val="tx1"/>
              </a:buClr>
              <a:buSzPct val="100000"/>
              <a:buFont typeface="Arial" panose="020B0604020202020204" pitchFamily="34" charset="0"/>
              <a:buChar char="•"/>
            </a:pPr>
            <a:r>
              <a:rPr lang="en-US" sz="2400" b="1" dirty="0">
                <a:solidFill>
                  <a:srgbClr val="00205C"/>
                </a:solidFill>
                <a:latin typeface="Atkinson Hyperlegible"/>
                <a:cs typeface="Segoe UI"/>
              </a:rPr>
              <a:t>Provision</a:t>
            </a:r>
            <a:r>
              <a:rPr lang="en-US" sz="2400" dirty="0">
                <a:solidFill>
                  <a:srgbClr val="000000"/>
                </a:solidFill>
                <a:latin typeface="Atkinson Hyperlegible"/>
                <a:cs typeface="Segoe UI"/>
              </a:rPr>
              <a:t> of personal protective equipment to cleaning staff.</a:t>
            </a:r>
          </a:p>
          <a:p>
            <a:pPr marL="342900" indent="-342900">
              <a:spcAft>
                <a:spcPts val="600"/>
              </a:spcAft>
              <a:buClr>
                <a:schemeClr val="tx1"/>
              </a:buClr>
              <a:buSzPct val="100000"/>
              <a:buFont typeface="Arial" panose="020B0604020202020204" pitchFamily="34" charset="0"/>
              <a:buChar char="•"/>
            </a:pPr>
            <a:r>
              <a:rPr lang="en-US" sz="2400" b="1" dirty="0">
                <a:solidFill>
                  <a:srgbClr val="00205C"/>
                </a:solidFill>
                <a:latin typeface="Atkinson Hyperlegible"/>
                <a:cs typeface="Segoe UI"/>
              </a:rPr>
              <a:t>Assign and train teams </a:t>
            </a:r>
            <a:r>
              <a:rPr lang="en-US" sz="2400" dirty="0">
                <a:solidFill>
                  <a:srgbClr val="000000"/>
                </a:solidFill>
                <a:latin typeface="Atkinson Hyperlegible"/>
                <a:cs typeface="Segoe UI"/>
              </a:rPr>
              <a:t>for ongoing facility upkeep.</a:t>
            </a:r>
          </a:p>
          <a:p>
            <a:pPr marL="342900" indent="-342900">
              <a:spcAft>
                <a:spcPts val="600"/>
              </a:spcAft>
              <a:buClr>
                <a:schemeClr val="tx1"/>
              </a:buClr>
              <a:buSzPct val="100000"/>
              <a:buFont typeface="Arial" panose="020B0604020202020204" pitchFamily="34" charset="0"/>
              <a:buChar char="•"/>
            </a:pPr>
            <a:r>
              <a:rPr lang="en-US" sz="2400" dirty="0">
                <a:solidFill>
                  <a:srgbClr val="000000"/>
                </a:solidFill>
                <a:latin typeface="Atkinson Hyperlegible"/>
                <a:cs typeface="Segoe UI"/>
              </a:rPr>
              <a:t>Ensure toilet </a:t>
            </a:r>
            <a:r>
              <a:rPr lang="en-US" sz="2400" b="1" dirty="0">
                <a:solidFill>
                  <a:srgbClr val="00205C"/>
                </a:solidFill>
                <a:latin typeface="Atkinson Hyperlegible"/>
                <a:cs typeface="Segoe UI"/>
              </a:rPr>
              <a:t>side sprays </a:t>
            </a:r>
            <a:r>
              <a:rPr lang="en-US" sz="2400" dirty="0">
                <a:solidFill>
                  <a:srgbClr val="000000"/>
                </a:solidFill>
                <a:latin typeface="Atkinson Hyperlegible"/>
                <a:cs typeface="Segoe UI"/>
              </a:rPr>
              <a:t>are </a:t>
            </a:r>
            <a:r>
              <a:rPr lang="en-US" sz="2400" b="1" dirty="0">
                <a:solidFill>
                  <a:srgbClr val="00205C"/>
                </a:solidFill>
                <a:latin typeface="Atkinson Hyperlegible"/>
                <a:cs typeface="Segoe UI"/>
              </a:rPr>
              <a:t>cleaned</a:t>
            </a:r>
            <a:r>
              <a:rPr lang="en-US" sz="2400" dirty="0">
                <a:solidFill>
                  <a:srgbClr val="000000"/>
                </a:solidFill>
                <a:latin typeface="Atkinson Hyperlegible"/>
                <a:cs typeface="Segoe UI"/>
              </a:rPr>
              <a:t> or removed post-use.</a:t>
            </a:r>
          </a:p>
          <a:p>
            <a:pPr marL="342900" indent="-342900">
              <a:buClr>
                <a:schemeClr val="tx1"/>
              </a:buClr>
              <a:buSzPct val="100000"/>
              <a:buFont typeface="Arial" panose="020B0604020202020204" pitchFamily="34" charset="0"/>
              <a:buChar char="•"/>
            </a:pPr>
            <a:r>
              <a:rPr lang="en-US" sz="2400" dirty="0">
                <a:solidFill>
                  <a:srgbClr val="000000"/>
                </a:solidFill>
                <a:latin typeface="Atkinson Hyperlegible"/>
                <a:cs typeface="Segoe UI"/>
              </a:rPr>
              <a:t>Regularly </a:t>
            </a:r>
            <a:r>
              <a:rPr lang="en-US" sz="2400" b="1" dirty="0">
                <a:solidFill>
                  <a:srgbClr val="00205C"/>
                </a:solidFill>
                <a:latin typeface="Atkinson Hyperlegible"/>
                <a:cs typeface="Segoe UI"/>
              </a:rPr>
              <a:t>restock</a:t>
            </a:r>
            <a:r>
              <a:rPr lang="en-US" sz="2400" dirty="0">
                <a:solidFill>
                  <a:srgbClr val="000000"/>
                </a:solidFill>
                <a:latin typeface="Atkinson Hyperlegible"/>
                <a:cs typeface="Segoe UI"/>
              </a:rPr>
              <a:t> and </a:t>
            </a:r>
            <a:r>
              <a:rPr lang="en-US" sz="2400" b="1" dirty="0">
                <a:solidFill>
                  <a:srgbClr val="00205C"/>
                </a:solidFill>
                <a:latin typeface="Atkinson Hyperlegible"/>
                <a:cs typeface="Segoe UI"/>
              </a:rPr>
              <a:t>replace toiletries and cleaning supplies</a:t>
            </a:r>
            <a:r>
              <a:rPr lang="en-US" sz="2400" dirty="0">
                <a:solidFill>
                  <a:srgbClr val="000000"/>
                </a:solidFill>
                <a:latin typeface="Atkinson Hyperlegible"/>
                <a:cs typeface="Segoe UI"/>
              </a:rPr>
              <a:t>.</a:t>
            </a:r>
          </a:p>
        </p:txBody>
      </p:sp>
      <p:sp>
        <p:nvSpPr>
          <p:cNvPr id="24" name="TextBox 23">
            <a:extLst>
              <a:ext uri="{FF2B5EF4-FFF2-40B4-BE49-F238E27FC236}">
                <a16:creationId xmlns:a16="http://schemas.microsoft.com/office/drawing/2014/main" id="{9F87C269-914C-4205-B0B8-18B49FB91036}"/>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Cleaning and maintaining sanitation facilities</a:t>
            </a:r>
          </a:p>
        </p:txBody>
      </p:sp>
      <p:grpSp>
        <p:nvGrpSpPr>
          <p:cNvPr id="2" name="Group 1">
            <a:extLst>
              <a:ext uri="{FF2B5EF4-FFF2-40B4-BE49-F238E27FC236}">
                <a16:creationId xmlns:a16="http://schemas.microsoft.com/office/drawing/2014/main" id="{E2DDBAB0-D489-4BC9-ACF1-3F875564F0E4}"/>
              </a:ext>
            </a:extLst>
          </p:cNvPr>
          <p:cNvGrpSpPr/>
          <p:nvPr/>
        </p:nvGrpSpPr>
        <p:grpSpPr>
          <a:xfrm>
            <a:off x="6827673" y="1241736"/>
            <a:ext cx="5210547" cy="4924425"/>
            <a:chOff x="6910542" y="1673773"/>
            <a:chExt cx="4240729" cy="3999316"/>
          </a:xfrm>
        </p:grpSpPr>
        <p:sp>
          <p:nvSpPr>
            <p:cNvPr id="12" name="Rectangle 11">
              <a:extLst>
                <a:ext uri="{FF2B5EF4-FFF2-40B4-BE49-F238E27FC236}">
                  <a16:creationId xmlns:a16="http://schemas.microsoft.com/office/drawing/2014/main" id="{51B84DF4-D454-4587-8649-39D41811922A}"/>
                </a:ext>
              </a:extLst>
            </p:cNvPr>
            <p:cNvSpPr/>
            <p:nvPr/>
          </p:nvSpPr>
          <p:spPr>
            <a:xfrm rot="5400000">
              <a:off x="9564093" y="1687512"/>
              <a:ext cx="1600918" cy="1573439"/>
            </a:xfrm>
            <a:prstGeom prst="rect">
              <a:avLst/>
            </a:prstGeom>
            <a:solidFill>
              <a:srgbClr val="EF41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spcBef>
                  <a:spcPts val="600"/>
                </a:spcBef>
                <a:spcAft>
                  <a:spcPts val="600"/>
                </a:spcAft>
                <a:buClr>
                  <a:schemeClr val="tx1"/>
                </a:buClr>
                <a:buSzPct val="125000"/>
              </a:pPr>
              <a:endParaRPr lang="en-US" sz="1800" i="1" dirty="0">
                <a:solidFill>
                  <a:srgbClr val="292929"/>
                </a:solidFill>
                <a:latin typeface="Atkinson Hyperlegible" pitchFamily="2" charset="0"/>
              </a:endParaRPr>
            </a:p>
          </p:txBody>
        </p:sp>
        <p:sp>
          <p:nvSpPr>
            <p:cNvPr id="37" name="Rectangle 36">
              <a:extLst>
                <a:ext uri="{FF2B5EF4-FFF2-40B4-BE49-F238E27FC236}">
                  <a16:creationId xmlns:a16="http://schemas.microsoft.com/office/drawing/2014/main" id="{098B459C-6EFF-4028-9764-E60AE1DB1387}"/>
                </a:ext>
              </a:extLst>
            </p:cNvPr>
            <p:cNvSpPr/>
            <p:nvPr/>
          </p:nvSpPr>
          <p:spPr>
            <a:xfrm rot="5400000">
              <a:off x="6896803" y="4085910"/>
              <a:ext cx="1600918" cy="1573439"/>
            </a:xfrm>
            <a:prstGeom prst="rect">
              <a:avLst/>
            </a:prstGeom>
            <a:solidFill>
              <a:srgbClr val="FED0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spcBef>
                  <a:spcPts val="600"/>
                </a:spcBef>
                <a:spcAft>
                  <a:spcPts val="600"/>
                </a:spcAft>
                <a:buClr>
                  <a:schemeClr val="tx1"/>
                </a:buClr>
                <a:buSzPct val="125000"/>
              </a:pPr>
              <a:endParaRPr lang="en-US" sz="1800" i="1" dirty="0">
                <a:solidFill>
                  <a:srgbClr val="292929"/>
                </a:solidFill>
                <a:latin typeface="Atkinson Hyperlegible" pitchFamily="2" charset="0"/>
              </a:endParaRPr>
            </a:p>
          </p:txBody>
        </p:sp>
        <p:pic>
          <p:nvPicPr>
            <p:cNvPr id="25" name="Picture Placeholder 8" descr="A picture containing building, door, porch&#10;&#10;Description automatically generated">
              <a:extLst>
                <a:ext uri="{FF2B5EF4-FFF2-40B4-BE49-F238E27FC236}">
                  <a16:creationId xmlns:a16="http://schemas.microsoft.com/office/drawing/2014/main" id="{E75EC00A-ADF4-46F7-AAEB-A77683DBE8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115"/>
            <a:stretch/>
          </p:blipFill>
          <p:spPr>
            <a:xfrm>
              <a:off x="6974748" y="1737982"/>
              <a:ext cx="4112314" cy="3870897"/>
            </a:xfrm>
            <a:prstGeom prst="rect">
              <a:avLst/>
            </a:prstGeom>
          </p:spPr>
        </p:pic>
        <p:sp>
          <p:nvSpPr>
            <p:cNvPr id="10" name="Rectangle 9">
              <a:extLst>
                <a:ext uri="{FF2B5EF4-FFF2-40B4-BE49-F238E27FC236}">
                  <a16:creationId xmlns:a16="http://schemas.microsoft.com/office/drawing/2014/main" id="{097F3048-520F-4C14-B810-EAF7DF33A99D}"/>
                </a:ext>
              </a:extLst>
            </p:cNvPr>
            <p:cNvSpPr/>
            <p:nvPr/>
          </p:nvSpPr>
          <p:spPr>
            <a:xfrm>
              <a:off x="9155494" y="5356878"/>
              <a:ext cx="193156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WaterAid/Tom Greenwood</a:t>
              </a:r>
            </a:p>
          </p:txBody>
        </p:sp>
      </p:grpSp>
      <p:pic>
        <p:nvPicPr>
          <p:cNvPr id="3" name="20">
            <a:hlinkClick r:id="" action="ppaction://media"/>
            <a:extLst>
              <a:ext uri="{FF2B5EF4-FFF2-40B4-BE49-F238E27FC236}">
                <a16:creationId xmlns:a16="http://schemas.microsoft.com/office/drawing/2014/main" id="{4441C430-414B-F407-FD2C-FB94A4EC6E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633493533"/>
      </p:ext>
    </p:extLst>
  </p:cSld>
  <p:clrMapOvr>
    <a:masterClrMapping/>
  </p:clrMapOvr>
  <mc:AlternateContent xmlns:mc="http://schemas.openxmlformats.org/markup-compatibility/2006">
    <mc:Choice xmlns:p14="http://schemas.microsoft.com/office/powerpoint/2010/main" Requires="p14">
      <p:transition spd="slow" p14:dur="2000" advClick="0" advTm="48220"/>
    </mc:Choice>
    <mc:Fallback>
      <p:transition spd="slow" advClick="0" advTm="4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216" fill="hold"/>
                                        <p:tgtEl>
                                          <p:spTgt spid="3"/>
                                        </p:tgtEl>
                                      </p:cBhvr>
                                    </p:cmd>
                                  </p:childTnLst>
                                </p:cTn>
                              </p:par>
                              <p:par>
                                <p:cTn id="7" presetID="2" presetClass="entr" presetSubtype="8" fill="hold" grpId="1"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0-#ppt_w/2"/>
                                          </p:val>
                                        </p:tav>
                                        <p:tav tm="100000">
                                          <p:val>
                                            <p:strVal val="#ppt_x"/>
                                          </p:val>
                                        </p:tav>
                                      </p:tavLst>
                                    </p:anim>
                                    <p:anim calcmode="lin" valueType="num">
                                      <p:cBhvr additive="base">
                                        <p:cTn id="10" dur="500" fill="hold"/>
                                        <p:tgtEl>
                                          <p:spTgt spid="2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7250"/>
                                  </p:stCondLst>
                                  <p:childTnLst>
                                    <p:animMotion origin="layout" path="M 0 7.40741E-7 L 0.27839 7.40741E-7 " pathEditMode="relative" rAng="0" ptsTypes="AA">
                                      <p:cBhvr>
                                        <p:cTn id="16" dur="750" fill="hold"/>
                                        <p:tgtEl>
                                          <p:spTgt spid="2"/>
                                        </p:tgtEl>
                                        <p:attrNameLst>
                                          <p:attrName>ppt_x</p:attrName>
                                          <p:attrName>ppt_y</p:attrName>
                                        </p:attrNameLst>
                                      </p:cBhvr>
                                      <p:rCtr x="13919" y="0"/>
                                    </p:animMotion>
                                  </p:childTnLst>
                                </p:cTn>
                              </p:par>
                              <p:par>
                                <p:cTn id="17" presetID="22" presetClass="entr" presetSubtype="2" fill="hold" grpId="0" nodeType="withEffect">
                                  <p:stCondLst>
                                    <p:cond delay="7500"/>
                                  </p:stCondLst>
                                  <p:childTnLst>
                                    <p:set>
                                      <p:cBhvr>
                                        <p:cTn id="18" dur="1" fill="hold">
                                          <p:stCondLst>
                                            <p:cond delay="0"/>
                                          </p:stCondLst>
                                        </p:cTn>
                                        <p:tgtEl>
                                          <p:spTgt spid="38"/>
                                        </p:tgtEl>
                                        <p:attrNameLst>
                                          <p:attrName>style.visibility</p:attrName>
                                        </p:attrNameLst>
                                      </p:cBhvr>
                                      <p:to>
                                        <p:strVal val="visible"/>
                                      </p:to>
                                    </p:set>
                                    <p:animEffect transition="in" filter="wipe(right)">
                                      <p:cBhvr>
                                        <p:cTn id="19" dur="500"/>
                                        <p:tgtEl>
                                          <p:spTgt spid="38"/>
                                        </p:tgtEl>
                                      </p:cBhvr>
                                    </p:animEffect>
                                  </p:childTnLst>
                                </p:cTn>
                              </p:par>
                              <p:par>
                                <p:cTn id="20" presetID="22" presetClass="entr" presetSubtype="8" fill="hold" grpId="0" nodeType="withEffect">
                                  <p:stCondLst>
                                    <p:cond delay="800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wipe(left)">
                                      <p:cBhvr>
                                        <p:cTn id="22" dur="500"/>
                                        <p:tgtEl>
                                          <p:spTgt spid="35">
                                            <p:txEl>
                                              <p:pRg st="0" end="0"/>
                                            </p:txEl>
                                          </p:spTgt>
                                        </p:tgtEl>
                                      </p:cBhvr>
                                    </p:animEffect>
                                  </p:childTnLst>
                                </p:cTn>
                              </p:par>
                              <p:par>
                                <p:cTn id="23" presetID="22" presetClass="entr" presetSubtype="8" fill="hold" grpId="0" nodeType="withEffect">
                                  <p:stCondLst>
                                    <p:cond delay="9500"/>
                                  </p:stCondLst>
                                  <p:childTnLst>
                                    <p:set>
                                      <p:cBhvr>
                                        <p:cTn id="24" dur="1" fill="hold">
                                          <p:stCondLst>
                                            <p:cond delay="0"/>
                                          </p:stCondLst>
                                        </p:cTn>
                                        <p:tgtEl>
                                          <p:spTgt spid="35">
                                            <p:txEl>
                                              <p:pRg st="1" end="1"/>
                                            </p:txEl>
                                          </p:spTgt>
                                        </p:tgtEl>
                                        <p:attrNameLst>
                                          <p:attrName>style.visibility</p:attrName>
                                        </p:attrNameLst>
                                      </p:cBhvr>
                                      <p:to>
                                        <p:strVal val="visible"/>
                                      </p:to>
                                    </p:set>
                                    <p:animEffect transition="in" filter="wipe(left)">
                                      <p:cBhvr>
                                        <p:cTn id="25" dur="500"/>
                                        <p:tgtEl>
                                          <p:spTgt spid="35">
                                            <p:txEl>
                                              <p:pRg st="1" end="1"/>
                                            </p:txEl>
                                          </p:spTgt>
                                        </p:tgtEl>
                                      </p:cBhvr>
                                    </p:animEffect>
                                  </p:childTnLst>
                                </p:cTn>
                              </p:par>
                              <p:par>
                                <p:cTn id="26" presetID="22" presetClass="entr" presetSubtype="8" fill="hold" grpId="0" nodeType="withEffect">
                                  <p:stCondLst>
                                    <p:cond delay="10250"/>
                                  </p:stCondLst>
                                  <p:childTnLst>
                                    <p:set>
                                      <p:cBhvr>
                                        <p:cTn id="27" dur="1" fill="hold">
                                          <p:stCondLst>
                                            <p:cond delay="0"/>
                                          </p:stCondLst>
                                        </p:cTn>
                                        <p:tgtEl>
                                          <p:spTgt spid="35">
                                            <p:txEl>
                                              <p:pRg st="2" end="2"/>
                                            </p:txEl>
                                          </p:spTgt>
                                        </p:tgtEl>
                                        <p:attrNameLst>
                                          <p:attrName>style.visibility</p:attrName>
                                        </p:attrNameLst>
                                      </p:cBhvr>
                                      <p:to>
                                        <p:strVal val="visible"/>
                                      </p:to>
                                    </p:set>
                                    <p:animEffect transition="in" filter="wipe(left)">
                                      <p:cBhvr>
                                        <p:cTn id="28" dur="500"/>
                                        <p:tgtEl>
                                          <p:spTgt spid="35">
                                            <p:txEl>
                                              <p:pRg st="2" end="2"/>
                                            </p:txEl>
                                          </p:spTgt>
                                        </p:tgtEl>
                                      </p:cBhvr>
                                    </p:animEffect>
                                  </p:childTnLst>
                                </p:cTn>
                              </p:par>
                              <p:par>
                                <p:cTn id="29" presetID="22" presetClass="entr" presetSubtype="8" fill="hold" grpId="0" nodeType="withEffect">
                                  <p:stCondLst>
                                    <p:cond delay="12500"/>
                                  </p:stCondLst>
                                  <p:childTnLst>
                                    <p:set>
                                      <p:cBhvr>
                                        <p:cTn id="30" dur="1" fill="hold">
                                          <p:stCondLst>
                                            <p:cond delay="0"/>
                                          </p:stCondLst>
                                        </p:cTn>
                                        <p:tgtEl>
                                          <p:spTgt spid="35">
                                            <p:txEl>
                                              <p:pRg st="3" end="3"/>
                                            </p:txEl>
                                          </p:spTgt>
                                        </p:tgtEl>
                                        <p:attrNameLst>
                                          <p:attrName>style.visibility</p:attrName>
                                        </p:attrNameLst>
                                      </p:cBhvr>
                                      <p:to>
                                        <p:strVal val="visible"/>
                                      </p:to>
                                    </p:set>
                                    <p:animEffect transition="in" filter="wipe(left)">
                                      <p:cBhvr>
                                        <p:cTn id="31" dur="500"/>
                                        <p:tgtEl>
                                          <p:spTgt spid="35">
                                            <p:txEl>
                                              <p:pRg st="3" end="3"/>
                                            </p:txEl>
                                          </p:spTgt>
                                        </p:tgtEl>
                                      </p:cBhvr>
                                    </p:animEffect>
                                  </p:childTnLst>
                                </p:cTn>
                              </p:par>
                              <p:par>
                                <p:cTn id="32" presetID="22" presetClass="entr" presetSubtype="8" fill="hold" grpId="0" nodeType="withEffect">
                                  <p:stCondLst>
                                    <p:cond delay="20000"/>
                                  </p:stCondLst>
                                  <p:childTnLst>
                                    <p:set>
                                      <p:cBhvr>
                                        <p:cTn id="33" dur="1" fill="hold">
                                          <p:stCondLst>
                                            <p:cond delay="0"/>
                                          </p:stCondLst>
                                        </p:cTn>
                                        <p:tgtEl>
                                          <p:spTgt spid="35">
                                            <p:txEl>
                                              <p:pRg st="4" end="4"/>
                                            </p:txEl>
                                          </p:spTgt>
                                        </p:tgtEl>
                                        <p:attrNameLst>
                                          <p:attrName>style.visibility</p:attrName>
                                        </p:attrNameLst>
                                      </p:cBhvr>
                                      <p:to>
                                        <p:strVal val="visible"/>
                                      </p:to>
                                    </p:set>
                                    <p:animEffect transition="in" filter="wipe(left)">
                                      <p:cBhvr>
                                        <p:cTn id="34" dur="500"/>
                                        <p:tgtEl>
                                          <p:spTgt spid="35">
                                            <p:txEl>
                                              <p:pRg st="4" end="4"/>
                                            </p:txEl>
                                          </p:spTgt>
                                        </p:tgtEl>
                                      </p:cBhvr>
                                    </p:animEffect>
                                  </p:childTnLst>
                                </p:cTn>
                              </p:par>
                              <p:par>
                                <p:cTn id="35" presetID="22" presetClass="entr" presetSubtype="8" fill="hold" grpId="0" nodeType="withEffect">
                                  <p:stCondLst>
                                    <p:cond delay="33500"/>
                                  </p:stCondLst>
                                  <p:childTnLst>
                                    <p:set>
                                      <p:cBhvr>
                                        <p:cTn id="36" dur="1" fill="hold">
                                          <p:stCondLst>
                                            <p:cond delay="0"/>
                                          </p:stCondLst>
                                        </p:cTn>
                                        <p:tgtEl>
                                          <p:spTgt spid="35">
                                            <p:txEl>
                                              <p:pRg st="5" end="5"/>
                                            </p:txEl>
                                          </p:spTgt>
                                        </p:tgtEl>
                                        <p:attrNameLst>
                                          <p:attrName>style.visibility</p:attrName>
                                        </p:attrNameLst>
                                      </p:cBhvr>
                                      <p:to>
                                        <p:strVal val="visible"/>
                                      </p:to>
                                    </p:set>
                                    <p:animEffect transition="in" filter="wipe(left)">
                                      <p:cBhvr>
                                        <p:cTn id="37" dur="500"/>
                                        <p:tgtEl>
                                          <p:spTgt spid="35">
                                            <p:txEl>
                                              <p:pRg st="5" end="5"/>
                                            </p:txEl>
                                          </p:spTgt>
                                        </p:tgtEl>
                                      </p:cBhvr>
                                    </p:animEffect>
                                  </p:childTnLst>
                                </p:cTn>
                              </p:par>
                              <p:par>
                                <p:cTn id="38" presetID="2" presetClass="exit" presetSubtype="2" fill="hold" nodeType="withEffect">
                                  <p:stCondLst>
                                    <p:cond delay="48220"/>
                                  </p:stCondLst>
                                  <p:childTnLst>
                                    <p:anim calcmode="lin" valueType="num">
                                      <p:cBhvr additive="base">
                                        <p:cTn id="39" dur="500"/>
                                        <p:tgtEl>
                                          <p:spTgt spid="2"/>
                                        </p:tgtEl>
                                        <p:attrNameLst>
                                          <p:attrName>ppt_x</p:attrName>
                                        </p:attrNameLst>
                                      </p:cBhvr>
                                      <p:tavLst>
                                        <p:tav tm="0">
                                          <p:val>
                                            <p:strVal val="ppt_x"/>
                                          </p:val>
                                        </p:tav>
                                        <p:tav tm="100000">
                                          <p:val>
                                            <p:strVal val="1+ppt_w/2"/>
                                          </p:val>
                                        </p:tav>
                                      </p:tavLst>
                                    </p:anim>
                                    <p:anim calcmode="lin" valueType="num">
                                      <p:cBhvr additive="base">
                                        <p:cTn id="40" dur="500"/>
                                        <p:tgtEl>
                                          <p:spTgt spid="2"/>
                                        </p:tgtEl>
                                        <p:attrNameLst>
                                          <p:attrName>ppt_y</p:attrName>
                                        </p:attrNameLst>
                                      </p:cBhvr>
                                      <p:tavLst>
                                        <p:tav tm="0">
                                          <p:val>
                                            <p:strVal val="ppt_y"/>
                                          </p:val>
                                        </p:tav>
                                        <p:tav tm="100000">
                                          <p:val>
                                            <p:strVal val="ppt_y"/>
                                          </p:val>
                                        </p:tav>
                                      </p:tavLst>
                                    </p:anim>
                                    <p:set>
                                      <p:cBhvr>
                                        <p:cTn id="41" dur="1" fill="hold">
                                          <p:stCondLst>
                                            <p:cond delay="499"/>
                                          </p:stCondLst>
                                        </p:cTn>
                                        <p:tgtEl>
                                          <p:spTgt spid="2"/>
                                        </p:tgtEl>
                                        <p:attrNameLst>
                                          <p:attrName>style.visibility</p:attrName>
                                        </p:attrNameLst>
                                      </p:cBhvr>
                                      <p:to>
                                        <p:strVal val="hidden"/>
                                      </p:to>
                                    </p:set>
                                  </p:childTnLst>
                                </p:cTn>
                              </p:par>
                              <p:par>
                                <p:cTn id="42" presetID="2" presetClass="exit" presetSubtype="8" fill="hold" grpId="1" nodeType="withEffect">
                                  <p:stCondLst>
                                    <p:cond delay="48220"/>
                                  </p:stCondLst>
                                  <p:childTnLst>
                                    <p:anim calcmode="lin" valueType="num">
                                      <p:cBhvr additive="base">
                                        <p:cTn id="43" dur="500"/>
                                        <p:tgtEl>
                                          <p:spTgt spid="35">
                                            <p:txEl>
                                              <p:pRg st="0" end="0"/>
                                            </p:txEl>
                                          </p:spTgt>
                                        </p:tgtEl>
                                        <p:attrNameLst>
                                          <p:attrName>ppt_x</p:attrName>
                                        </p:attrNameLst>
                                      </p:cBhvr>
                                      <p:tavLst>
                                        <p:tav tm="0">
                                          <p:val>
                                            <p:strVal val="ppt_x"/>
                                          </p:val>
                                        </p:tav>
                                        <p:tav tm="100000">
                                          <p:val>
                                            <p:strVal val="0-ppt_w/2"/>
                                          </p:val>
                                        </p:tav>
                                      </p:tavLst>
                                    </p:anim>
                                    <p:anim calcmode="lin" valueType="num">
                                      <p:cBhvr additive="base">
                                        <p:cTn id="44" dur="500"/>
                                        <p:tgtEl>
                                          <p:spTgt spid="35">
                                            <p:txEl>
                                              <p:pRg st="0" end="0"/>
                                            </p:txEl>
                                          </p:spTgt>
                                        </p:tgtEl>
                                        <p:attrNameLst>
                                          <p:attrName>ppt_y</p:attrName>
                                        </p:attrNameLst>
                                      </p:cBhvr>
                                      <p:tavLst>
                                        <p:tav tm="0">
                                          <p:val>
                                            <p:strVal val="ppt_y"/>
                                          </p:val>
                                        </p:tav>
                                        <p:tav tm="100000">
                                          <p:val>
                                            <p:strVal val="ppt_y"/>
                                          </p:val>
                                        </p:tav>
                                      </p:tavLst>
                                    </p:anim>
                                    <p:set>
                                      <p:cBhvr>
                                        <p:cTn id="45" dur="1" fill="hold">
                                          <p:stCondLst>
                                            <p:cond delay="499"/>
                                          </p:stCondLst>
                                        </p:cTn>
                                        <p:tgtEl>
                                          <p:spTgt spid="35">
                                            <p:txEl>
                                              <p:pRg st="0" end="0"/>
                                            </p:txEl>
                                          </p:spTgt>
                                        </p:tgtEl>
                                        <p:attrNameLst>
                                          <p:attrName>style.visibility</p:attrName>
                                        </p:attrNameLst>
                                      </p:cBhvr>
                                      <p:to>
                                        <p:strVal val="hidden"/>
                                      </p:to>
                                    </p:set>
                                  </p:childTnLst>
                                </p:cTn>
                              </p:par>
                              <p:par>
                                <p:cTn id="46" presetID="2" presetClass="exit" presetSubtype="8" fill="hold" grpId="1" nodeType="withEffect">
                                  <p:stCondLst>
                                    <p:cond delay="48220"/>
                                  </p:stCondLst>
                                  <p:childTnLst>
                                    <p:anim calcmode="lin" valueType="num">
                                      <p:cBhvr additive="base">
                                        <p:cTn id="47" dur="500"/>
                                        <p:tgtEl>
                                          <p:spTgt spid="35">
                                            <p:txEl>
                                              <p:pRg st="1" end="1"/>
                                            </p:txEl>
                                          </p:spTgt>
                                        </p:tgtEl>
                                        <p:attrNameLst>
                                          <p:attrName>ppt_x</p:attrName>
                                        </p:attrNameLst>
                                      </p:cBhvr>
                                      <p:tavLst>
                                        <p:tav tm="0">
                                          <p:val>
                                            <p:strVal val="ppt_x"/>
                                          </p:val>
                                        </p:tav>
                                        <p:tav tm="100000">
                                          <p:val>
                                            <p:strVal val="0-ppt_w/2"/>
                                          </p:val>
                                        </p:tav>
                                      </p:tavLst>
                                    </p:anim>
                                    <p:anim calcmode="lin" valueType="num">
                                      <p:cBhvr additive="base">
                                        <p:cTn id="48" dur="500"/>
                                        <p:tgtEl>
                                          <p:spTgt spid="35">
                                            <p:txEl>
                                              <p:pRg st="1" end="1"/>
                                            </p:txEl>
                                          </p:spTgt>
                                        </p:tgtEl>
                                        <p:attrNameLst>
                                          <p:attrName>ppt_y</p:attrName>
                                        </p:attrNameLst>
                                      </p:cBhvr>
                                      <p:tavLst>
                                        <p:tav tm="0">
                                          <p:val>
                                            <p:strVal val="ppt_y"/>
                                          </p:val>
                                        </p:tav>
                                        <p:tav tm="100000">
                                          <p:val>
                                            <p:strVal val="ppt_y"/>
                                          </p:val>
                                        </p:tav>
                                      </p:tavLst>
                                    </p:anim>
                                    <p:set>
                                      <p:cBhvr>
                                        <p:cTn id="49" dur="1" fill="hold">
                                          <p:stCondLst>
                                            <p:cond delay="499"/>
                                          </p:stCondLst>
                                        </p:cTn>
                                        <p:tgtEl>
                                          <p:spTgt spid="35">
                                            <p:txEl>
                                              <p:pRg st="1" end="1"/>
                                            </p:txEl>
                                          </p:spTgt>
                                        </p:tgtEl>
                                        <p:attrNameLst>
                                          <p:attrName>style.visibility</p:attrName>
                                        </p:attrNameLst>
                                      </p:cBhvr>
                                      <p:to>
                                        <p:strVal val="hidden"/>
                                      </p:to>
                                    </p:set>
                                  </p:childTnLst>
                                </p:cTn>
                              </p:par>
                              <p:par>
                                <p:cTn id="50" presetID="2" presetClass="exit" presetSubtype="8" fill="hold" grpId="1" nodeType="withEffect">
                                  <p:stCondLst>
                                    <p:cond delay="48220"/>
                                  </p:stCondLst>
                                  <p:childTnLst>
                                    <p:anim calcmode="lin" valueType="num">
                                      <p:cBhvr additive="base">
                                        <p:cTn id="51" dur="500"/>
                                        <p:tgtEl>
                                          <p:spTgt spid="35">
                                            <p:txEl>
                                              <p:pRg st="2" end="2"/>
                                            </p:txEl>
                                          </p:spTgt>
                                        </p:tgtEl>
                                        <p:attrNameLst>
                                          <p:attrName>ppt_x</p:attrName>
                                        </p:attrNameLst>
                                      </p:cBhvr>
                                      <p:tavLst>
                                        <p:tav tm="0">
                                          <p:val>
                                            <p:strVal val="ppt_x"/>
                                          </p:val>
                                        </p:tav>
                                        <p:tav tm="100000">
                                          <p:val>
                                            <p:strVal val="0-ppt_w/2"/>
                                          </p:val>
                                        </p:tav>
                                      </p:tavLst>
                                    </p:anim>
                                    <p:anim calcmode="lin" valueType="num">
                                      <p:cBhvr additive="base">
                                        <p:cTn id="52" dur="500"/>
                                        <p:tgtEl>
                                          <p:spTgt spid="35">
                                            <p:txEl>
                                              <p:pRg st="2" end="2"/>
                                            </p:txEl>
                                          </p:spTgt>
                                        </p:tgtEl>
                                        <p:attrNameLst>
                                          <p:attrName>ppt_y</p:attrName>
                                        </p:attrNameLst>
                                      </p:cBhvr>
                                      <p:tavLst>
                                        <p:tav tm="0">
                                          <p:val>
                                            <p:strVal val="ppt_y"/>
                                          </p:val>
                                        </p:tav>
                                        <p:tav tm="100000">
                                          <p:val>
                                            <p:strVal val="ppt_y"/>
                                          </p:val>
                                        </p:tav>
                                      </p:tavLst>
                                    </p:anim>
                                    <p:set>
                                      <p:cBhvr>
                                        <p:cTn id="53" dur="1" fill="hold">
                                          <p:stCondLst>
                                            <p:cond delay="499"/>
                                          </p:stCondLst>
                                        </p:cTn>
                                        <p:tgtEl>
                                          <p:spTgt spid="35">
                                            <p:txEl>
                                              <p:pRg st="2" end="2"/>
                                            </p:txEl>
                                          </p:spTgt>
                                        </p:tgtEl>
                                        <p:attrNameLst>
                                          <p:attrName>style.visibility</p:attrName>
                                        </p:attrNameLst>
                                      </p:cBhvr>
                                      <p:to>
                                        <p:strVal val="hidden"/>
                                      </p:to>
                                    </p:set>
                                  </p:childTnLst>
                                </p:cTn>
                              </p:par>
                              <p:par>
                                <p:cTn id="54" presetID="2" presetClass="exit" presetSubtype="8" fill="hold" grpId="1" nodeType="withEffect">
                                  <p:stCondLst>
                                    <p:cond delay="48220"/>
                                  </p:stCondLst>
                                  <p:childTnLst>
                                    <p:anim calcmode="lin" valueType="num">
                                      <p:cBhvr additive="base">
                                        <p:cTn id="55" dur="500"/>
                                        <p:tgtEl>
                                          <p:spTgt spid="35">
                                            <p:txEl>
                                              <p:pRg st="3" end="3"/>
                                            </p:txEl>
                                          </p:spTgt>
                                        </p:tgtEl>
                                        <p:attrNameLst>
                                          <p:attrName>ppt_x</p:attrName>
                                        </p:attrNameLst>
                                      </p:cBhvr>
                                      <p:tavLst>
                                        <p:tav tm="0">
                                          <p:val>
                                            <p:strVal val="ppt_x"/>
                                          </p:val>
                                        </p:tav>
                                        <p:tav tm="100000">
                                          <p:val>
                                            <p:strVal val="0-ppt_w/2"/>
                                          </p:val>
                                        </p:tav>
                                      </p:tavLst>
                                    </p:anim>
                                    <p:anim calcmode="lin" valueType="num">
                                      <p:cBhvr additive="base">
                                        <p:cTn id="56" dur="500"/>
                                        <p:tgtEl>
                                          <p:spTgt spid="35">
                                            <p:txEl>
                                              <p:pRg st="3" end="3"/>
                                            </p:txEl>
                                          </p:spTgt>
                                        </p:tgtEl>
                                        <p:attrNameLst>
                                          <p:attrName>ppt_y</p:attrName>
                                        </p:attrNameLst>
                                      </p:cBhvr>
                                      <p:tavLst>
                                        <p:tav tm="0">
                                          <p:val>
                                            <p:strVal val="ppt_y"/>
                                          </p:val>
                                        </p:tav>
                                        <p:tav tm="100000">
                                          <p:val>
                                            <p:strVal val="ppt_y"/>
                                          </p:val>
                                        </p:tav>
                                      </p:tavLst>
                                    </p:anim>
                                    <p:set>
                                      <p:cBhvr>
                                        <p:cTn id="57" dur="1" fill="hold">
                                          <p:stCondLst>
                                            <p:cond delay="499"/>
                                          </p:stCondLst>
                                        </p:cTn>
                                        <p:tgtEl>
                                          <p:spTgt spid="35">
                                            <p:txEl>
                                              <p:pRg st="3" end="3"/>
                                            </p:txEl>
                                          </p:spTgt>
                                        </p:tgtEl>
                                        <p:attrNameLst>
                                          <p:attrName>style.visibility</p:attrName>
                                        </p:attrNameLst>
                                      </p:cBhvr>
                                      <p:to>
                                        <p:strVal val="hidden"/>
                                      </p:to>
                                    </p:set>
                                  </p:childTnLst>
                                </p:cTn>
                              </p:par>
                              <p:par>
                                <p:cTn id="58" presetID="2" presetClass="exit" presetSubtype="8" fill="hold" grpId="1" nodeType="withEffect">
                                  <p:stCondLst>
                                    <p:cond delay="48220"/>
                                  </p:stCondLst>
                                  <p:childTnLst>
                                    <p:anim calcmode="lin" valueType="num">
                                      <p:cBhvr additive="base">
                                        <p:cTn id="59" dur="500"/>
                                        <p:tgtEl>
                                          <p:spTgt spid="35">
                                            <p:txEl>
                                              <p:pRg st="4" end="4"/>
                                            </p:txEl>
                                          </p:spTgt>
                                        </p:tgtEl>
                                        <p:attrNameLst>
                                          <p:attrName>ppt_x</p:attrName>
                                        </p:attrNameLst>
                                      </p:cBhvr>
                                      <p:tavLst>
                                        <p:tav tm="0">
                                          <p:val>
                                            <p:strVal val="ppt_x"/>
                                          </p:val>
                                        </p:tav>
                                        <p:tav tm="100000">
                                          <p:val>
                                            <p:strVal val="0-ppt_w/2"/>
                                          </p:val>
                                        </p:tav>
                                      </p:tavLst>
                                    </p:anim>
                                    <p:anim calcmode="lin" valueType="num">
                                      <p:cBhvr additive="base">
                                        <p:cTn id="60" dur="500"/>
                                        <p:tgtEl>
                                          <p:spTgt spid="35">
                                            <p:txEl>
                                              <p:pRg st="4" end="4"/>
                                            </p:txEl>
                                          </p:spTgt>
                                        </p:tgtEl>
                                        <p:attrNameLst>
                                          <p:attrName>ppt_y</p:attrName>
                                        </p:attrNameLst>
                                      </p:cBhvr>
                                      <p:tavLst>
                                        <p:tav tm="0">
                                          <p:val>
                                            <p:strVal val="ppt_y"/>
                                          </p:val>
                                        </p:tav>
                                        <p:tav tm="100000">
                                          <p:val>
                                            <p:strVal val="ppt_y"/>
                                          </p:val>
                                        </p:tav>
                                      </p:tavLst>
                                    </p:anim>
                                    <p:set>
                                      <p:cBhvr>
                                        <p:cTn id="61" dur="1" fill="hold">
                                          <p:stCondLst>
                                            <p:cond delay="499"/>
                                          </p:stCondLst>
                                        </p:cTn>
                                        <p:tgtEl>
                                          <p:spTgt spid="35">
                                            <p:txEl>
                                              <p:pRg st="4" end="4"/>
                                            </p:txEl>
                                          </p:spTgt>
                                        </p:tgtEl>
                                        <p:attrNameLst>
                                          <p:attrName>style.visibility</p:attrName>
                                        </p:attrNameLst>
                                      </p:cBhvr>
                                      <p:to>
                                        <p:strVal val="hidden"/>
                                      </p:to>
                                    </p:set>
                                  </p:childTnLst>
                                </p:cTn>
                              </p:par>
                              <p:par>
                                <p:cTn id="62" presetID="2" presetClass="exit" presetSubtype="8" fill="hold" grpId="1" nodeType="withEffect">
                                  <p:stCondLst>
                                    <p:cond delay="48220"/>
                                  </p:stCondLst>
                                  <p:childTnLst>
                                    <p:anim calcmode="lin" valueType="num">
                                      <p:cBhvr additive="base">
                                        <p:cTn id="63" dur="500"/>
                                        <p:tgtEl>
                                          <p:spTgt spid="35">
                                            <p:txEl>
                                              <p:pRg st="5" end="5"/>
                                            </p:txEl>
                                          </p:spTgt>
                                        </p:tgtEl>
                                        <p:attrNameLst>
                                          <p:attrName>ppt_x</p:attrName>
                                        </p:attrNameLst>
                                      </p:cBhvr>
                                      <p:tavLst>
                                        <p:tav tm="0">
                                          <p:val>
                                            <p:strVal val="ppt_x"/>
                                          </p:val>
                                        </p:tav>
                                        <p:tav tm="100000">
                                          <p:val>
                                            <p:strVal val="0-ppt_w/2"/>
                                          </p:val>
                                        </p:tav>
                                      </p:tavLst>
                                    </p:anim>
                                    <p:anim calcmode="lin" valueType="num">
                                      <p:cBhvr additive="base">
                                        <p:cTn id="64" dur="500"/>
                                        <p:tgtEl>
                                          <p:spTgt spid="35">
                                            <p:txEl>
                                              <p:pRg st="5" end="5"/>
                                            </p:txEl>
                                          </p:spTgt>
                                        </p:tgtEl>
                                        <p:attrNameLst>
                                          <p:attrName>ppt_y</p:attrName>
                                        </p:attrNameLst>
                                      </p:cBhvr>
                                      <p:tavLst>
                                        <p:tav tm="0">
                                          <p:val>
                                            <p:strVal val="ppt_y"/>
                                          </p:val>
                                        </p:tav>
                                        <p:tav tm="100000">
                                          <p:val>
                                            <p:strVal val="ppt_y"/>
                                          </p:val>
                                        </p:tav>
                                      </p:tavLst>
                                    </p:anim>
                                    <p:set>
                                      <p:cBhvr>
                                        <p:cTn id="65" dur="1" fill="hold">
                                          <p:stCondLst>
                                            <p:cond delay="499"/>
                                          </p:stCondLst>
                                        </p:cTn>
                                        <p:tgtEl>
                                          <p:spTgt spid="35">
                                            <p:txEl>
                                              <p:pRg st="5" end="5"/>
                                            </p:txEl>
                                          </p:spTgt>
                                        </p:tgtEl>
                                        <p:attrNameLst>
                                          <p:attrName>style.visibility</p:attrName>
                                        </p:attrNameLst>
                                      </p:cBhvr>
                                      <p:to>
                                        <p:strVal val="hidden"/>
                                      </p:to>
                                    </p:set>
                                  </p:childTnLst>
                                </p:cTn>
                              </p:par>
                              <p:par>
                                <p:cTn id="66" presetID="2" presetClass="exit" presetSubtype="8" fill="hold" grpId="0" nodeType="withEffect">
                                  <p:stCondLst>
                                    <p:cond delay="48220"/>
                                  </p:stCondLst>
                                  <p:childTnLst>
                                    <p:anim calcmode="lin" valueType="num">
                                      <p:cBhvr additive="base">
                                        <p:cTn id="67" dur="500"/>
                                        <p:tgtEl>
                                          <p:spTgt spid="24"/>
                                        </p:tgtEl>
                                        <p:attrNameLst>
                                          <p:attrName>ppt_x</p:attrName>
                                        </p:attrNameLst>
                                      </p:cBhvr>
                                      <p:tavLst>
                                        <p:tav tm="0">
                                          <p:val>
                                            <p:strVal val="ppt_x"/>
                                          </p:val>
                                        </p:tav>
                                        <p:tav tm="100000">
                                          <p:val>
                                            <p:strVal val="0-ppt_w/2"/>
                                          </p:val>
                                        </p:tav>
                                      </p:tavLst>
                                    </p:anim>
                                    <p:anim calcmode="lin" valueType="num">
                                      <p:cBhvr additive="base">
                                        <p:cTn id="68" dur="500"/>
                                        <p:tgtEl>
                                          <p:spTgt spid="24"/>
                                        </p:tgtEl>
                                        <p:attrNameLst>
                                          <p:attrName>ppt_y</p:attrName>
                                        </p:attrNameLst>
                                      </p:cBhvr>
                                      <p:tavLst>
                                        <p:tav tm="0">
                                          <p:val>
                                            <p:strVal val="ppt_y"/>
                                          </p:val>
                                        </p:tav>
                                        <p:tav tm="100000">
                                          <p:val>
                                            <p:strVal val="ppt_y"/>
                                          </p:val>
                                        </p:tav>
                                      </p:tavLst>
                                    </p:anim>
                                    <p:set>
                                      <p:cBhvr>
                                        <p:cTn id="69" dur="1" fill="hold">
                                          <p:stCondLst>
                                            <p:cond delay="499"/>
                                          </p:stCondLst>
                                        </p:cTn>
                                        <p:tgtEl>
                                          <p:spTgt spid="24"/>
                                        </p:tgtEl>
                                        <p:attrNameLst>
                                          <p:attrName>style.visibility</p:attrName>
                                        </p:attrNameLst>
                                      </p:cBhvr>
                                      <p:to>
                                        <p:strVal val="hidden"/>
                                      </p:to>
                                    </p:set>
                                  </p:childTnLst>
                                </p:cTn>
                              </p:par>
                              <p:par>
                                <p:cTn id="70" presetID="2" presetClass="exit" presetSubtype="2" fill="hold" grpId="1" nodeType="withEffect">
                                  <p:stCondLst>
                                    <p:cond delay="48220"/>
                                  </p:stCondLst>
                                  <p:childTnLst>
                                    <p:anim calcmode="lin" valueType="num">
                                      <p:cBhvr additive="base">
                                        <p:cTn id="71" dur="500"/>
                                        <p:tgtEl>
                                          <p:spTgt spid="38"/>
                                        </p:tgtEl>
                                        <p:attrNameLst>
                                          <p:attrName>ppt_x</p:attrName>
                                        </p:attrNameLst>
                                      </p:cBhvr>
                                      <p:tavLst>
                                        <p:tav tm="0">
                                          <p:val>
                                            <p:strVal val="ppt_x"/>
                                          </p:val>
                                        </p:tav>
                                        <p:tav tm="100000">
                                          <p:val>
                                            <p:strVal val="1+ppt_w/2"/>
                                          </p:val>
                                        </p:tav>
                                      </p:tavLst>
                                    </p:anim>
                                    <p:anim calcmode="lin" valueType="num">
                                      <p:cBhvr additive="base">
                                        <p:cTn id="72" dur="500"/>
                                        <p:tgtEl>
                                          <p:spTgt spid="38"/>
                                        </p:tgtEl>
                                        <p:attrNameLst>
                                          <p:attrName>ppt_y</p:attrName>
                                        </p:attrNameLst>
                                      </p:cBhvr>
                                      <p:tavLst>
                                        <p:tav tm="0">
                                          <p:val>
                                            <p:strVal val="ppt_y"/>
                                          </p:val>
                                        </p:tav>
                                        <p:tav tm="100000">
                                          <p:val>
                                            <p:strVal val="ppt_y"/>
                                          </p:val>
                                        </p:tav>
                                      </p:tavLst>
                                    </p:anim>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4" fill="hold" display="0">
                  <p:stCondLst>
                    <p:cond delay="indefinite"/>
                  </p:stCondLst>
                  <p:endCondLst>
                    <p:cond evt="onStopAudio" delay="0">
                      <p:tgtEl>
                        <p:sldTgt/>
                      </p:tgtEl>
                    </p:cond>
                  </p:endCondLst>
                </p:cTn>
                <p:tgtEl>
                  <p:spTgt spid="3"/>
                </p:tgtEl>
              </p:cMediaNode>
            </p:audio>
          </p:childTnLst>
        </p:cTn>
      </p:par>
    </p:tnLst>
    <p:bldLst>
      <p:bldP spid="38" grpId="0" animBg="1"/>
      <p:bldP spid="38" grpId="1" animBg="1"/>
      <p:bldP spid="35" grpId="0" uiExpand="1" build="p"/>
      <p:bldP spid="35" grpId="1" uiExpand="1" build="p"/>
      <p:bldP spid="24" grpId="0"/>
      <p:bldP spid="2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F3C834-B82A-462B-8D12-EC6A03C26C18}"/>
              </a:ext>
            </a:extLst>
          </p:cNvPr>
          <p:cNvGrpSpPr/>
          <p:nvPr/>
        </p:nvGrpSpPr>
        <p:grpSpPr>
          <a:xfrm>
            <a:off x="-1732" y="750978"/>
            <a:ext cx="12192000" cy="6107022"/>
            <a:chOff x="-1732" y="750978"/>
            <a:chExt cx="12192000" cy="6107022"/>
          </a:xfrm>
        </p:grpSpPr>
        <p:grpSp>
          <p:nvGrpSpPr>
            <p:cNvPr id="5" name="Group 4">
              <a:extLst>
                <a:ext uri="{FF2B5EF4-FFF2-40B4-BE49-F238E27FC236}">
                  <a16:creationId xmlns:a16="http://schemas.microsoft.com/office/drawing/2014/main" id="{54A1FDEB-7993-4048-8FD8-3994CF1AF0DE}"/>
                </a:ext>
              </a:extLst>
            </p:cNvPr>
            <p:cNvGrpSpPr/>
            <p:nvPr/>
          </p:nvGrpSpPr>
          <p:grpSpPr>
            <a:xfrm>
              <a:off x="-1732" y="750978"/>
              <a:ext cx="12192000" cy="6107022"/>
              <a:chOff x="-1732" y="750978"/>
              <a:chExt cx="12192000" cy="6107022"/>
            </a:xfrm>
          </p:grpSpPr>
          <p:sp>
            <p:nvSpPr>
              <p:cNvPr id="20" name="Rectangle 19">
                <a:extLst>
                  <a:ext uri="{FF2B5EF4-FFF2-40B4-BE49-F238E27FC236}">
                    <a16:creationId xmlns:a16="http://schemas.microsoft.com/office/drawing/2014/main" id="{5C1F9061-3B67-4C59-8C2B-DE83B0A56A5C}"/>
                  </a:ext>
                </a:extLst>
              </p:cNvPr>
              <p:cNvSpPr/>
              <p:nvPr/>
            </p:nvSpPr>
            <p:spPr>
              <a:xfrm>
                <a:off x="-1732" y="4041977"/>
                <a:ext cx="12192000" cy="2816023"/>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69D5D4-D3B7-460F-A8FD-CA03958CEFA0}"/>
                  </a:ext>
                </a:extLst>
              </p:cNvPr>
              <p:cNvSpPr/>
              <p:nvPr/>
            </p:nvSpPr>
            <p:spPr>
              <a:xfrm>
                <a:off x="255874" y="750978"/>
                <a:ext cx="11708096" cy="5782048"/>
              </a:xfrm>
              <a:prstGeom prst="rect">
                <a:avLst/>
              </a:prstGeom>
              <a:solidFill>
                <a:srgbClr val="F1F4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DDDF764F-FC58-430D-85D3-2F10252C648A}"/>
                </a:ext>
              </a:extLst>
            </p:cNvPr>
            <p:cNvGrpSpPr/>
            <p:nvPr/>
          </p:nvGrpSpPr>
          <p:grpSpPr>
            <a:xfrm>
              <a:off x="4777119" y="1005238"/>
              <a:ext cx="3601275" cy="4347350"/>
              <a:chOff x="4777119" y="1005238"/>
              <a:chExt cx="3601275" cy="4347350"/>
            </a:xfrm>
          </p:grpSpPr>
          <p:sp>
            <p:nvSpPr>
              <p:cNvPr id="43" name="Rectangle 42">
                <a:extLst>
                  <a:ext uri="{FF2B5EF4-FFF2-40B4-BE49-F238E27FC236}">
                    <a16:creationId xmlns:a16="http://schemas.microsoft.com/office/drawing/2014/main" id="{B19C14B7-7A8A-408F-A7CA-247E93E8276B}"/>
                  </a:ext>
                </a:extLst>
              </p:cNvPr>
              <p:cNvSpPr/>
              <p:nvPr/>
            </p:nvSpPr>
            <p:spPr>
              <a:xfrm flipH="1">
                <a:off x="4777119" y="1005238"/>
                <a:ext cx="1033371" cy="1095717"/>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2" descr="When Does It Make Sense To Switch From Septic to City Sewer">
                <a:extLst>
                  <a:ext uri="{FF2B5EF4-FFF2-40B4-BE49-F238E27FC236}">
                    <a16:creationId xmlns:a16="http://schemas.microsoft.com/office/drawing/2014/main" id="{153E9649-560B-4DEF-B5A0-42BE779C092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494" t="2525" r="27856" b="4920"/>
              <a:stretch/>
            </p:blipFill>
            <p:spPr bwMode="auto">
              <a:xfrm>
                <a:off x="4873697" y="1102566"/>
                <a:ext cx="3504697" cy="3520058"/>
              </a:xfrm>
              <a:prstGeom prst="rect">
                <a:avLst/>
              </a:prstGeom>
              <a:ln>
                <a:no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6F2F696-EF54-48BB-89E6-A9B4B813CF78}"/>
                  </a:ext>
                </a:extLst>
              </p:cNvPr>
              <p:cNvSpPr txBox="1"/>
              <p:nvPr/>
            </p:nvSpPr>
            <p:spPr>
              <a:xfrm>
                <a:off x="5359314" y="4674882"/>
                <a:ext cx="2533462" cy="677706"/>
              </a:xfrm>
              <a:prstGeom prst="rect">
                <a:avLst/>
              </a:prstGeom>
              <a:noFill/>
            </p:spPr>
            <p:txBody>
              <a:bodyPr wrap="square">
                <a:spAutoFit/>
              </a:bodyPr>
              <a:lstStyle/>
              <a:p>
                <a:pPr algn="ctr"/>
                <a:r>
                  <a:rPr lang="en-US" sz="2000" i="1" dirty="0">
                    <a:solidFill>
                      <a:srgbClr val="00205C"/>
                    </a:solidFill>
                    <a:latin typeface="Atkinson Hyperlegible" pitchFamily="2" charset="0"/>
                  </a:rPr>
                  <a:t>Functioning sewer connection </a:t>
                </a:r>
              </a:p>
            </p:txBody>
          </p:sp>
        </p:grpSp>
        <p:grpSp>
          <p:nvGrpSpPr>
            <p:cNvPr id="3" name="Group 2">
              <a:extLst>
                <a:ext uri="{FF2B5EF4-FFF2-40B4-BE49-F238E27FC236}">
                  <a16:creationId xmlns:a16="http://schemas.microsoft.com/office/drawing/2014/main" id="{6B0EB8CA-2711-4B65-A2A9-E6C35CEB1FF9}"/>
                </a:ext>
              </a:extLst>
            </p:cNvPr>
            <p:cNvGrpSpPr/>
            <p:nvPr/>
          </p:nvGrpSpPr>
          <p:grpSpPr>
            <a:xfrm>
              <a:off x="8378393" y="1863704"/>
              <a:ext cx="3399843" cy="4343221"/>
              <a:chOff x="8378393" y="1863704"/>
              <a:chExt cx="3399843" cy="4343221"/>
            </a:xfrm>
          </p:grpSpPr>
          <p:sp>
            <p:nvSpPr>
              <p:cNvPr id="42" name="Rectangle 41">
                <a:extLst>
                  <a:ext uri="{FF2B5EF4-FFF2-40B4-BE49-F238E27FC236}">
                    <a16:creationId xmlns:a16="http://schemas.microsoft.com/office/drawing/2014/main" id="{78503B07-FFE3-489D-B007-240D33D031BD}"/>
                  </a:ext>
                </a:extLst>
              </p:cNvPr>
              <p:cNvSpPr/>
              <p:nvPr/>
            </p:nvSpPr>
            <p:spPr>
              <a:xfrm flipH="1">
                <a:off x="10799180" y="5120208"/>
                <a:ext cx="979056" cy="1086717"/>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bathroom with a toilet and sink&#10;&#10;Description automatically generated with low confidence">
                <a:extLst>
                  <a:ext uri="{FF2B5EF4-FFF2-40B4-BE49-F238E27FC236}">
                    <a16:creationId xmlns:a16="http://schemas.microsoft.com/office/drawing/2014/main" id="{39AA8DD3-59E6-47EC-9135-8FA148AA4656}"/>
                  </a:ext>
                </a:extLst>
              </p:cNvPr>
              <p:cNvPicPr>
                <a:picLocks noChangeAspect="1"/>
              </p:cNvPicPr>
              <p:nvPr/>
            </p:nvPicPr>
            <p:blipFill rotWithShape="1">
              <a:blip r:embed="rId6"/>
              <a:srcRect l="7870" t="28375" r="4771" b="9958"/>
              <a:stretch/>
            </p:blipFill>
            <p:spPr>
              <a:xfrm>
                <a:off x="8378394" y="2586965"/>
                <a:ext cx="3312033" cy="3520058"/>
              </a:xfrm>
              <a:prstGeom prst="rect">
                <a:avLst/>
              </a:prstGeom>
              <a:ln>
                <a:noFill/>
              </a:ln>
            </p:spPr>
          </p:pic>
          <p:sp>
            <p:nvSpPr>
              <p:cNvPr id="41" name="TextBox 40">
                <a:extLst>
                  <a:ext uri="{FF2B5EF4-FFF2-40B4-BE49-F238E27FC236}">
                    <a16:creationId xmlns:a16="http://schemas.microsoft.com/office/drawing/2014/main" id="{A1B84EEB-84FC-4368-B7B5-AD5E783730E3}"/>
                  </a:ext>
                </a:extLst>
              </p:cNvPr>
              <p:cNvSpPr txBox="1"/>
              <p:nvPr/>
            </p:nvSpPr>
            <p:spPr>
              <a:xfrm>
                <a:off x="8378393" y="1863704"/>
                <a:ext cx="3312033" cy="677706"/>
              </a:xfrm>
              <a:prstGeom prst="rect">
                <a:avLst/>
              </a:prstGeom>
              <a:noFill/>
            </p:spPr>
            <p:txBody>
              <a:bodyPr wrap="square">
                <a:spAutoFit/>
              </a:bodyPr>
              <a:lstStyle/>
              <a:p>
                <a:pPr algn="ctr"/>
                <a:r>
                  <a:rPr lang="en-US" sz="2000" i="1" dirty="0">
                    <a:solidFill>
                      <a:srgbClr val="00205C"/>
                    </a:solidFill>
                    <a:latin typeface="Atkinson Hyperlegible" pitchFamily="2" charset="0"/>
                  </a:rPr>
                  <a:t>Clean toilet with functioning flush in Bhutan </a:t>
                </a:r>
              </a:p>
            </p:txBody>
          </p:sp>
        </p:grpSp>
      </p:grpSp>
      <p:grpSp>
        <p:nvGrpSpPr>
          <p:cNvPr id="7" name="Group 6">
            <a:extLst>
              <a:ext uri="{FF2B5EF4-FFF2-40B4-BE49-F238E27FC236}">
                <a16:creationId xmlns:a16="http://schemas.microsoft.com/office/drawing/2014/main" id="{5665D396-5CD3-4854-AC47-B98E9D818CF2}"/>
              </a:ext>
            </a:extLst>
          </p:cNvPr>
          <p:cNvGrpSpPr/>
          <p:nvPr/>
        </p:nvGrpSpPr>
        <p:grpSpPr>
          <a:xfrm>
            <a:off x="634140" y="2842661"/>
            <a:ext cx="3966012" cy="769441"/>
            <a:chOff x="634140" y="2842661"/>
            <a:chExt cx="3966012" cy="769441"/>
          </a:xfrm>
        </p:grpSpPr>
        <p:cxnSp>
          <p:nvCxnSpPr>
            <p:cNvPr id="11" name="Straight Arrow Connector 10">
              <a:extLst>
                <a:ext uri="{FF2B5EF4-FFF2-40B4-BE49-F238E27FC236}">
                  <a16:creationId xmlns:a16="http://schemas.microsoft.com/office/drawing/2014/main" id="{A64E0643-1F39-4F34-8662-B9ADB4967536}"/>
                </a:ext>
              </a:extLst>
            </p:cNvPr>
            <p:cNvCxnSpPr/>
            <p:nvPr/>
          </p:nvCxnSpPr>
          <p:spPr>
            <a:xfrm flipV="1">
              <a:off x="634140" y="3041476"/>
              <a:ext cx="540000" cy="2743"/>
            </a:xfrm>
            <a:prstGeom prst="straightConnector1">
              <a:avLst/>
            </a:prstGeom>
            <a:ln w="28575">
              <a:solidFill>
                <a:srgbClr val="EF414A"/>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918900-5EAB-4C66-A6A4-3FFB9237F8B3}"/>
                </a:ext>
              </a:extLst>
            </p:cNvPr>
            <p:cNvSpPr txBox="1"/>
            <p:nvPr/>
          </p:nvSpPr>
          <p:spPr>
            <a:xfrm>
              <a:off x="1045318" y="2842661"/>
              <a:ext cx="355483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spcAft>
                  <a:spcPts val="1200"/>
                </a:spcAft>
                <a:buClr>
                  <a:srgbClr val="B3C40E"/>
                </a:buClr>
                <a:buFont typeface="Wingdings" panose="05000000000000000000" pitchFamily="2" charset="2"/>
                <a:buChar char="§"/>
                <a:defRPr>
                  <a:solidFill>
                    <a:srgbClr val="3F3F41"/>
                  </a:solidFill>
                  <a:latin typeface="Atkinson Hyperlegible"/>
                  <a:ea typeface="+mn-lt"/>
                  <a:cs typeface="+mn-lt"/>
                </a:defRPr>
              </a:lvl1pPr>
            </a:lstStyle>
            <a:p>
              <a:pPr>
                <a:buClr>
                  <a:srgbClr val="EF414A"/>
                </a:buClr>
              </a:pPr>
              <a:r>
                <a:rPr lang="en-US" sz="2200" dirty="0">
                  <a:sym typeface="Atkinson Hyperlegible"/>
                </a:rPr>
                <a:t>Conduct periodic emptying of sludge.</a:t>
              </a:r>
            </a:p>
          </p:txBody>
        </p:sp>
      </p:grpSp>
      <p:cxnSp>
        <p:nvCxnSpPr>
          <p:cNvPr id="12" name="Straight Arrow Connector 11">
            <a:extLst>
              <a:ext uri="{FF2B5EF4-FFF2-40B4-BE49-F238E27FC236}">
                <a16:creationId xmlns:a16="http://schemas.microsoft.com/office/drawing/2014/main" id="{5A382567-26CC-4767-BBBC-72E0B9464319}"/>
              </a:ext>
            </a:extLst>
          </p:cNvPr>
          <p:cNvCxnSpPr>
            <a:cxnSpLocks/>
          </p:cNvCxnSpPr>
          <p:nvPr/>
        </p:nvCxnSpPr>
        <p:spPr>
          <a:xfrm flipV="1">
            <a:off x="625523" y="2605850"/>
            <a:ext cx="0" cy="457200"/>
          </a:xfrm>
          <a:prstGeom prst="straightConnector1">
            <a:avLst/>
          </a:prstGeom>
          <a:ln w="28575">
            <a:solidFill>
              <a:srgbClr val="EF414A"/>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A8057A5-BEE8-4E67-B589-2556C1614426}"/>
              </a:ext>
            </a:extLst>
          </p:cNvPr>
          <p:cNvSpPr/>
          <p:nvPr/>
        </p:nvSpPr>
        <p:spPr>
          <a:xfrm>
            <a:off x="0" y="2089381"/>
            <a:ext cx="4873696" cy="58320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latin typeface="Atkinson Hyperlegible"/>
                <a:cs typeface="Calibri"/>
              </a:rPr>
              <a:t>  Septic system</a:t>
            </a:r>
            <a:endParaRPr lang="en-US" sz="2400" b="1" dirty="0">
              <a:latin typeface="Atkinson Hyperlegible"/>
              <a:cs typeface="Calibri"/>
            </a:endParaRPr>
          </a:p>
        </p:txBody>
      </p:sp>
      <p:sp>
        <p:nvSpPr>
          <p:cNvPr id="15" name="TextBox 14">
            <a:extLst>
              <a:ext uri="{FF2B5EF4-FFF2-40B4-BE49-F238E27FC236}">
                <a16:creationId xmlns:a16="http://schemas.microsoft.com/office/drawing/2014/main" id="{B351E3C9-7546-404E-A141-171B94BB817E}"/>
              </a:ext>
            </a:extLst>
          </p:cNvPr>
          <p:cNvSpPr txBox="1"/>
          <p:nvPr/>
        </p:nvSpPr>
        <p:spPr>
          <a:xfrm>
            <a:off x="128016" y="96886"/>
            <a:ext cx="11708096"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Maintaining plumbing to support safer sanitation systems</a:t>
            </a:r>
          </a:p>
        </p:txBody>
      </p:sp>
      <p:sp>
        <p:nvSpPr>
          <p:cNvPr id="18" name="Rectangle 17">
            <a:extLst>
              <a:ext uri="{FF2B5EF4-FFF2-40B4-BE49-F238E27FC236}">
                <a16:creationId xmlns:a16="http://schemas.microsoft.com/office/drawing/2014/main" id="{178B2011-3977-492E-A39C-FAAB8E8A95BA}"/>
              </a:ext>
            </a:extLst>
          </p:cNvPr>
          <p:cNvSpPr/>
          <p:nvPr/>
        </p:nvSpPr>
        <p:spPr>
          <a:xfrm>
            <a:off x="9607298" y="6241086"/>
            <a:ext cx="222881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grpSp>
        <p:nvGrpSpPr>
          <p:cNvPr id="8" name="Group 7">
            <a:extLst>
              <a:ext uri="{FF2B5EF4-FFF2-40B4-BE49-F238E27FC236}">
                <a16:creationId xmlns:a16="http://schemas.microsoft.com/office/drawing/2014/main" id="{F3F6F0BD-0B91-4AE6-908D-003B7ECB4846}"/>
              </a:ext>
            </a:extLst>
          </p:cNvPr>
          <p:cNvGrpSpPr/>
          <p:nvPr/>
        </p:nvGrpSpPr>
        <p:grpSpPr>
          <a:xfrm>
            <a:off x="634140" y="3661679"/>
            <a:ext cx="4013254" cy="1107996"/>
            <a:chOff x="634140" y="3661679"/>
            <a:chExt cx="4013254" cy="1107996"/>
          </a:xfrm>
        </p:grpSpPr>
        <p:cxnSp>
          <p:nvCxnSpPr>
            <p:cNvPr id="13" name="Straight Arrow Connector 12">
              <a:extLst>
                <a:ext uri="{FF2B5EF4-FFF2-40B4-BE49-F238E27FC236}">
                  <a16:creationId xmlns:a16="http://schemas.microsoft.com/office/drawing/2014/main" id="{437D91AC-C2AE-4944-B561-47A710AFECC5}"/>
                </a:ext>
              </a:extLst>
            </p:cNvPr>
            <p:cNvCxnSpPr/>
            <p:nvPr/>
          </p:nvCxnSpPr>
          <p:spPr>
            <a:xfrm flipV="1">
              <a:off x="634140" y="3879073"/>
              <a:ext cx="540000" cy="2743"/>
            </a:xfrm>
            <a:prstGeom prst="straightConnector1">
              <a:avLst/>
            </a:prstGeom>
            <a:ln w="28575">
              <a:solidFill>
                <a:srgbClr val="EF414A"/>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8D7EDA4-BBE4-4D67-879D-37CDCC08A1F2}"/>
                </a:ext>
              </a:extLst>
            </p:cNvPr>
            <p:cNvSpPr txBox="1"/>
            <p:nvPr/>
          </p:nvSpPr>
          <p:spPr>
            <a:xfrm>
              <a:off x="1045317" y="3661679"/>
              <a:ext cx="360207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spcAft>
                  <a:spcPts val="1200"/>
                </a:spcAft>
                <a:buClr>
                  <a:srgbClr val="B3C40E"/>
                </a:buClr>
                <a:buFont typeface="Wingdings" panose="05000000000000000000" pitchFamily="2" charset="2"/>
                <a:buChar char="§"/>
                <a:defRPr>
                  <a:solidFill>
                    <a:srgbClr val="3F3F41"/>
                  </a:solidFill>
                  <a:latin typeface="Atkinson Hyperlegible"/>
                  <a:ea typeface="+mn-lt"/>
                  <a:cs typeface="+mn-lt"/>
                </a:defRPr>
              </a:lvl1pPr>
            </a:lstStyle>
            <a:p>
              <a:pPr>
                <a:spcAft>
                  <a:spcPts val="0"/>
                </a:spcAft>
                <a:buClr>
                  <a:srgbClr val="EF414A"/>
                </a:buClr>
              </a:pPr>
              <a:r>
                <a:rPr lang="en-US" sz="2200" dirty="0">
                  <a:sym typeface="Atkinson Hyperlegible"/>
                </a:rPr>
                <a:t>Prevent pooling water – no discharge to open ground or open drains.</a:t>
              </a:r>
            </a:p>
          </p:txBody>
        </p:sp>
      </p:grpSp>
      <p:cxnSp>
        <p:nvCxnSpPr>
          <p:cNvPr id="30" name="Straight Arrow Connector 29">
            <a:extLst>
              <a:ext uri="{FF2B5EF4-FFF2-40B4-BE49-F238E27FC236}">
                <a16:creationId xmlns:a16="http://schemas.microsoft.com/office/drawing/2014/main" id="{8F26D7D8-A3E8-4E86-BD16-7B5F4B41535F}"/>
              </a:ext>
            </a:extLst>
          </p:cNvPr>
          <p:cNvCxnSpPr>
            <a:cxnSpLocks/>
          </p:cNvCxnSpPr>
          <p:nvPr/>
        </p:nvCxnSpPr>
        <p:spPr>
          <a:xfrm flipV="1">
            <a:off x="625523" y="3039379"/>
            <a:ext cx="0" cy="822960"/>
          </a:xfrm>
          <a:prstGeom prst="straightConnector1">
            <a:avLst/>
          </a:prstGeom>
          <a:ln w="28575">
            <a:solidFill>
              <a:srgbClr val="EF414A"/>
            </a:solidFill>
            <a:prstDash val="sysDot"/>
          </a:ln>
        </p:spPr>
        <p:style>
          <a:lnRef idx="1">
            <a:schemeClr val="accent1"/>
          </a:lnRef>
          <a:fillRef idx="0">
            <a:schemeClr val="accent1"/>
          </a:fillRef>
          <a:effectRef idx="0">
            <a:schemeClr val="accent1"/>
          </a:effectRef>
          <a:fontRef idx="minor">
            <a:schemeClr val="tx1"/>
          </a:fontRef>
        </p:style>
      </p:cxnSp>
      <p:pic>
        <p:nvPicPr>
          <p:cNvPr id="2" name="21">
            <a:hlinkClick r:id="" action="ppaction://media"/>
            <a:extLst>
              <a:ext uri="{FF2B5EF4-FFF2-40B4-BE49-F238E27FC236}">
                <a16:creationId xmlns:a16="http://schemas.microsoft.com/office/drawing/2014/main" id="{E92104B4-7915-7E31-62BD-940507F6DC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163" y="6933498"/>
            <a:ext cx="609600" cy="609600"/>
          </a:xfrm>
          <a:prstGeom prst="rect">
            <a:avLst/>
          </a:prstGeom>
        </p:spPr>
      </p:pic>
    </p:spTree>
    <p:extLst>
      <p:ext uri="{BB962C8B-B14F-4D97-AF65-F5344CB8AC3E}">
        <p14:creationId xmlns:p14="http://schemas.microsoft.com/office/powerpoint/2010/main" val="661539206"/>
      </p:ext>
    </p:extLst>
  </p:cSld>
  <p:clrMapOvr>
    <a:masterClrMapping/>
  </p:clrMapOvr>
  <mc:AlternateContent xmlns:mc="http://schemas.openxmlformats.org/markup-compatibility/2006">
    <mc:Choice xmlns:p14="http://schemas.microsoft.com/office/powerpoint/2010/main" Requires="p14">
      <p:transition spd="slow" p14:dur="2000" advClick="0" advTm="17620"/>
    </mc:Choice>
    <mc:Fallback>
      <p:transition spd="slow" advClick="0" advTm="17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16"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500" fill="hold"/>
                                        <p:tgtEl>
                                          <p:spTgt spid="15"/>
                                        </p:tgtEl>
                                        <p:attrNameLst>
                                          <p:attrName>ppt_x</p:attrName>
                                        </p:attrNameLst>
                                      </p:cBhvr>
                                      <p:tavLst>
                                        <p:tav tm="0">
                                          <p:val>
                                            <p:strVal val="0-#ppt_w/2"/>
                                          </p:val>
                                        </p:tav>
                                        <p:tav tm="100000">
                                          <p:val>
                                            <p:strVal val="#ppt_x"/>
                                          </p:val>
                                        </p:tav>
                                      </p:tavLst>
                                    </p:anim>
                                    <p:anim calcmode="lin" valueType="num">
                                      <p:cBhvr additive="base">
                                        <p:cTn id="10" dur="500" fill="hold"/>
                                        <p:tgtEl>
                                          <p:spTgt spid="15"/>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10" presetClass="entr" presetSubtype="0" fill="hold" grpId="0" nodeType="withEffect">
                                  <p:stCondLst>
                                    <p:cond delay="7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2" presetClass="entr" presetSubtype="8"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2" presetClass="entr" presetSubtype="1" fill="hold" nodeType="withEffect">
                                  <p:stCondLst>
                                    <p:cond delay="700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8" fill="hold" nodeType="withEffect">
                                  <p:stCondLst>
                                    <p:cond delay="7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1" fill="hold" nodeType="withEffect">
                                  <p:stCondLst>
                                    <p:cond delay="107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8" fill="hold" nodeType="withEffect">
                                  <p:stCondLst>
                                    <p:cond delay="1125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par>
                                <p:cTn id="34" presetID="2" presetClass="exit" presetSubtype="8" fill="hold" grpId="1" nodeType="withEffect">
                                  <p:stCondLst>
                                    <p:cond delay="17620"/>
                                  </p:stCondLst>
                                  <p:childTnLst>
                                    <p:anim calcmode="lin" valueType="num">
                                      <p:cBhvr additive="base">
                                        <p:cTn id="35" dur="500"/>
                                        <p:tgtEl>
                                          <p:spTgt spid="14"/>
                                        </p:tgtEl>
                                        <p:attrNameLst>
                                          <p:attrName>ppt_x</p:attrName>
                                        </p:attrNameLst>
                                      </p:cBhvr>
                                      <p:tavLst>
                                        <p:tav tm="0">
                                          <p:val>
                                            <p:strVal val="ppt_x"/>
                                          </p:val>
                                        </p:tav>
                                        <p:tav tm="100000">
                                          <p:val>
                                            <p:strVal val="0-ppt_w/2"/>
                                          </p:val>
                                        </p:tav>
                                      </p:tavLst>
                                    </p:anim>
                                    <p:anim calcmode="lin" valueType="num">
                                      <p:cBhvr additive="base">
                                        <p:cTn id="36" dur="500"/>
                                        <p:tgtEl>
                                          <p:spTgt spid="14"/>
                                        </p:tgtEl>
                                        <p:attrNameLst>
                                          <p:attrName>ppt_y</p:attrName>
                                        </p:attrNameLst>
                                      </p:cBhvr>
                                      <p:tavLst>
                                        <p:tav tm="0">
                                          <p:val>
                                            <p:strVal val="ppt_y"/>
                                          </p:val>
                                        </p:tav>
                                        <p:tav tm="100000">
                                          <p:val>
                                            <p:strVal val="ppt_y"/>
                                          </p:val>
                                        </p:tav>
                                      </p:tavLst>
                                    </p:anim>
                                    <p:set>
                                      <p:cBhvr>
                                        <p:cTn id="37" dur="1" fill="hold">
                                          <p:stCondLst>
                                            <p:cond delay="499"/>
                                          </p:stCondLst>
                                        </p:cTn>
                                        <p:tgtEl>
                                          <p:spTgt spid="14"/>
                                        </p:tgtEl>
                                        <p:attrNameLst>
                                          <p:attrName>style.visibility</p:attrName>
                                        </p:attrNameLst>
                                      </p:cBhvr>
                                      <p:to>
                                        <p:strVal val="hidden"/>
                                      </p:to>
                                    </p:set>
                                  </p:childTnLst>
                                </p:cTn>
                              </p:par>
                              <p:par>
                                <p:cTn id="38" presetID="2" presetClass="exit" presetSubtype="8" fill="hold" nodeType="withEffect">
                                  <p:stCondLst>
                                    <p:cond delay="17620"/>
                                  </p:stCondLst>
                                  <p:childTnLst>
                                    <p:anim calcmode="lin" valueType="num">
                                      <p:cBhvr additive="base">
                                        <p:cTn id="39" dur="500"/>
                                        <p:tgtEl>
                                          <p:spTgt spid="12"/>
                                        </p:tgtEl>
                                        <p:attrNameLst>
                                          <p:attrName>ppt_x</p:attrName>
                                        </p:attrNameLst>
                                      </p:cBhvr>
                                      <p:tavLst>
                                        <p:tav tm="0">
                                          <p:val>
                                            <p:strVal val="ppt_x"/>
                                          </p:val>
                                        </p:tav>
                                        <p:tav tm="100000">
                                          <p:val>
                                            <p:strVal val="0-ppt_w/2"/>
                                          </p:val>
                                        </p:tav>
                                      </p:tavLst>
                                    </p:anim>
                                    <p:anim calcmode="lin" valueType="num">
                                      <p:cBhvr additive="base">
                                        <p:cTn id="40" dur="500"/>
                                        <p:tgtEl>
                                          <p:spTgt spid="12"/>
                                        </p:tgtEl>
                                        <p:attrNameLst>
                                          <p:attrName>ppt_y</p:attrName>
                                        </p:attrNameLst>
                                      </p:cBhvr>
                                      <p:tavLst>
                                        <p:tav tm="0">
                                          <p:val>
                                            <p:strVal val="ppt_y"/>
                                          </p:val>
                                        </p:tav>
                                        <p:tav tm="100000">
                                          <p:val>
                                            <p:strVal val="ppt_y"/>
                                          </p:val>
                                        </p:tav>
                                      </p:tavLst>
                                    </p:anim>
                                    <p:set>
                                      <p:cBhvr>
                                        <p:cTn id="41" dur="1" fill="hold">
                                          <p:stCondLst>
                                            <p:cond delay="499"/>
                                          </p:stCondLst>
                                        </p:cTn>
                                        <p:tgtEl>
                                          <p:spTgt spid="12"/>
                                        </p:tgtEl>
                                        <p:attrNameLst>
                                          <p:attrName>style.visibility</p:attrName>
                                        </p:attrNameLst>
                                      </p:cBhvr>
                                      <p:to>
                                        <p:strVal val="hidden"/>
                                      </p:to>
                                    </p:set>
                                  </p:childTnLst>
                                </p:cTn>
                              </p:par>
                              <p:par>
                                <p:cTn id="42" presetID="2" presetClass="exit" presetSubtype="8" fill="hold" nodeType="withEffect">
                                  <p:stCondLst>
                                    <p:cond delay="17620"/>
                                  </p:stCondLst>
                                  <p:childTnLst>
                                    <p:anim calcmode="lin" valueType="num">
                                      <p:cBhvr additive="base">
                                        <p:cTn id="43" dur="500"/>
                                        <p:tgtEl>
                                          <p:spTgt spid="7"/>
                                        </p:tgtEl>
                                        <p:attrNameLst>
                                          <p:attrName>ppt_x</p:attrName>
                                        </p:attrNameLst>
                                      </p:cBhvr>
                                      <p:tavLst>
                                        <p:tav tm="0">
                                          <p:val>
                                            <p:strVal val="ppt_x"/>
                                          </p:val>
                                        </p:tav>
                                        <p:tav tm="100000">
                                          <p:val>
                                            <p:strVal val="0-ppt_w/2"/>
                                          </p:val>
                                        </p:tav>
                                      </p:tavLst>
                                    </p:anim>
                                    <p:anim calcmode="lin" valueType="num">
                                      <p:cBhvr additive="base">
                                        <p:cTn id="44" dur="500"/>
                                        <p:tgtEl>
                                          <p:spTgt spid="7"/>
                                        </p:tgtEl>
                                        <p:attrNameLst>
                                          <p:attrName>ppt_y</p:attrName>
                                        </p:attrNameLst>
                                      </p:cBhvr>
                                      <p:tavLst>
                                        <p:tav tm="0">
                                          <p:val>
                                            <p:strVal val="ppt_y"/>
                                          </p:val>
                                        </p:tav>
                                        <p:tav tm="100000">
                                          <p:val>
                                            <p:strVal val="ppt_y"/>
                                          </p:val>
                                        </p:tav>
                                      </p:tavLst>
                                    </p:anim>
                                    <p:set>
                                      <p:cBhvr>
                                        <p:cTn id="45" dur="1" fill="hold">
                                          <p:stCondLst>
                                            <p:cond delay="499"/>
                                          </p:stCondLst>
                                        </p:cTn>
                                        <p:tgtEl>
                                          <p:spTgt spid="7"/>
                                        </p:tgtEl>
                                        <p:attrNameLst>
                                          <p:attrName>style.visibility</p:attrName>
                                        </p:attrNameLst>
                                      </p:cBhvr>
                                      <p:to>
                                        <p:strVal val="hidden"/>
                                      </p:to>
                                    </p:set>
                                  </p:childTnLst>
                                </p:cTn>
                              </p:par>
                              <p:par>
                                <p:cTn id="46" presetID="2" presetClass="exit" presetSubtype="8" fill="hold" nodeType="withEffect">
                                  <p:stCondLst>
                                    <p:cond delay="17620"/>
                                  </p:stCondLst>
                                  <p:childTnLst>
                                    <p:anim calcmode="lin" valueType="num">
                                      <p:cBhvr additive="base">
                                        <p:cTn id="47" dur="500"/>
                                        <p:tgtEl>
                                          <p:spTgt spid="30"/>
                                        </p:tgtEl>
                                        <p:attrNameLst>
                                          <p:attrName>ppt_x</p:attrName>
                                        </p:attrNameLst>
                                      </p:cBhvr>
                                      <p:tavLst>
                                        <p:tav tm="0">
                                          <p:val>
                                            <p:strVal val="ppt_x"/>
                                          </p:val>
                                        </p:tav>
                                        <p:tav tm="100000">
                                          <p:val>
                                            <p:strVal val="0-ppt_w/2"/>
                                          </p:val>
                                        </p:tav>
                                      </p:tavLst>
                                    </p:anim>
                                    <p:anim calcmode="lin" valueType="num">
                                      <p:cBhvr additive="base">
                                        <p:cTn id="48" dur="500"/>
                                        <p:tgtEl>
                                          <p:spTgt spid="30"/>
                                        </p:tgtEl>
                                        <p:attrNameLst>
                                          <p:attrName>ppt_y</p:attrName>
                                        </p:attrNameLst>
                                      </p:cBhvr>
                                      <p:tavLst>
                                        <p:tav tm="0">
                                          <p:val>
                                            <p:strVal val="ppt_y"/>
                                          </p:val>
                                        </p:tav>
                                        <p:tav tm="100000">
                                          <p:val>
                                            <p:strVal val="ppt_y"/>
                                          </p:val>
                                        </p:tav>
                                      </p:tavLst>
                                    </p:anim>
                                    <p:set>
                                      <p:cBhvr>
                                        <p:cTn id="49" dur="1" fill="hold">
                                          <p:stCondLst>
                                            <p:cond delay="499"/>
                                          </p:stCondLst>
                                        </p:cTn>
                                        <p:tgtEl>
                                          <p:spTgt spid="30"/>
                                        </p:tgtEl>
                                        <p:attrNameLst>
                                          <p:attrName>style.visibility</p:attrName>
                                        </p:attrNameLst>
                                      </p:cBhvr>
                                      <p:to>
                                        <p:strVal val="hidden"/>
                                      </p:to>
                                    </p:set>
                                  </p:childTnLst>
                                </p:cTn>
                              </p:par>
                              <p:par>
                                <p:cTn id="50" presetID="2" presetClass="exit" presetSubtype="8" fill="hold" nodeType="withEffect">
                                  <p:stCondLst>
                                    <p:cond delay="17620"/>
                                  </p:stCondLst>
                                  <p:childTnLst>
                                    <p:anim calcmode="lin" valueType="num">
                                      <p:cBhvr additive="base">
                                        <p:cTn id="51" dur="500"/>
                                        <p:tgtEl>
                                          <p:spTgt spid="8"/>
                                        </p:tgtEl>
                                        <p:attrNameLst>
                                          <p:attrName>ppt_x</p:attrName>
                                        </p:attrNameLst>
                                      </p:cBhvr>
                                      <p:tavLst>
                                        <p:tav tm="0">
                                          <p:val>
                                            <p:strVal val="ppt_x"/>
                                          </p:val>
                                        </p:tav>
                                        <p:tav tm="100000">
                                          <p:val>
                                            <p:strVal val="0-ppt_w/2"/>
                                          </p:val>
                                        </p:tav>
                                      </p:tavLst>
                                    </p:anim>
                                    <p:anim calcmode="lin" valueType="num">
                                      <p:cBhvr additive="base">
                                        <p:cTn id="52" dur="500"/>
                                        <p:tgtEl>
                                          <p:spTgt spid="8"/>
                                        </p:tgtEl>
                                        <p:attrNameLst>
                                          <p:attrName>ppt_y</p:attrName>
                                        </p:attrNameLst>
                                      </p:cBhvr>
                                      <p:tavLst>
                                        <p:tav tm="0">
                                          <p:val>
                                            <p:strVal val="ppt_y"/>
                                          </p:val>
                                        </p:tav>
                                        <p:tav tm="100000">
                                          <p:val>
                                            <p:strVal val="ppt_y"/>
                                          </p:val>
                                        </p:tav>
                                      </p:tavLst>
                                    </p:anim>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C1F9061-3B67-4C59-8C2B-DE83B0A56A5C}"/>
              </a:ext>
            </a:extLst>
          </p:cNvPr>
          <p:cNvSpPr/>
          <p:nvPr/>
        </p:nvSpPr>
        <p:spPr>
          <a:xfrm>
            <a:off x="-1732" y="4041977"/>
            <a:ext cx="12192000" cy="2683885"/>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8F97CD-E004-48D2-9BB0-6D18277CF564}"/>
              </a:ext>
            </a:extLst>
          </p:cNvPr>
          <p:cNvSpPr/>
          <p:nvPr/>
        </p:nvSpPr>
        <p:spPr>
          <a:xfrm>
            <a:off x="255874" y="750978"/>
            <a:ext cx="11708096" cy="5782048"/>
          </a:xfrm>
          <a:prstGeom prst="rect">
            <a:avLst/>
          </a:prstGeom>
          <a:solidFill>
            <a:srgbClr val="F1F4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2CCA243-B556-4BA9-99BB-29EEA09FD4D9}"/>
              </a:ext>
            </a:extLst>
          </p:cNvPr>
          <p:cNvGrpSpPr/>
          <p:nvPr/>
        </p:nvGrpSpPr>
        <p:grpSpPr>
          <a:xfrm>
            <a:off x="634140" y="2842661"/>
            <a:ext cx="3793341" cy="1107996"/>
            <a:chOff x="634140" y="2842661"/>
            <a:chExt cx="3793341" cy="1107996"/>
          </a:xfrm>
        </p:grpSpPr>
        <p:cxnSp>
          <p:nvCxnSpPr>
            <p:cNvPr id="11" name="Straight Arrow Connector 10">
              <a:extLst>
                <a:ext uri="{FF2B5EF4-FFF2-40B4-BE49-F238E27FC236}">
                  <a16:creationId xmlns:a16="http://schemas.microsoft.com/office/drawing/2014/main" id="{A64E0643-1F39-4F34-8662-B9ADB4967536}"/>
                </a:ext>
              </a:extLst>
            </p:cNvPr>
            <p:cNvCxnSpPr>
              <a:cxnSpLocks/>
            </p:cNvCxnSpPr>
            <p:nvPr/>
          </p:nvCxnSpPr>
          <p:spPr>
            <a:xfrm flipV="1">
              <a:off x="634140" y="3041476"/>
              <a:ext cx="540000" cy="2743"/>
            </a:xfrm>
            <a:prstGeom prst="straightConnector1">
              <a:avLst/>
            </a:prstGeom>
            <a:ln w="28575">
              <a:solidFill>
                <a:srgbClr val="80BC00"/>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918900-5EAB-4C66-A6A4-3FFB9237F8B3}"/>
                </a:ext>
              </a:extLst>
            </p:cNvPr>
            <p:cNvSpPr txBox="1"/>
            <p:nvPr/>
          </p:nvSpPr>
          <p:spPr>
            <a:xfrm>
              <a:off x="1045319" y="2842661"/>
              <a:ext cx="338216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spcAft>
                  <a:spcPts val="1200"/>
                </a:spcAft>
                <a:buClr>
                  <a:srgbClr val="B3C40E"/>
                </a:buClr>
                <a:buFont typeface="Wingdings" panose="05000000000000000000" pitchFamily="2" charset="2"/>
                <a:buChar char="§"/>
                <a:defRPr>
                  <a:solidFill>
                    <a:srgbClr val="3F3F41"/>
                  </a:solidFill>
                  <a:latin typeface="Atkinson Hyperlegible"/>
                  <a:ea typeface="+mn-lt"/>
                  <a:cs typeface="+mn-lt"/>
                </a:defRPr>
              </a:lvl1pPr>
            </a:lstStyle>
            <a:p>
              <a:pPr>
                <a:buClr>
                  <a:srgbClr val="80BC00"/>
                </a:buClr>
              </a:pPr>
              <a:r>
                <a:rPr lang="en-US" sz="2200" dirty="0">
                  <a:sym typeface="Atkinson Hyperlegible"/>
                </a:rPr>
                <a:t>Adequate setback distance from on-site water sources.</a:t>
              </a:r>
            </a:p>
          </p:txBody>
        </p:sp>
      </p:grpSp>
      <p:cxnSp>
        <p:nvCxnSpPr>
          <p:cNvPr id="12" name="Straight Arrow Connector 11">
            <a:extLst>
              <a:ext uri="{FF2B5EF4-FFF2-40B4-BE49-F238E27FC236}">
                <a16:creationId xmlns:a16="http://schemas.microsoft.com/office/drawing/2014/main" id="{5A382567-26CC-4767-BBBC-72E0B9464319}"/>
              </a:ext>
            </a:extLst>
          </p:cNvPr>
          <p:cNvCxnSpPr>
            <a:cxnSpLocks/>
          </p:cNvCxnSpPr>
          <p:nvPr/>
        </p:nvCxnSpPr>
        <p:spPr>
          <a:xfrm flipV="1">
            <a:off x="625523" y="2353489"/>
            <a:ext cx="0" cy="702305"/>
          </a:xfrm>
          <a:prstGeom prst="straightConnector1">
            <a:avLst/>
          </a:prstGeom>
          <a:ln w="28575">
            <a:solidFill>
              <a:srgbClr val="80BC00"/>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A8057A5-BEE8-4E67-B589-2556C1614426}"/>
              </a:ext>
            </a:extLst>
          </p:cNvPr>
          <p:cNvSpPr/>
          <p:nvPr/>
        </p:nvSpPr>
        <p:spPr>
          <a:xfrm>
            <a:off x="-1" y="2089381"/>
            <a:ext cx="4873693" cy="583200"/>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latin typeface="Atkinson Hyperlegible"/>
                <a:cs typeface="Calibri"/>
              </a:rPr>
              <a:t>  Sewer connections</a:t>
            </a:r>
          </a:p>
        </p:txBody>
      </p:sp>
      <p:sp>
        <p:nvSpPr>
          <p:cNvPr id="15" name="TextBox 14">
            <a:extLst>
              <a:ext uri="{FF2B5EF4-FFF2-40B4-BE49-F238E27FC236}">
                <a16:creationId xmlns:a16="http://schemas.microsoft.com/office/drawing/2014/main" id="{B351E3C9-7546-404E-A141-171B94BB817E}"/>
              </a:ext>
            </a:extLst>
          </p:cNvPr>
          <p:cNvSpPr txBox="1"/>
          <p:nvPr/>
        </p:nvSpPr>
        <p:spPr>
          <a:xfrm>
            <a:off x="128016" y="96886"/>
            <a:ext cx="11708096"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Maintaining plumbing to support safer sanitation systems</a:t>
            </a:r>
          </a:p>
        </p:txBody>
      </p:sp>
      <p:sp>
        <p:nvSpPr>
          <p:cNvPr id="37" name="Rectangle 36">
            <a:extLst>
              <a:ext uri="{FF2B5EF4-FFF2-40B4-BE49-F238E27FC236}">
                <a16:creationId xmlns:a16="http://schemas.microsoft.com/office/drawing/2014/main" id="{2D914543-03FC-4A93-95F1-397273B92492}"/>
              </a:ext>
            </a:extLst>
          </p:cNvPr>
          <p:cNvSpPr/>
          <p:nvPr/>
        </p:nvSpPr>
        <p:spPr>
          <a:xfrm flipH="1">
            <a:off x="10799180" y="5120208"/>
            <a:ext cx="979056" cy="1086717"/>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E758886-F398-4544-8A6D-276FB5511763}"/>
              </a:ext>
            </a:extLst>
          </p:cNvPr>
          <p:cNvSpPr/>
          <p:nvPr/>
        </p:nvSpPr>
        <p:spPr>
          <a:xfrm flipH="1">
            <a:off x="4777119" y="1005238"/>
            <a:ext cx="1033371" cy="1095717"/>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C5F210D5-36E7-4BB5-B217-AD04AE22C704}"/>
              </a:ext>
            </a:extLst>
          </p:cNvPr>
          <p:cNvGrpSpPr/>
          <p:nvPr/>
        </p:nvGrpSpPr>
        <p:grpSpPr>
          <a:xfrm>
            <a:off x="4873697" y="1102566"/>
            <a:ext cx="6816730" cy="5004457"/>
            <a:chOff x="4873697" y="1254966"/>
            <a:chExt cx="6816730" cy="5004457"/>
          </a:xfrm>
        </p:grpSpPr>
        <p:pic>
          <p:nvPicPr>
            <p:cNvPr id="23" name="Picture 22" descr="A bathroom with a toilet and sink&#10;&#10;Description automatically generated with low confidence">
              <a:extLst>
                <a:ext uri="{FF2B5EF4-FFF2-40B4-BE49-F238E27FC236}">
                  <a16:creationId xmlns:a16="http://schemas.microsoft.com/office/drawing/2014/main" id="{3B0BE265-A6F2-41C7-857B-3C99037677DA}"/>
                </a:ext>
              </a:extLst>
            </p:cNvPr>
            <p:cNvPicPr>
              <a:picLocks noChangeAspect="1"/>
            </p:cNvPicPr>
            <p:nvPr/>
          </p:nvPicPr>
          <p:blipFill rotWithShape="1">
            <a:blip r:embed="rId5"/>
            <a:srcRect l="7870" t="28375" r="4771" b="9958"/>
            <a:stretch/>
          </p:blipFill>
          <p:spPr>
            <a:xfrm>
              <a:off x="8378394" y="2739365"/>
              <a:ext cx="3312033" cy="3520058"/>
            </a:xfrm>
            <a:prstGeom prst="rect">
              <a:avLst/>
            </a:prstGeom>
            <a:ln>
              <a:noFill/>
            </a:ln>
          </p:spPr>
        </p:pic>
        <p:pic>
          <p:nvPicPr>
            <p:cNvPr id="24" name="Picture 2" descr="When Does It Make Sense To Switch From Septic to City Sewer">
              <a:extLst>
                <a:ext uri="{FF2B5EF4-FFF2-40B4-BE49-F238E27FC236}">
                  <a16:creationId xmlns:a16="http://schemas.microsoft.com/office/drawing/2014/main" id="{CDA6C069-BA1E-430C-B0E9-8CC775E16329}"/>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494" t="2525" r="27856" b="4920"/>
            <a:stretch/>
          </p:blipFill>
          <p:spPr bwMode="auto">
            <a:xfrm>
              <a:off x="4873697" y="1254966"/>
              <a:ext cx="3504697" cy="3520058"/>
            </a:xfrm>
            <a:prstGeom prst="rect">
              <a:avLst/>
            </a:prstGeom>
            <a:ln>
              <a:no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A1C3063-1E5D-4C5B-B386-5F9343BB3A6D}"/>
                </a:ext>
              </a:extLst>
            </p:cNvPr>
            <p:cNvSpPr txBox="1"/>
            <p:nvPr/>
          </p:nvSpPr>
          <p:spPr>
            <a:xfrm>
              <a:off x="5359314" y="4827282"/>
              <a:ext cx="2533462" cy="677706"/>
            </a:xfrm>
            <a:prstGeom prst="rect">
              <a:avLst/>
            </a:prstGeom>
            <a:noFill/>
          </p:spPr>
          <p:txBody>
            <a:bodyPr wrap="square">
              <a:spAutoFit/>
            </a:bodyPr>
            <a:lstStyle/>
            <a:p>
              <a:pPr algn="ctr"/>
              <a:r>
                <a:rPr lang="en-US" sz="2000" i="1" dirty="0">
                  <a:solidFill>
                    <a:srgbClr val="00205C"/>
                  </a:solidFill>
                  <a:latin typeface="Atkinson Hyperlegible" pitchFamily="2" charset="0"/>
                </a:rPr>
                <a:t>Functioning sewer connection </a:t>
              </a:r>
            </a:p>
          </p:txBody>
        </p:sp>
        <p:sp>
          <p:nvSpPr>
            <p:cNvPr id="26" name="TextBox 25">
              <a:extLst>
                <a:ext uri="{FF2B5EF4-FFF2-40B4-BE49-F238E27FC236}">
                  <a16:creationId xmlns:a16="http://schemas.microsoft.com/office/drawing/2014/main" id="{2A20493C-26EE-44EF-AA73-4A41C69CF6BA}"/>
                </a:ext>
              </a:extLst>
            </p:cNvPr>
            <p:cNvSpPr txBox="1"/>
            <p:nvPr/>
          </p:nvSpPr>
          <p:spPr>
            <a:xfrm>
              <a:off x="8378393" y="2016104"/>
              <a:ext cx="3312033" cy="677706"/>
            </a:xfrm>
            <a:prstGeom prst="rect">
              <a:avLst/>
            </a:prstGeom>
            <a:noFill/>
          </p:spPr>
          <p:txBody>
            <a:bodyPr wrap="square">
              <a:spAutoFit/>
            </a:bodyPr>
            <a:lstStyle/>
            <a:p>
              <a:pPr algn="ctr"/>
              <a:r>
                <a:rPr lang="en-US" sz="2000" i="1" dirty="0">
                  <a:solidFill>
                    <a:srgbClr val="00205C"/>
                  </a:solidFill>
                  <a:latin typeface="Atkinson Hyperlegible" pitchFamily="2" charset="0"/>
                </a:rPr>
                <a:t>Clean toilet with functioning flush in Bhutan </a:t>
              </a:r>
            </a:p>
          </p:txBody>
        </p:sp>
      </p:grpSp>
      <p:sp>
        <p:nvSpPr>
          <p:cNvPr id="17" name="Rectangle 16">
            <a:extLst>
              <a:ext uri="{FF2B5EF4-FFF2-40B4-BE49-F238E27FC236}">
                <a16:creationId xmlns:a16="http://schemas.microsoft.com/office/drawing/2014/main" id="{B168FD09-3B52-42F5-99BE-1BEEA505AB91}"/>
              </a:ext>
            </a:extLst>
          </p:cNvPr>
          <p:cNvSpPr/>
          <p:nvPr/>
        </p:nvSpPr>
        <p:spPr>
          <a:xfrm>
            <a:off x="9607298" y="6241086"/>
            <a:ext cx="222881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pic>
        <p:nvPicPr>
          <p:cNvPr id="2" name="22">
            <a:hlinkClick r:id="" action="ppaction://media"/>
            <a:extLst>
              <a:ext uri="{FF2B5EF4-FFF2-40B4-BE49-F238E27FC236}">
                <a16:creationId xmlns:a16="http://schemas.microsoft.com/office/drawing/2014/main" id="{0C8BEAFB-42FD-55CF-7AEF-669F3DCB38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540" y="6858000"/>
            <a:ext cx="609600" cy="609600"/>
          </a:xfrm>
          <a:prstGeom prst="rect">
            <a:avLst/>
          </a:prstGeom>
        </p:spPr>
      </p:pic>
      <p:grpSp>
        <p:nvGrpSpPr>
          <p:cNvPr id="6" name="Group 5">
            <a:extLst>
              <a:ext uri="{FF2B5EF4-FFF2-40B4-BE49-F238E27FC236}">
                <a16:creationId xmlns:a16="http://schemas.microsoft.com/office/drawing/2014/main" id="{E6310C51-5112-08A3-CA54-61D53394200C}"/>
              </a:ext>
            </a:extLst>
          </p:cNvPr>
          <p:cNvGrpSpPr/>
          <p:nvPr/>
        </p:nvGrpSpPr>
        <p:grpSpPr>
          <a:xfrm>
            <a:off x="634139" y="4049292"/>
            <a:ext cx="4498878" cy="1446550"/>
            <a:chOff x="634139" y="4245240"/>
            <a:chExt cx="4498878" cy="1446550"/>
          </a:xfrm>
        </p:grpSpPr>
        <p:sp>
          <p:nvSpPr>
            <p:cNvPr id="3" name="TextBox 2">
              <a:extLst>
                <a:ext uri="{FF2B5EF4-FFF2-40B4-BE49-F238E27FC236}">
                  <a16:creationId xmlns:a16="http://schemas.microsoft.com/office/drawing/2014/main" id="{6B1C6ABF-4110-4033-93E3-DEAEAE7A67EF}"/>
                </a:ext>
              </a:extLst>
            </p:cNvPr>
            <p:cNvSpPr txBox="1"/>
            <p:nvPr/>
          </p:nvSpPr>
          <p:spPr>
            <a:xfrm>
              <a:off x="1042417" y="4245240"/>
              <a:ext cx="409060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spcAft>
                  <a:spcPts val="1200"/>
                </a:spcAft>
                <a:buClr>
                  <a:srgbClr val="80BC00"/>
                </a:buClr>
                <a:buFont typeface="Wingdings" panose="05000000000000000000" pitchFamily="2" charset="2"/>
                <a:buChar char="§"/>
                <a:defRPr sz="2200">
                  <a:solidFill>
                    <a:srgbClr val="3F3F41"/>
                  </a:solidFill>
                  <a:latin typeface="Atkinson Hyperlegible"/>
                  <a:ea typeface="+mn-lt"/>
                  <a:cs typeface="+mn-lt"/>
                </a:defRPr>
              </a:lvl1pPr>
            </a:lstStyle>
            <a:p>
              <a:r>
                <a:rPr lang="en-US" dirty="0">
                  <a:sym typeface="Atkinson Hyperlegible"/>
                </a:rPr>
                <a:t>Confirm sewer conveys solids and liquids with minimal leaks/overflows to treatment facility or sewer.</a:t>
              </a:r>
            </a:p>
          </p:txBody>
        </p:sp>
        <p:cxnSp>
          <p:nvCxnSpPr>
            <p:cNvPr id="13" name="Straight Arrow Connector 12">
              <a:extLst>
                <a:ext uri="{FF2B5EF4-FFF2-40B4-BE49-F238E27FC236}">
                  <a16:creationId xmlns:a16="http://schemas.microsoft.com/office/drawing/2014/main" id="{437D91AC-C2AE-4944-B561-47A710AFECC5}"/>
                </a:ext>
              </a:extLst>
            </p:cNvPr>
            <p:cNvCxnSpPr>
              <a:cxnSpLocks/>
            </p:cNvCxnSpPr>
            <p:nvPr/>
          </p:nvCxnSpPr>
          <p:spPr>
            <a:xfrm flipV="1">
              <a:off x="634139" y="4436040"/>
              <a:ext cx="539496" cy="2743"/>
            </a:xfrm>
            <a:prstGeom prst="straightConnector1">
              <a:avLst/>
            </a:prstGeom>
            <a:ln w="28575">
              <a:solidFill>
                <a:srgbClr val="80BC00"/>
              </a:solidFill>
              <a:prstDash val="sysDot"/>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93833CFF-BE82-B7DB-9DB5-5D8920EB1D9D}"/>
              </a:ext>
            </a:extLst>
          </p:cNvPr>
          <p:cNvCxnSpPr>
            <a:cxnSpLocks/>
          </p:cNvCxnSpPr>
          <p:nvPr/>
        </p:nvCxnSpPr>
        <p:spPr>
          <a:xfrm flipV="1">
            <a:off x="625523" y="3077846"/>
            <a:ext cx="0" cy="1188720"/>
          </a:xfrm>
          <a:prstGeom prst="straightConnector1">
            <a:avLst/>
          </a:prstGeom>
          <a:ln w="28575">
            <a:solidFill>
              <a:srgbClr val="80BC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243530"/>
      </p:ext>
    </p:extLst>
  </p:cSld>
  <p:clrMapOvr>
    <a:masterClrMapping/>
  </p:clrMapOvr>
  <mc:AlternateContent xmlns:mc="http://schemas.openxmlformats.org/markup-compatibility/2006">
    <mc:Choice xmlns:p14="http://schemas.microsoft.com/office/powerpoint/2010/main" Requires="p14">
      <p:transition spd="slow" p14:dur="2000" advClick="0" advTm="18120"/>
    </mc:Choice>
    <mc:Fallback>
      <p:transition spd="slow" advClick="0" advTm="1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120"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500"/>
                                        <p:tgtEl>
                                          <p:spTgt spid="3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2" presetClass="entr" presetSubtype="8"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8" fill="hold" nodeType="withEffect">
                                  <p:stCondLst>
                                    <p:cond delay="15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1" fill="hold" nodeType="withEffect">
                                  <p:stCondLst>
                                    <p:cond delay="825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8" fill="hold" nodeType="withEffect">
                                  <p:stCondLst>
                                    <p:cond delay="875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2" presetClass="exit" presetSubtype="8" fill="hold" grpId="1" nodeType="withEffect">
                                  <p:stCondLst>
                                    <p:cond delay="18120"/>
                                  </p:stCondLst>
                                  <p:childTnLst>
                                    <p:anim calcmode="lin" valueType="num">
                                      <p:cBhvr additive="base">
                                        <p:cTn id="30" dur="500"/>
                                        <p:tgtEl>
                                          <p:spTgt spid="14"/>
                                        </p:tgtEl>
                                        <p:attrNameLst>
                                          <p:attrName>ppt_x</p:attrName>
                                        </p:attrNameLst>
                                      </p:cBhvr>
                                      <p:tavLst>
                                        <p:tav tm="0">
                                          <p:val>
                                            <p:strVal val="ppt_x"/>
                                          </p:val>
                                        </p:tav>
                                        <p:tav tm="100000">
                                          <p:val>
                                            <p:strVal val="0-ppt_w/2"/>
                                          </p:val>
                                        </p:tav>
                                      </p:tavLst>
                                    </p:anim>
                                    <p:anim calcmode="lin" valueType="num">
                                      <p:cBhvr additive="base">
                                        <p:cTn id="31" dur="500"/>
                                        <p:tgtEl>
                                          <p:spTgt spid="14"/>
                                        </p:tgtEl>
                                        <p:attrNameLst>
                                          <p:attrName>ppt_y</p:attrName>
                                        </p:attrNameLst>
                                      </p:cBhvr>
                                      <p:tavLst>
                                        <p:tav tm="0">
                                          <p:val>
                                            <p:strVal val="ppt_y"/>
                                          </p:val>
                                        </p:tav>
                                        <p:tav tm="100000">
                                          <p:val>
                                            <p:strVal val="ppt_y"/>
                                          </p:val>
                                        </p:tav>
                                      </p:tavLst>
                                    </p:anim>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18120"/>
                                  </p:stCondLst>
                                  <p:childTnLst>
                                    <p:animEffect transition="out" filter="fade">
                                      <p:cBhvr>
                                        <p:cTn id="34" dur="500"/>
                                        <p:tgtEl>
                                          <p:spTgt spid="38"/>
                                        </p:tgtEl>
                                      </p:cBhvr>
                                    </p:animEffect>
                                    <p:set>
                                      <p:cBhvr>
                                        <p:cTn id="35" dur="1" fill="hold">
                                          <p:stCondLst>
                                            <p:cond delay="499"/>
                                          </p:stCondLst>
                                        </p:cTn>
                                        <p:tgtEl>
                                          <p:spTgt spid="38"/>
                                        </p:tgtEl>
                                        <p:attrNameLst>
                                          <p:attrName>style.visibility</p:attrName>
                                        </p:attrNameLst>
                                      </p:cBhvr>
                                      <p:to>
                                        <p:strVal val="hidden"/>
                                      </p:to>
                                    </p:set>
                                  </p:childTnLst>
                                </p:cTn>
                              </p:par>
                              <p:par>
                                <p:cTn id="36" presetID="10" presetClass="exit" presetSubtype="0" fill="hold" grpId="1" nodeType="withEffect">
                                  <p:stCondLst>
                                    <p:cond delay="18120"/>
                                  </p:stCondLst>
                                  <p:childTnLst>
                                    <p:animEffect transition="out" filter="fade">
                                      <p:cBhvr>
                                        <p:cTn id="37" dur="500"/>
                                        <p:tgtEl>
                                          <p:spTgt spid="37"/>
                                        </p:tgtEl>
                                      </p:cBhvr>
                                    </p:animEffect>
                                    <p:set>
                                      <p:cBhvr>
                                        <p:cTn id="38" dur="1" fill="hold">
                                          <p:stCondLst>
                                            <p:cond delay="499"/>
                                          </p:stCondLst>
                                        </p:cTn>
                                        <p:tgtEl>
                                          <p:spTgt spid="37"/>
                                        </p:tgtEl>
                                        <p:attrNameLst>
                                          <p:attrName>style.visibility</p:attrName>
                                        </p:attrNameLst>
                                      </p:cBhvr>
                                      <p:to>
                                        <p:strVal val="hidden"/>
                                      </p:to>
                                    </p:set>
                                  </p:childTnLst>
                                </p:cTn>
                              </p:par>
                              <p:par>
                                <p:cTn id="39" presetID="2" presetClass="exit" presetSubtype="8" fill="hold" grpId="2" nodeType="withEffect">
                                  <p:stCondLst>
                                    <p:cond delay="18120"/>
                                  </p:stCondLst>
                                  <p:childTnLst>
                                    <p:anim calcmode="lin" valueType="num">
                                      <p:cBhvr additive="base">
                                        <p:cTn id="40" dur="500"/>
                                        <p:tgtEl>
                                          <p:spTgt spid="14"/>
                                        </p:tgtEl>
                                        <p:attrNameLst>
                                          <p:attrName>ppt_x</p:attrName>
                                        </p:attrNameLst>
                                      </p:cBhvr>
                                      <p:tavLst>
                                        <p:tav tm="0">
                                          <p:val>
                                            <p:strVal val="ppt_x"/>
                                          </p:val>
                                        </p:tav>
                                        <p:tav tm="100000">
                                          <p:val>
                                            <p:strVal val="0-ppt_w/2"/>
                                          </p:val>
                                        </p:tav>
                                      </p:tavLst>
                                    </p:anim>
                                    <p:anim calcmode="lin" valueType="num">
                                      <p:cBhvr additive="base">
                                        <p:cTn id="41" dur="500"/>
                                        <p:tgtEl>
                                          <p:spTgt spid="14"/>
                                        </p:tgtEl>
                                        <p:attrNameLst>
                                          <p:attrName>ppt_y</p:attrName>
                                        </p:attrNameLst>
                                      </p:cBhvr>
                                      <p:tavLst>
                                        <p:tav tm="0">
                                          <p:val>
                                            <p:strVal val="ppt_y"/>
                                          </p:val>
                                        </p:tav>
                                        <p:tav tm="100000">
                                          <p:val>
                                            <p:strVal val="ppt_y"/>
                                          </p:val>
                                        </p:tav>
                                      </p:tavLst>
                                    </p:anim>
                                    <p:set>
                                      <p:cBhvr>
                                        <p:cTn id="42" dur="1" fill="hold">
                                          <p:stCondLst>
                                            <p:cond delay="499"/>
                                          </p:stCondLst>
                                        </p:cTn>
                                        <p:tgtEl>
                                          <p:spTgt spid="14"/>
                                        </p:tgtEl>
                                        <p:attrNameLst>
                                          <p:attrName>style.visibility</p:attrName>
                                        </p:attrNameLst>
                                      </p:cBhvr>
                                      <p:to>
                                        <p:strVal val="hidden"/>
                                      </p:to>
                                    </p:set>
                                  </p:childTnLst>
                                </p:cTn>
                              </p:par>
                              <p:par>
                                <p:cTn id="43" presetID="2" presetClass="exit" presetSubtype="8" fill="hold" nodeType="withEffect">
                                  <p:stCondLst>
                                    <p:cond delay="18120"/>
                                  </p:stCondLst>
                                  <p:childTnLst>
                                    <p:anim calcmode="lin" valueType="num">
                                      <p:cBhvr additive="base">
                                        <p:cTn id="44" dur="500"/>
                                        <p:tgtEl>
                                          <p:spTgt spid="12"/>
                                        </p:tgtEl>
                                        <p:attrNameLst>
                                          <p:attrName>ppt_x</p:attrName>
                                        </p:attrNameLst>
                                      </p:cBhvr>
                                      <p:tavLst>
                                        <p:tav tm="0">
                                          <p:val>
                                            <p:strVal val="ppt_x"/>
                                          </p:val>
                                        </p:tav>
                                        <p:tav tm="100000">
                                          <p:val>
                                            <p:strVal val="0-ppt_w/2"/>
                                          </p:val>
                                        </p:tav>
                                      </p:tavLst>
                                    </p:anim>
                                    <p:anim calcmode="lin" valueType="num">
                                      <p:cBhvr additive="base">
                                        <p:cTn id="45" dur="500"/>
                                        <p:tgtEl>
                                          <p:spTgt spid="12"/>
                                        </p:tgtEl>
                                        <p:attrNameLst>
                                          <p:attrName>ppt_y</p:attrName>
                                        </p:attrNameLst>
                                      </p:cBhvr>
                                      <p:tavLst>
                                        <p:tav tm="0">
                                          <p:val>
                                            <p:strVal val="ppt_y"/>
                                          </p:val>
                                        </p:tav>
                                        <p:tav tm="100000">
                                          <p:val>
                                            <p:strVal val="ppt_y"/>
                                          </p:val>
                                        </p:tav>
                                      </p:tavLst>
                                    </p:anim>
                                    <p:set>
                                      <p:cBhvr>
                                        <p:cTn id="46" dur="1" fill="hold">
                                          <p:stCondLst>
                                            <p:cond delay="499"/>
                                          </p:stCondLst>
                                        </p:cTn>
                                        <p:tgtEl>
                                          <p:spTgt spid="12"/>
                                        </p:tgtEl>
                                        <p:attrNameLst>
                                          <p:attrName>style.visibility</p:attrName>
                                        </p:attrNameLst>
                                      </p:cBhvr>
                                      <p:to>
                                        <p:strVal val="hidden"/>
                                      </p:to>
                                    </p:set>
                                  </p:childTnLst>
                                </p:cTn>
                              </p:par>
                              <p:par>
                                <p:cTn id="47" presetID="2" presetClass="exit" presetSubtype="8" fill="hold" nodeType="withEffect">
                                  <p:stCondLst>
                                    <p:cond delay="18120"/>
                                  </p:stCondLst>
                                  <p:childTnLst>
                                    <p:anim calcmode="lin" valueType="num">
                                      <p:cBhvr additive="base">
                                        <p:cTn id="48" dur="500"/>
                                        <p:tgtEl>
                                          <p:spTgt spid="4"/>
                                        </p:tgtEl>
                                        <p:attrNameLst>
                                          <p:attrName>ppt_x</p:attrName>
                                        </p:attrNameLst>
                                      </p:cBhvr>
                                      <p:tavLst>
                                        <p:tav tm="0">
                                          <p:val>
                                            <p:strVal val="ppt_x"/>
                                          </p:val>
                                        </p:tav>
                                        <p:tav tm="100000">
                                          <p:val>
                                            <p:strVal val="0-ppt_w/2"/>
                                          </p:val>
                                        </p:tav>
                                      </p:tavLst>
                                    </p:anim>
                                    <p:anim calcmode="lin" valueType="num">
                                      <p:cBhvr additive="base">
                                        <p:cTn id="49" dur="500"/>
                                        <p:tgtEl>
                                          <p:spTgt spid="4"/>
                                        </p:tgtEl>
                                        <p:attrNameLst>
                                          <p:attrName>ppt_y</p:attrName>
                                        </p:attrNameLst>
                                      </p:cBhvr>
                                      <p:tavLst>
                                        <p:tav tm="0">
                                          <p:val>
                                            <p:strVal val="ppt_y"/>
                                          </p:val>
                                        </p:tav>
                                        <p:tav tm="100000">
                                          <p:val>
                                            <p:strVal val="ppt_y"/>
                                          </p:val>
                                        </p:tav>
                                      </p:tavLst>
                                    </p:anim>
                                    <p:set>
                                      <p:cBhvr>
                                        <p:cTn id="50" dur="1" fill="hold">
                                          <p:stCondLst>
                                            <p:cond delay="499"/>
                                          </p:stCondLst>
                                        </p:cTn>
                                        <p:tgtEl>
                                          <p:spTgt spid="4"/>
                                        </p:tgtEl>
                                        <p:attrNameLst>
                                          <p:attrName>style.visibility</p:attrName>
                                        </p:attrNameLst>
                                      </p:cBhvr>
                                      <p:to>
                                        <p:strVal val="hidden"/>
                                      </p:to>
                                    </p:set>
                                  </p:childTnLst>
                                </p:cTn>
                              </p:par>
                              <p:par>
                                <p:cTn id="51" presetID="2" presetClass="exit" presetSubtype="8" fill="hold" nodeType="withEffect">
                                  <p:stCondLst>
                                    <p:cond delay="18120"/>
                                  </p:stCondLst>
                                  <p:childTnLst>
                                    <p:anim calcmode="lin" valueType="num">
                                      <p:cBhvr additive="base">
                                        <p:cTn id="52" dur="500"/>
                                        <p:tgtEl>
                                          <p:spTgt spid="7"/>
                                        </p:tgtEl>
                                        <p:attrNameLst>
                                          <p:attrName>ppt_x</p:attrName>
                                        </p:attrNameLst>
                                      </p:cBhvr>
                                      <p:tavLst>
                                        <p:tav tm="0">
                                          <p:val>
                                            <p:strVal val="ppt_x"/>
                                          </p:val>
                                        </p:tav>
                                        <p:tav tm="100000">
                                          <p:val>
                                            <p:strVal val="0-ppt_w/2"/>
                                          </p:val>
                                        </p:tav>
                                      </p:tavLst>
                                    </p:anim>
                                    <p:anim calcmode="lin" valueType="num">
                                      <p:cBhvr additive="base">
                                        <p:cTn id="53" dur="500"/>
                                        <p:tgtEl>
                                          <p:spTgt spid="7"/>
                                        </p:tgtEl>
                                        <p:attrNameLst>
                                          <p:attrName>ppt_y</p:attrName>
                                        </p:attrNameLst>
                                      </p:cBhvr>
                                      <p:tavLst>
                                        <p:tav tm="0">
                                          <p:val>
                                            <p:strVal val="ppt_y"/>
                                          </p:val>
                                        </p:tav>
                                        <p:tav tm="100000">
                                          <p:val>
                                            <p:strVal val="ppt_y"/>
                                          </p:val>
                                        </p:tav>
                                      </p:tavLst>
                                    </p:anim>
                                    <p:set>
                                      <p:cBhvr>
                                        <p:cTn id="54" dur="1" fill="hold">
                                          <p:stCondLst>
                                            <p:cond delay="499"/>
                                          </p:stCondLst>
                                        </p:cTn>
                                        <p:tgtEl>
                                          <p:spTgt spid="7"/>
                                        </p:tgtEl>
                                        <p:attrNameLst>
                                          <p:attrName>style.visibility</p:attrName>
                                        </p:attrNameLst>
                                      </p:cBhvr>
                                      <p:to>
                                        <p:strVal val="hidden"/>
                                      </p:to>
                                    </p:set>
                                  </p:childTnLst>
                                </p:cTn>
                              </p:par>
                              <p:par>
                                <p:cTn id="55" presetID="2" presetClass="exit" presetSubtype="8" fill="hold" nodeType="withEffect">
                                  <p:stCondLst>
                                    <p:cond delay="18120"/>
                                  </p:stCondLst>
                                  <p:childTnLst>
                                    <p:anim calcmode="lin" valueType="num">
                                      <p:cBhvr additive="base">
                                        <p:cTn id="56" dur="500"/>
                                        <p:tgtEl>
                                          <p:spTgt spid="6"/>
                                        </p:tgtEl>
                                        <p:attrNameLst>
                                          <p:attrName>ppt_x</p:attrName>
                                        </p:attrNameLst>
                                      </p:cBhvr>
                                      <p:tavLst>
                                        <p:tav tm="0">
                                          <p:val>
                                            <p:strVal val="ppt_x"/>
                                          </p:val>
                                        </p:tav>
                                        <p:tav tm="100000">
                                          <p:val>
                                            <p:strVal val="0-ppt_w/2"/>
                                          </p:val>
                                        </p:tav>
                                      </p:tavLst>
                                    </p:anim>
                                    <p:anim calcmode="lin" valueType="num">
                                      <p:cBhvr additive="base">
                                        <p:cTn id="57" dur="500"/>
                                        <p:tgtEl>
                                          <p:spTgt spid="6"/>
                                        </p:tgtEl>
                                        <p:attrNameLst>
                                          <p:attrName>ppt_y</p:attrName>
                                        </p:attrNameLst>
                                      </p:cBhvr>
                                      <p:tavLst>
                                        <p:tav tm="0">
                                          <p:val>
                                            <p:strVal val="ppt_y"/>
                                          </p:val>
                                        </p:tav>
                                        <p:tav tm="100000">
                                          <p:val>
                                            <p:strVal val="ppt_y"/>
                                          </p:val>
                                        </p:tav>
                                      </p:tavLst>
                                    </p:anim>
                                    <p:set>
                                      <p:cBhvr>
                                        <p:cTn id="5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4" grpId="2" animBg="1"/>
      <p:bldP spid="37" grpId="0" animBg="1"/>
      <p:bldP spid="37" grpId="1" animBg="1"/>
      <p:bldP spid="38" grpId="0" animBg="1"/>
      <p:bldP spid="3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EC73EB1-094C-4EB8-8190-B95A483D2371}"/>
              </a:ext>
            </a:extLst>
          </p:cNvPr>
          <p:cNvGrpSpPr/>
          <p:nvPr/>
        </p:nvGrpSpPr>
        <p:grpSpPr>
          <a:xfrm>
            <a:off x="-1732" y="750978"/>
            <a:ext cx="12192000" cy="6107022"/>
            <a:chOff x="-1732" y="750978"/>
            <a:chExt cx="12192000" cy="6107022"/>
          </a:xfrm>
        </p:grpSpPr>
        <p:sp>
          <p:nvSpPr>
            <p:cNvPr id="24" name="Rectangle 23">
              <a:extLst>
                <a:ext uri="{FF2B5EF4-FFF2-40B4-BE49-F238E27FC236}">
                  <a16:creationId xmlns:a16="http://schemas.microsoft.com/office/drawing/2014/main" id="{05826737-1C68-4D6A-8984-484E2DE8ABAC}"/>
                </a:ext>
              </a:extLst>
            </p:cNvPr>
            <p:cNvSpPr/>
            <p:nvPr/>
          </p:nvSpPr>
          <p:spPr>
            <a:xfrm>
              <a:off x="-1732" y="4041977"/>
              <a:ext cx="12192000" cy="2816023"/>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4F55B5A-5B98-44D5-BF92-AD5F66B58D86}"/>
                </a:ext>
              </a:extLst>
            </p:cNvPr>
            <p:cNvSpPr/>
            <p:nvPr/>
          </p:nvSpPr>
          <p:spPr>
            <a:xfrm>
              <a:off x="255874" y="750978"/>
              <a:ext cx="11708096" cy="5782048"/>
            </a:xfrm>
            <a:prstGeom prst="rect">
              <a:avLst/>
            </a:prstGeom>
            <a:solidFill>
              <a:srgbClr val="F1F4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C179148-4C53-49AB-851A-F0BC62D4195D}"/>
              </a:ext>
            </a:extLst>
          </p:cNvPr>
          <p:cNvGrpSpPr/>
          <p:nvPr/>
        </p:nvGrpSpPr>
        <p:grpSpPr>
          <a:xfrm>
            <a:off x="486627" y="2171332"/>
            <a:ext cx="4387069" cy="1107996"/>
            <a:chOff x="486627" y="2171332"/>
            <a:chExt cx="4387069" cy="1107996"/>
          </a:xfrm>
        </p:grpSpPr>
        <p:cxnSp>
          <p:nvCxnSpPr>
            <p:cNvPr id="11" name="Straight Arrow Connector 10">
              <a:extLst>
                <a:ext uri="{FF2B5EF4-FFF2-40B4-BE49-F238E27FC236}">
                  <a16:creationId xmlns:a16="http://schemas.microsoft.com/office/drawing/2014/main" id="{A64E0643-1F39-4F34-8662-B9ADB4967536}"/>
                </a:ext>
              </a:extLst>
            </p:cNvPr>
            <p:cNvCxnSpPr>
              <a:cxnSpLocks/>
            </p:cNvCxnSpPr>
            <p:nvPr/>
          </p:nvCxnSpPr>
          <p:spPr>
            <a:xfrm flipV="1">
              <a:off x="486627" y="2370147"/>
              <a:ext cx="368827" cy="2743"/>
            </a:xfrm>
            <a:prstGeom prst="straightConnector1">
              <a:avLst/>
            </a:prstGeom>
            <a:ln w="28575">
              <a:solidFill>
                <a:srgbClr val="009ADE"/>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918900-5EAB-4C66-A6A4-3FFB9237F8B3}"/>
                </a:ext>
              </a:extLst>
            </p:cNvPr>
            <p:cNvSpPr txBox="1"/>
            <p:nvPr/>
          </p:nvSpPr>
          <p:spPr>
            <a:xfrm>
              <a:off x="674923" y="2171332"/>
              <a:ext cx="419877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342900" indent="-342900">
                <a:spcAft>
                  <a:spcPts val="1200"/>
                </a:spcAft>
                <a:buClr>
                  <a:srgbClr val="B3C40E"/>
                </a:buClr>
                <a:buFont typeface="Wingdings" panose="05000000000000000000" pitchFamily="2" charset="2"/>
                <a:buChar char="§"/>
                <a:defRPr>
                  <a:solidFill>
                    <a:srgbClr val="3F3F41"/>
                  </a:solidFill>
                  <a:latin typeface="Atkinson Hyperlegible"/>
                  <a:ea typeface="+mn-lt"/>
                  <a:cs typeface="+mn-lt"/>
                </a:defRPr>
              </a:lvl1pPr>
            </a:lstStyle>
            <a:p>
              <a:pPr>
                <a:spcAft>
                  <a:spcPts val="0"/>
                </a:spcAft>
                <a:buClr>
                  <a:srgbClr val="009ADE"/>
                </a:buClr>
              </a:pPr>
              <a:r>
                <a:rPr lang="en-US" sz="2200" dirty="0">
                  <a:sym typeface="Atkinson Hyperlegible"/>
                </a:rPr>
                <a:t>Check with authorities to see if the sewer goes to a safely managed treatment plant.</a:t>
              </a:r>
            </a:p>
          </p:txBody>
        </p:sp>
      </p:grpSp>
      <p:cxnSp>
        <p:nvCxnSpPr>
          <p:cNvPr id="12" name="Straight Arrow Connector 11">
            <a:extLst>
              <a:ext uri="{FF2B5EF4-FFF2-40B4-BE49-F238E27FC236}">
                <a16:creationId xmlns:a16="http://schemas.microsoft.com/office/drawing/2014/main" id="{5A382567-26CC-4767-BBBC-72E0B9464319}"/>
              </a:ext>
            </a:extLst>
          </p:cNvPr>
          <p:cNvCxnSpPr>
            <a:cxnSpLocks/>
          </p:cNvCxnSpPr>
          <p:nvPr/>
        </p:nvCxnSpPr>
        <p:spPr>
          <a:xfrm flipV="1">
            <a:off x="486627" y="1930555"/>
            <a:ext cx="0" cy="457200"/>
          </a:xfrm>
          <a:prstGeom prst="straightConnector1">
            <a:avLst/>
          </a:prstGeom>
          <a:ln w="28575">
            <a:solidFill>
              <a:srgbClr val="009ADE"/>
            </a:solidFill>
            <a:prstDash val="sysDot"/>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A8057A5-BEE8-4E67-B589-2556C1614426}"/>
              </a:ext>
            </a:extLst>
          </p:cNvPr>
          <p:cNvSpPr/>
          <p:nvPr/>
        </p:nvSpPr>
        <p:spPr>
          <a:xfrm>
            <a:off x="0" y="1418052"/>
            <a:ext cx="4777118" cy="583200"/>
          </a:xfrm>
          <a:prstGeom prst="rect">
            <a:avLst/>
          </a:pr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b="1" dirty="0">
                <a:latin typeface="Atkinson Hyperlegible"/>
                <a:cs typeface="Calibri"/>
              </a:rPr>
              <a:t> Soakage pits/septic effluent </a:t>
            </a:r>
          </a:p>
        </p:txBody>
      </p:sp>
      <p:sp>
        <p:nvSpPr>
          <p:cNvPr id="15" name="TextBox 14">
            <a:extLst>
              <a:ext uri="{FF2B5EF4-FFF2-40B4-BE49-F238E27FC236}">
                <a16:creationId xmlns:a16="http://schemas.microsoft.com/office/drawing/2014/main" id="{B351E3C9-7546-404E-A141-171B94BB817E}"/>
              </a:ext>
            </a:extLst>
          </p:cNvPr>
          <p:cNvSpPr txBox="1"/>
          <p:nvPr/>
        </p:nvSpPr>
        <p:spPr>
          <a:xfrm>
            <a:off x="128016" y="96886"/>
            <a:ext cx="11708096"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Maintaining plumbing to support safer sanitation systems</a:t>
            </a:r>
          </a:p>
        </p:txBody>
      </p:sp>
      <p:sp>
        <p:nvSpPr>
          <p:cNvPr id="25" name="Rectangle 24">
            <a:extLst>
              <a:ext uri="{FF2B5EF4-FFF2-40B4-BE49-F238E27FC236}">
                <a16:creationId xmlns:a16="http://schemas.microsoft.com/office/drawing/2014/main" id="{5FD6949D-BA81-4B4C-9E02-3DB755CC948F}"/>
              </a:ext>
            </a:extLst>
          </p:cNvPr>
          <p:cNvSpPr/>
          <p:nvPr/>
        </p:nvSpPr>
        <p:spPr>
          <a:xfrm flipH="1">
            <a:off x="10799180" y="5120208"/>
            <a:ext cx="979056" cy="1086717"/>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11C5E2-C4CA-4C78-8C17-E45D43884C8C}"/>
              </a:ext>
            </a:extLst>
          </p:cNvPr>
          <p:cNvSpPr/>
          <p:nvPr/>
        </p:nvSpPr>
        <p:spPr>
          <a:xfrm flipH="1">
            <a:off x="4777118" y="1005239"/>
            <a:ext cx="1033371" cy="996014"/>
          </a:xfrm>
          <a:prstGeom prst="rect">
            <a:avLst/>
          </a:prstGeom>
          <a:solidFill>
            <a:srgbClr val="009A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B0B617B4-5383-41BD-8F36-944BD9DCF5B8}"/>
              </a:ext>
            </a:extLst>
          </p:cNvPr>
          <p:cNvGrpSpPr/>
          <p:nvPr/>
        </p:nvGrpSpPr>
        <p:grpSpPr>
          <a:xfrm>
            <a:off x="4873697" y="1102566"/>
            <a:ext cx="6816730" cy="5004457"/>
            <a:chOff x="4873697" y="1254966"/>
            <a:chExt cx="6816730" cy="5004457"/>
          </a:xfrm>
        </p:grpSpPr>
        <p:pic>
          <p:nvPicPr>
            <p:cNvPr id="17" name="Picture 16" descr="A bathroom with a toilet and sink&#10;&#10;Description automatically generated with low confidence">
              <a:extLst>
                <a:ext uri="{FF2B5EF4-FFF2-40B4-BE49-F238E27FC236}">
                  <a16:creationId xmlns:a16="http://schemas.microsoft.com/office/drawing/2014/main" id="{A9A7E4BE-000F-4704-B7E3-829E3F80CC45}"/>
                </a:ext>
              </a:extLst>
            </p:cNvPr>
            <p:cNvPicPr>
              <a:picLocks noChangeAspect="1"/>
            </p:cNvPicPr>
            <p:nvPr/>
          </p:nvPicPr>
          <p:blipFill rotWithShape="1">
            <a:blip r:embed="rId5"/>
            <a:srcRect l="7870" t="28375" r="4771" b="9958"/>
            <a:stretch/>
          </p:blipFill>
          <p:spPr>
            <a:xfrm>
              <a:off x="8378394" y="2739365"/>
              <a:ext cx="3312033" cy="3520058"/>
            </a:xfrm>
            <a:prstGeom prst="rect">
              <a:avLst/>
            </a:prstGeom>
            <a:ln>
              <a:noFill/>
            </a:ln>
          </p:spPr>
        </p:pic>
        <p:pic>
          <p:nvPicPr>
            <p:cNvPr id="18" name="Picture 2" descr="When Does It Make Sense To Switch From Septic to City Sewer">
              <a:extLst>
                <a:ext uri="{FF2B5EF4-FFF2-40B4-BE49-F238E27FC236}">
                  <a16:creationId xmlns:a16="http://schemas.microsoft.com/office/drawing/2014/main" id="{84C27D23-6CBB-45C2-BAFA-81241F8F0E5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494" t="2525" r="27856" b="4920"/>
            <a:stretch/>
          </p:blipFill>
          <p:spPr bwMode="auto">
            <a:xfrm>
              <a:off x="4873697" y="1254966"/>
              <a:ext cx="3504697" cy="3520058"/>
            </a:xfrm>
            <a:prstGeom prst="rect">
              <a:avLst/>
            </a:prstGeom>
            <a:ln>
              <a:no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4BB7FA-C427-46B8-B7F3-78C9FD6F17B3}"/>
                </a:ext>
              </a:extLst>
            </p:cNvPr>
            <p:cNvSpPr txBox="1"/>
            <p:nvPr/>
          </p:nvSpPr>
          <p:spPr>
            <a:xfrm>
              <a:off x="5359314" y="4827282"/>
              <a:ext cx="2533462" cy="677706"/>
            </a:xfrm>
            <a:prstGeom prst="rect">
              <a:avLst/>
            </a:prstGeom>
            <a:noFill/>
          </p:spPr>
          <p:txBody>
            <a:bodyPr wrap="square">
              <a:spAutoFit/>
            </a:bodyPr>
            <a:lstStyle/>
            <a:p>
              <a:pPr algn="ctr"/>
              <a:r>
                <a:rPr lang="en-US" sz="2000" i="1" dirty="0">
                  <a:solidFill>
                    <a:srgbClr val="00205C"/>
                  </a:solidFill>
                  <a:latin typeface="Atkinson Hyperlegible" pitchFamily="2" charset="0"/>
                </a:rPr>
                <a:t>Functioning sewer connection </a:t>
              </a:r>
            </a:p>
          </p:txBody>
        </p:sp>
        <p:sp>
          <p:nvSpPr>
            <p:cNvPr id="36" name="TextBox 35">
              <a:extLst>
                <a:ext uri="{FF2B5EF4-FFF2-40B4-BE49-F238E27FC236}">
                  <a16:creationId xmlns:a16="http://schemas.microsoft.com/office/drawing/2014/main" id="{F2F45C53-B7D4-403A-90E9-933D4BF0858B}"/>
                </a:ext>
              </a:extLst>
            </p:cNvPr>
            <p:cNvSpPr txBox="1"/>
            <p:nvPr/>
          </p:nvSpPr>
          <p:spPr>
            <a:xfrm>
              <a:off x="8378393" y="2016104"/>
              <a:ext cx="3312033" cy="677706"/>
            </a:xfrm>
            <a:prstGeom prst="rect">
              <a:avLst/>
            </a:prstGeom>
            <a:noFill/>
          </p:spPr>
          <p:txBody>
            <a:bodyPr wrap="square">
              <a:spAutoFit/>
            </a:bodyPr>
            <a:lstStyle/>
            <a:p>
              <a:pPr algn="ctr"/>
              <a:r>
                <a:rPr lang="en-US" sz="2000" i="1" dirty="0">
                  <a:solidFill>
                    <a:srgbClr val="00205C"/>
                  </a:solidFill>
                  <a:latin typeface="Atkinson Hyperlegible" pitchFamily="2" charset="0"/>
                </a:rPr>
                <a:t>Clean toilet with functioning flush in Bhutan </a:t>
              </a:r>
            </a:p>
          </p:txBody>
        </p:sp>
      </p:grpSp>
      <p:sp>
        <p:nvSpPr>
          <p:cNvPr id="22" name="Rectangle 21">
            <a:extLst>
              <a:ext uri="{FF2B5EF4-FFF2-40B4-BE49-F238E27FC236}">
                <a16:creationId xmlns:a16="http://schemas.microsoft.com/office/drawing/2014/main" id="{1FEF5142-42A7-42EF-B938-292EF61EAF91}"/>
              </a:ext>
            </a:extLst>
          </p:cNvPr>
          <p:cNvSpPr/>
          <p:nvPr/>
        </p:nvSpPr>
        <p:spPr>
          <a:xfrm>
            <a:off x="9607298" y="6241086"/>
            <a:ext cx="2228814"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Credits: WHO/Arabella Hayter</a:t>
            </a:r>
          </a:p>
        </p:txBody>
      </p:sp>
      <p:pic>
        <p:nvPicPr>
          <p:cNvPr id="2" name="23">
            <a:hlinkClick r:id="" action="ppaction://media"/>
            <a:extLst>
              <a:ext uri="{FF2B5EF4-FFF2-40B4-BE49-F238E27FC236}">
                <a16:creationId xmlns:a16="http://schemas.microsoft.com/office/drawing/2014/main" id="{DDEFC089-12DE-AE92-1D6C-FC8EEFAF78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163" y="6858000"/>
            <a:ext cx="609600" cy="609600"/>
          </a:xfrm>
          <a:prstGeom prst="rect">
            <a:avLst/>
          </a:prstGeom>
        </p:spPr>
      </p:pic>
    </p:spTree>
    <p:extLst>
      <p:ext uri="{BB962C8B-B14F-4D97-AF65-F5344CB8AC3E}">
        <p14:creationId xmlns:p14="http://schemas.microsoft.com/office/powerpoint/2010/main" val="1702374096"/>
      </p:ext>
    </p:extLst>
  </p:cSld>
  <p:clrMapOvr>
    <a:masterClrMapping/>
  </p:clrMapOvr>
  <mc:AlternateContent xmlns:mc="http://schemas.openxmlformats.org/markup-compatibility/2006">
    <mc:Choice xmlns:p14="http://schemas.microsoft.com/office/powerpoint/2010/main" Requires="p14">
      <p:transition spd="slow" p14:dur="2000" advClick="0" advTm="33460"/>
    </mc:Choice>
    <mc:Fallback>
      <p:transition spd="slow" advClick="0" advTm="33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456"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 presetClass="entr" presetSubtype="8"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2" presetClass="entr" presetSubtype="1" fill="hold"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8" fill="hold" nodeType="withEffect">
                                  <p:stCondLst>
                                    <p:cond delay="15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 presetClass="exit" presetSubtype="2" fill="hold" grpId="1" nodeType="withEffect">
                                  <p:stCondLst>
                                    <p:cond delay="33460"/>
                                  </p:stCondLst>
                                  <p:childTnLst>
                                    <p:anim calcmode="lin" valueType="num">
                                      <p:cBhvr additive="base">
                                        <p:cTn id="24" dur="500"/>
                                        <p:tgtEl>
                                          <p:spTgt spid="26"/>
                                        </p:tgtEl>
                                        <p:attrNameLst>
                                          <p:attrName>ppt_x</p:attrName>
                                        </p:attrNameLst>
                                      </p:cBhvr>
                                      <p:tavLst>
                                        <p:tav tm="0">
                                          <p:val>
                                            <p:strVal val="ppt_x"/>
                                          </p:val>
                                        </p:tav>
                                        <p:tav tm="100000">
                                          <p:val>
                                            <p:strVal val="1+ppt_w/2"/>
                                          </p:val>
                                        </p:tav>
                                      </p:tavLst>
                                    </p:anim>
                                    <p:anim calcmode="lin" valueType="num">
                                      <p:cBhvr additive="base">
                                        <p:cTn id="25" dur="500"/>
                                        <p:tgtEl>
                                          <p:spTgt spid="26"/>
                                        </p:tgtEl>
                                        <p:attrNameLst>
                                          <p:attrName>ppt_y</p:attrName>
                                        </p:attrNameLst>
                                      </p:cBhvr>
                                      <p:tavLst>
                                        <p:tav tm="0">
                                          <p:val>
                                            <p:strVal val="ppt_y"/>
                                          </p:val>
                                        </p:tav>
                                        <p:tav tm="100000">
                                          <p:val>
                                            <p:strVal val="ppt_y"/>
                                          </p:val>
                                        </p:tav>
                                      </p:tavLst>
                                    </p:anim>
                                    <p:set>
                                      <p:cBhvr>
                                        <p:cTn id="26" dur="1" fill="hold">
                                          <p:stCondLst>
                                            <p:cond delay="499"/>
                                          </p:stCondLst>
                                        </p:cTn>
                                        <p:tgtEl>
                                          <p:spTgt spid="26"/>
                                        </p:tgtEl>
                                        <p:attrNameLst>
                                          <p:attrName>style.visibility</p:attrName>
                                        </p:attrNameLst>
                                      </p:cBhvr>
                                      <p:to>
                                        <p:strVal val="hidden"/>
                                      </p:to>
                                    </p:set>
                                  </p:childTnLst>
                                </p:cTn>
                              </p:par>
                              <p:par>
                                <p:cTn id="27" presetID="2" presetClass="exit" presetSubtype="2" fill="hold" grpId="1" nodeType="withEffect">
                                  <p:stCondLst>
                                    <p:cond delay="33460"/>
                                  </p:stCondLst>
                                  <p:childTnLst>
                                    <p:anim calcmode="lin" valueType="num">
                                      <p:cBhvr additive="base">
                                        <p:cTn id="28" dur="500"/>
                                        <p:tgtEl>
                                          <p:spTgt spid="25"/>
                                        </p:tgtEl>
                                        <p:attrNameLst>
                                          <p:attrName>ppt_x</p:attrName>
                                        </p:attrNameLst>
                                      </p:cBhvr>
                                      <p:tavLst>
                                        <p:tav tm="0">
                                          <p:val>
                                            <p:strVal val="ppt_x"/>
                                          </p:val>
                                        </p:tav>
                                        <p:tav tm="100000">
                                          <p:val>
                                            <p:strVal val="1+ppt_w/2"/>
                                          </p:val>
                                        </p:tav>
                                      </p:tavLst>
                                    </p:anim>
                                    <p:anim calcmode="lin" valueType="num">
                                      <p:cBhvr additive="base">
                                        <p:cTn id="29" dur="500"/>
                                        <p:tgtEl>
                                          <p:spTgt spid="25"/>
                                        </p:tgtEl>
                                        <p:attrNameLst>
                                          <p:attrName>ppt_y</p:attrName>
                                        </p:attrNameLst>
                                      </p:cBhvr>
                                      <p:tavLst>
                                        <p:tav tm="0">
                                          <p:val>
                                            <p:strVal val="ppt_y"/>
                                          </p:val>
                                        </p:tav>
                                        <p:tav tm="100000">
                                          <p:val>
                                            <p:strVal val="ppt_y"/>
                                          </p:val>
                                        </p:tav>
                                      </p:tavLst>
                                    </p:anim>
                                    <p:set>
                                      <p:cBhvr>
                                        <p:cTn id="30" dur="1" fill="hold">
                                          <p:stCondLst>
                                            <p:cond delay="499"/>
                                          </p:stCondLst>
                                        </p:cTn>
                                        <p:tgtEl>
                                          <p:spTgt spid="25"/>
                                        </p:tgtEl>
                                        <p:attrNameLst>
                                          <p:attrName>style.visibility</p:attrName>
                                        </p:attrNameLst>
                                      </p:cBhvr>
                                      <p:to>
                                        <p:strVal val="hidden"/>
                                      </p:to>
                                    </p:set>
                                  </p:childTnLst>
                                </p:cTn>
                              </p:par>
                              <p:par>
                                <p:cTn id="31" presetID="2" presetClass="exit" presetSubtype="2" fill="hold" nodeType="withEffect">
                                  <p:stCondLst>
                                    <p:cond delay="33460"/>
                                  </p:stCondLst>
                                  <p:childTnLst>
                                    <p:anim calcmode="lin" valueType="num">
                                      <p:cBhvr additive="base">
                                        <p:cTn id="32" dur="500"/>
                                        <p:tgtEl>
                                          <p:spTgt spid="3"/>
                                        </p:tgtEl>
                                        <p:attrNameLst>
                                          <p:attrName>ppt_x</p:attrName>
                                        </p:attrNameLst>
                                      </p:cBhvr>
                                      <p:tavLst>
                                        <p:tav tm="0">
                                          <p:val>
                                            <p:strVal val="ppt_x"/>
                                          </p:val>
                                        </p:tav>
                                        <p:tav tm="100000">
                                          <p:val>
                                            <p:strVal val="1+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par>
                                <p:cTn id="35" presetID="2" presetClass="exit" presetSubtype="2" fill="hold" grpId="0" nodeType="withEffect">
                                  <p:stCondLst>
                                    <p:cond delay="33460"/>
                                  </p:stCondLst>
                                  <p:childTnLst>
                                    <p:anim calcmode="lin" valueType="num">
                                      <p:cBhvr additive="base">
                                        <p:cTn id="36" dur="500"/>
                                        <p:tgtEl>
                                          <p:spTgt spid="22"/>
                                        </p:tgtEl>
                                        <p:attrNameLst>
                                          <p:attrName>ppt_x</p:attrName>
                                        </p:attrNameLst>
                                      </p:cBhvr>
                                      <p:tavLst>
                                        <p:tav tm="0">
                                          <p:val>
                                            <p:strVal val="ppt_x"/>
                                          </p:val>
                                        </p:tav>
                                        <p:tav tm="100000">
                                          <p:val>
                                            <p:strVal val="1+ppt_w/2"/>
                                          </p:val>
                                        </p:tav>
                                      </p:tavLst>
                                    </p:anim>
                                    <p:anim calcmode="lin" valueType="num">
                                      <p:cBhvr additive="base">
                                        <p:cTn id="37" dur="500"/>
                                        <p:tgtEl>
                                          <p:spTgt spid="22"/>
                                        </p:tgtEl>
                                        <p:attrNameLst>
                                          <p:attrName>ppt_y</p:attrName>
                                        </p:attrNameLst>
                                      </p:cBhvr>
                                      <p:tavLst>
                                        <p:tav tm="0">
                                          <p:val>
                                            <p:strVal val="ppt_y"/>
                                          </p:val>
                                        </p:tav>
                                        <p:tav tm="100000">
                                          <p:val>
                                            <p:strVal val="ppt_y"/>
                                          </p:val>
                                        </p:tav>
                                      </p:tavLst>
                                    </p:anim>
                                    <p:set>
                                      <p:cBhvr>
                                        <p:cTn id="38" dur="1" fill="hold">
                                          <p:stCondLst>
                                            <p:cond delay="499"/>
                                          </p:stCondLst>
                                        </p:cTn>
                                        <p:tgtEl>
                                          <p:spTgt spid="22"/>
                                        </p:tgtEl>
                                        <p:attrNameLst>
                                          <p:attrName>style.visibility</p:attrName>
                                        </p:attrNameLst>
                                      </p:cBhvr>
                                      <p:to>
                                        <p:strVal val="hidden"/>
                                      </p:to>
                                    </p:set>
                                  </p:childTnLst>
                                </p:cTn>
                              </p:par>
                              <p:par>
                                <p:cTn id="39" presetID="2" presetClass="exit" presetSubtype="4" fill="hold" nodeType="withEffect">
                                  <p:stCondLst>
                                    <p:cond delay="33460"/>
                                  </p:stCondLst>
                                  <p:childTnLst>
                                    <p:anim calcmode="lin" valueType="num">
                                      <p:cBhvr additive="base">
                                        <p:cTn id="40" dur="500"/>
                                        <p:tgtEl>
                                          <p:spTgt spid="6"/>
                                        </p:tgtEl>
                                        <p:attrNameLst>
                                          <p:attrName>ppt_x</p:attrName>
                                        </p:attrNameLst>
                                      </p:cBhvr>
                                      <p:tavLst>
                                        <p:tav tm="0">
                                          <p:val>
                                            <p:strVal val="ppt_x"/>
                                          </p:val>
                                        </p:tav>
                                        <p:tav tm="100000">
                                          <p:val>
                                            <p:strVal val="ppt_x"/>
                                          </p:val>
                                        </p:tav>
                                      </p:tavLst>
                                    </p:anim>
                                    <p:anim calcmode="lin" valueType="num">
                                      <p:cBhvr additive="base">
                                        <p:cTn id="41" dur="500"/>
                                        <p:tgtEl>
                                          <p:spTgt spid="6"/>
                                        </p:tgtEl>
                                        <p:attrNameLst>
                                          <p:attrName>ppt_y</p:attrName>
                                        </p:attrNameLst>
                                      </p:cBhvr>
                                      <p:tavLst>
                                        <p:tav tm="0">
                                          <p:val>
                                            <p:strVal val="ppt_y"/>
                                          </p:val>
                                        </p:tav>
                                        <p:tav tm="100000">
                                          <p:val>
                                            <p:strVal val="1+ppt_h/2"/>
                                          </p:val>
                                        </p:tav>
                                      </p:tavLst>
                                    </p:anim>
                                    <p:set>
                                      <p:cBhvr>
                                        <p:cTn id="42" dur="1" fill="hold">
                                          <p:stCondLst>
                                            <p:cond delay="499"/>
                                          </p:stCondLst>
                                        </p:cTn>
                                        <p:tgtEl>
                                          <p:spTgt spid="6"/>
                                        </p:tgtEl>
                                        <p:attrNameLst>
                                          <p:attrName>style.visibility</p:attrName>
                                        </p:attrNameLst>
                                      </p:cBhvr>
                                      <p:to>
                                        <p:strVal val="hidden"/>
                                      </p:to>
                                    </p:set>
                                  </p:childTnLst>
                                </p:cTn>
                              </p:par>
                              <p:par>
                                <p:cTn id="43" presetID="2" presetClass="exit" presetSubtype="8" fill="hold" grpId="1" nodeType="withEffect">
                                  <p:stCondLst>
                                    <p:cond delay="33460"/>
                                  </p:stCondLst>
                                  <p:childTnLst>
                                    <p:anim calcmode="lin" valueType="num">
                                      <p:cBhvr additive="base">
                                        <p:cTn id="44" dur="500"/>
                                        <p:tgtEl>
                                          <p:spTgt spid="14"/>
                                        </p:tgtEl>
                                        <p:attrNameLst>
                                          <p:attrName>ppt_x</p:attrName>
                                        </p:attrNameLst>
                                      </p:cBhvr>
                                      <p:tavLst>
                                        <p:tav tm="0">
                                          <p:val>
                                            <p:strVal val="ppt_x"/>
                                          </p:val>
                                        </p:tav>
                                        <p:tav tm="100000">
                                          <p:val>
                                            <p:strVal val="0-ppt_w/2"/>
                                          </p:val>
                                        </p:tav>
                                      </p:tavLst>
                                    </p:anim>
                                    <p:anim calcmode="lin" valueType="num">
                                      <p:cBhvr additive="base">
                                        <p:cTn id="45" dur="500"/>
                                        <p:tgtEl>
                                          <p:spTgt spid="14"/>
                                        </p:tgtEl>
                                        <p:attrNameLst>
                                          <p:attrName>ppt_y</p:attrName>
                                        </p:attrNameLst>
                                      </p:cBhvr>
                                      <p:tavLst>
                                        <p:tav tm="0">
                                          <p:val>
                                            <p:strVal val="ppt_y"/>
                                          </p:val>
                                        </p:tav>
                                        <p:tav tm="100000">
                                          <p:val>
                                            <p:strVal val="ppt_y"/>
                                          </p:val>
                                        </p:tav>
                                      </p:tavLst>
                                    </p:anim>
                                    <p:set>
                                      <p:cBhvr>
                                        <p:cTn id="46" dur="1" fill="hold">
                                          <p:stCondLst>
                                            <p:cond delay="499"/>
                                          </p:stCondLst>
                                        </p:cTn>
                                        <p:tgtEl>
                                          <p:spTgt spid="14"/>
                                        </p:tgtEl>
                                        <p:attrNameLst>
                                          <p:attrName>style.visibility</p:attrName>
                                        </p:attrNameLst>
                                      </p:cBhvr>
                                      <p:to>
                                        <p:strVal val="hidden"/>
                                      </p:to>
                                    </p:set>
                                  </p:childTnLst>
                                </p:cTn>
                              </p:par>
                              <p:par>
                                <p:cTn id="47" presetID="2" presetClass="exit" presetSubtype="8" fill="hold" nodeType="withEffect">
                                  <p:stCondLst>
                                    <p:cond delay="33460"/>
                                  </p:stCondLst>
                                  <p:childTnLst>
                                    <p:anim calcmode="lin" valueType="num">
                                      <p:cBhvr additive="base">
                                        <p:cTn id="48" dur="500"/>
                                        <p:tgtEl>
                                          <p:spTgt spid="12"/>
                                        </p:tgtEl>
                                        <p:attrNameLst>
                                          <p:attrName>ppt_x</p:attrName>
                                        </p:attrNameLst>
                                      </p:cBhvr>
                                      <p:tavLst>
                                        <p:tav tm="0">
                                          <p:val>
                                            <p:strVal val="ppt_x"/>
                                          </p:val>
                                        </p:tav>
                                        <p:tav tm="100000">
                                          <p:val>
                                            <p:strVal val="0-ppt_w/2"/>
                                          </p:val>
                                        </p:tav>
                                      </p:tavLst>
                                    </p:anim>
                                    <p:anim calcmode="lin" valueType="num">
                                      <p:cBhvr additive="base">
                                        <p:cTn id="49" dur="500"/>
                                        <p:tgtEl>
                                          <p:spTgt spid="12"/>
                                        </p:tgtEl>
                                        <p:attrNameLst>
                                          <p:attrName>ppt_y</p:attrName>
                                        </p:attrNameLst>
                                      </p:cBhvr>
                                      <p:tavLst>
                                        <p:tav tm="0">
                                          <p:val>
                                            <p:strVal val="ppt_y"/>
                                          </p:val>
                                        </p:tav>
                                        <p:tav tm="100000">
                                          <p:val>
                                            <p:strVal val="ppt_y"/>
                                          </p:val>
                                        </p:tav>
                                      </p:tavLst>
                                    </p:anim>
                                    <p:set>
                                      <p:cBhvr>
                                        <p:cTn id="50" dur="1" fill="hold">
                                          <p:stCondLst>
                                            <p:cond delay="499"/>
                                          </p:stCondLst>
                                        </p:cTn>
                                        <p:tgtEl>
                                          <p:spTgt spid="12"/>
                                        </p:tgtEl>
                                        <p:attrNameLst>
                                          <p:attrName>style.visibility</p:attrName>
                                        </p:attrNameLst>
                                      </p:cBhvr>
                                      <p:to>
                                        <p:strVal val="hidden"/>
                                      </p:to>
                                    </p:set>
                                  </p:childTnLst>
                                </p:cTn>
                              </p:par>
                              <p:par>
                                <p:cTn id="51" presetID="2" presetClass="exit" presetSubtype="8" fill="hold" nodeType="withEffect">
                                  <p:stCondLst>
                                    <p:cond delay="33460"/>
                                  </p:stCondLst>
                                  <p:childTnLst>
                                    <p:anim calcmode="lin" valueType="num">
                                      <p:cBhvr additive="base">
                                        <p:cTn id="52" dur="500"/>
                                        <p:tgtEl>
                                          <p:spTgt spid="4"/>
                                        </p:tgtEl>
                                        <p:attrNameLst>
                                          <p:attrName>ppt_x</p:attrName>
                                        </p:attrNameLst>
                                      </p:cBhvr>
                                      <p:tavLst>
                                        <p:tav tm="0">
                                          <p:val>
                                            <p:strVal val="ppt_x"/>
                                          </p:val>
                                        </p:tav>
                                        <p:tav tm="100000">
                                          <p:val>
                                            <p:strVal val="0-ppt_w/2"/>
                                          </p:val>
                                        </p:tav>
                                      </p:tavLst>
                                    </p:anim>
                                    <p:anim calcmode="lin" valueType="num">
                                      <p:cBhvr additive="base">
                                        <p:cTn id="53" dur="500"/>
                                        <p:tgtEl>
                                          <p:spTgt spid="4"/>
                                        </p:tgtEl>
                                        <p:attrNameLst>
                                          <p:attrName>ppt_y</p:attrName>
                                        </p:attrNameLst>
                                      </p:cBhvr>
                                      <p:tavLst>
                                        <p:tav tm="0">
                                          <p:val>
                                            <p:strVal val="ppt_y"/>
                                          </p:val>
                                        </p:tav>
                                        <p:tav tm="100000">
                                          <p:val>
                                            <p:strVal val="ppt_y"/>
                                          </p:val>
                                        </p:tav>
                                      </p:tavLst>
                                    </p:anim>
                                    <p:set>
                                      <p:cBhvr>
                                        <p:cTn id="54" dur="1" fill="hold">
                                          <p:stCondLst>
                                            <p:cond delay="499"/>
                                          </p:stCondLst>
                                        </p:cTn>
                                        <p:tgtEl>
                                          <p:spTgt spid="4"/>
                                        </p:tgtEl>
                                        <p:attrNameLst>
                                          <p:attrName>style.visibility</p:attrName>
                                        </p:attrNameLst>
                                      </p:cBhvr>
                                      <p:to>
                                        <p:strVal val="hidden"/>
                                      </p:to>
                                    </p:set>
                                  </p:childTnLst>
                                </p:cTn>
                              </p:par>
                              <p:par>
                                <p:cTn id="55" presetID="2" presetClass="exit" presetSubtype="8" fill="hold" grpId="0" nodeType="withEffect">
                                  <p:stCondLst>
                                    <p:cond delay="33460"/>
                                  </p:stCondLst>
                                  <p:childTnLst>
                                    <p:anim calcmode="lin" valueType="num">
                                      <p:cBhvr additive="base">
                                        <p:cTn id="56" dur="500"/>
                                        <p:tgtEl>
                                          <p:spTgt spid="15"/>
                                        </p:tgtEl>
                                        <p:attrNameLst>
                                          <p:attrName>ppt_x</p:attrName>
                                        </p:attrNameLst>
                                      </p:cBhvr>
                                      <p:tavLst>
                                        <p:tav tm="0">
                                          <p:val>
                                            <p:strVal val="ppt_x"/>
                                          </p:val>
                                        </p:tav>
                                        <p:tav tm="100000">
                                          <p:val>
                                            <p:strVal val="0-ppt_w/2"/>
                                          </p:val>
                                        </p:tav>
                                      </p:tavLst>
                                    </p:anim>
                                    <p:anim calcmode="lin" valueType="num">
                                      <p:cBhvr additive="base">
                                        <p:cTn id="57" dur="500"/>
                                        <p:tgtEl>
                                          <p:spTgt spid="15"/>
                                        </p:tgtEl>
                                        <p:attrNameLst>
                                          <p:attrName>ppt_y</p:attrName>
                                        </p:attrNameLst>
                                      </p:cBhvr>
                                      <p:tavLst>
                                        <p:tav tm="0">
                                          <p:val>
                                            <p:strVal val="ppt_y"/>
                                          </p:val>
                                        </p:tav>
                                        <p:tav tm="100000">
                                          <p:val>
                                            <p:strVal val="ppt_y"/>
                                          </p:val>
                                        </p:tav>
                                      </p:tavLst>
                                    </p:anim>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bldLst>
      <p:bldP spid="14" grpId="0" animBg="1"/>
      <p:bldP spid="14" grpId="1" animBg="1"/>
      <p:bldP spid="15" grpId="0"/>
      <p:bldP spid="25" grpId="0" animBg="1"/>
      <p:bldP spid="25" grpId="1" animBg="1"/>
      <p:bldP spid="26" grpId="0" animBg="1"/>
      <p:bldP spid="26" grpId="1"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DBA27B-4233-8802-1F96-C07217F13195}"/>
              </a:ext>
            </a:extLst>
          </p:cNvPr>
          <p:cNvPicPr>
            <a:picLocks noChangeAspect="1"/>
          </p:cNvPicPr>
          <p:nvPr/>
        </p:nvPicPr>
        <p:blipFill>
          <a:blip r:embed="rId5">
            <a:extLst>
              <a:ext uri="{28A0092B-C50C-407E-A947-70E740481C1C}">
                <a14:useLocalDpi xmlns:a14="http://schemas.microsoft.com/office/drawing/2010/main" val="0"/>
              </a:ext>
            </a:extLst>
          </a:blip>
          <a:srcRect l="1" r="1"/>
          <a:stretch/>
        </p:blipFill>
        <p:spPr>
          <a:xfrm>
            <a:off x="3048" y="0"/>
            <a:ext cx="12188952" cy="6858000"/>
          </a:xfrm>
          <a:prstGeom prst="rect">
            <a:avLst/>
          </a:prstGeom>
        </p:spPr>
      </p:pic>
      <p:sp>
        <p:nvSpPr>
          <p:cNvPr id="9" name="Rectangle 8">
            <a:extLst>
              <a:ext uri="{FF2B5EF4-FFF2-40B4-BE49-F238E27FC236}">
                <a16:creationId xmlns:a16="http://schemas.microsoft.com/office/drawing/2014/main" id="{BC2185E6-F0F5-D176-4E09-371E7873FC87}"/>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F6D5BC88-37D8-45F3-AA60-E61A2CD1A4E9}"/>
              </a:ext>
            </a:extLst>
          </p:cNvPr>
          <p:cNvGrpSpPr/>
          <p:nvPr/>
        </p:nvGrpSpPr>
        <p:grpSpPr>
          <a:xfrm>
            <a:off x="1352646" y="514800"/>
            <a:ext cx="9486708" cy="5726800"/>
            <a:chOff x="907409" y="529015"/>
            <a:chExt cx="8624985" cy="5228944"/>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8624985" cy="4834278"/>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dirty="0"/>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753535" y="2312411"/>
            <a:ext cx="8811929" cy="3754874"/>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600" dirty="0">
                <a:latin typeface="Atkinson Hyperlegible" pitchFamily="2" charset="77"/>
              </a:rPr>
              <a:t>Ensure sanitation facilities are accessible, hygienic and dignified for all.</a:t>
            </a:r>
          </a:p>
          <a:p>
            <a:pPr marL="342900" indent="-342900">
              <a:spcAft>
                <a:spcPts val="1200"/>
              </a:spcAft>
              <a:buFont typeface="Arial" panose="020B0604020202020204" pitchFamily="34" charset="0"/>
              <a:buChar char="•"/>
            </a:pPr>
            <a:r>
              <a:rPr lang="en-US" sz="2600" dirty="0">
                <a:latin typeface="Atkinson Hyperlegible" pitchFamily="2" charset="77"/>
              </a:rPr>
              <a:t>Go beyond clean toilets: manage fecal waste safely from collection to disposal.</a:t>
            </a:r>
          </a:p>
          <a:p>
            <a:pPr marL="342900" indent="-342900">
              <a:spcAft>
                <a:spcPts val="1200"/>
              </a:spcAft>
              <a:buFont typeface="Arial" panose="020B0604020202020204" pitchFamily="34" charset="0"/>
              <a:buChar char="•"/>
            </a:pPr>
            <a:r>
              <a:rPr lang="en-US" sz="2600" dirty="0">
                <a:latin typeface="Atkinson Hyperlegible" pitchFamily="2" charset="77"/>
              </a:rPr>
              <a:t>Prioritize regular toilet maintenance for effective risk management.</a:t>
            </a:r>
          </a:p>
          <a:p>
            <a:pPr marL="342900" indent="-342900">
              <a:spcAft>
                <a:spcPts val="1200"/>
              </a:spcAft>
              <a:buFont typeface="Arial" panose="020B0604020202020204" pitchFamily="34" charset="0"/>
              <a:buChar char="•"/>
            </a:pPr>
            <a:r>
              <a:rPr lang="en-US" sz="2600" dirty="0">
                <a:latin typeface="Atkinson Hyperlegible" pitchFamily="2" charset="77"/>
              </a:rPr>
              <a:t>Combat AMR with well-managed sanitation and proper pharmaceutical disposal.</a:t>
            </a:r>
          </a:p>
        </p:txBody>
      </p:sp>
      <p:sp>
        <p:nvSpPr>
          <p:cNvPr id="10" name="Rectangle 9">
            <a:extLst>
              <a:ext uri="{FF2B5EF4-FFF2-40B4-BE49-F238E27FC236}">
                <a16:creationId xmlns:a16="http://schemas.microsoft.com/office/drawing/2014/main" id="{043FC8E4-3CA3-5BC5-6A25-D91146674535}"/>
              </a:ext>
            </a:extLst>
          </p:cNvPr>
          <p:cNvSpPr/>
          <p:nvPr/>
        </p:nvSpPr>
        <p:spPr>
          <a:xfrm>
            <a:off x="0" y="6606000"/>
            <a:ext cx="95345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t>
            </a:r>
          </a:p>
        </p:txBody>
      </p:sp>
      <p:pic>
        <p:nvPicPr>
          <p:cNvPr id="11" name="24">
            <a:hlinkClick r:id="" action="ppaction://media"/>
            <a:extLst>
              <a:ext uri="{FF2B5EF4-FFF2-40B4-BE49-F238E27FC236}">
                <a16:creationId xmlns:a16="http://schemas.microsoft.com/office/drawing/2014/main" id="{CC207B63-945B-E327-272D-930DD2C6424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72057"/>
            <a:ext cx="609600" cy="609600"/>
          </a:xfrm>
          <a:prstGeom prst="rect">
            <a:avLst/>
          </a:prstGeom>
        </p:spPr>
      </p:pic>
    </p:spTree>
    <p:extLst>
      <p:ext uri="{BB962C8B-B14F-4D97-AF65-F5344CB8AC3E}">
        <p14:creationId xmlns:p14="http://schemas.microsoft.com/office/powerpoint/2010/main" val="2198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744" fill="hold"/>
                                        <p:tgtEl>
                                          <p:spTgt spid="11"/>
                                        </p:tgtEl>
                                      </p:cBhvr>
                                    </p:cmd>
                                  </p:childTnLst>
                                </p:cTn>
                              </p:par>
                              <p:par>
                                <p:cTn id="7" presetID="14" presetClass="entr" presetSubtype="1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randombar(horizontal)">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1" fill="hold" nodeType="withEffect">
                                  <p:stCondLst>
                                    <p:cond delay="42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45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25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215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285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1"/>
                </p:tgtEl>
              </p:cMediaNode>
            </p:audio>
          </p:childTnLst>
        </p:cTn>
      </p:par>
    </p:tnLst>
    <p:bldLst>
      <p:bldP spid="9" grpId="0" animBg="1"/>
      <p:bldP spid="12" grpId="0" uiExpand="1" build="p"/>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F26C4-E10C-34BE-6D35-5ACB1EDED61D}"/>
              </a:ext>
            </a:extLst>
          </p:cNvPr>
          <p:cNvSpPr txBox="1"/>
          <p:nvPr/>
        </p:nvSpPr>
        <p:spPr>
          <a:xfrm>
            <a:off x="128017" y="96886"/>
            <a:ext cx="8233090" cy="592213"/>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Why is safe sanitation important?</a:t>
            </a:r>
          </a:p>
        </p:txBody>
      </p:sp>
      <p:grpSp>
        <p:nvGrpSpPr>
          <p:cNvPr id="60" name="01">
            <a:extLst>
              <a:ext uri="{FF2B5EF4-FFF2-40B4-BE49-F238E27FC236}">
                <a16:creationId xmlns:a16="http://schemas.microsoft.com/office/drawing/2014/main" id="{5C8EB007-B633-6537-FA9E-4D7A17FA927E}"/>
              </a:ext>
            </a:extLst>
          </p:cNvPr>
          <p:cNvGrpSpPr/>
          <p:nvPr/>
        </p:nvGrpSpPr>
        <p:grpSpPr>
          <a:xfrm>
            <a:off x="5326332" y="1375574"/>
            <a:ext cx="6637068" cy="4607512"/>
            <a:chOff x="5326332" y="1375574"/>
            <a:chExt cx="6637068" cy="4607512"/>
          </a:xfrm>
        </p:grpSpPr>
        <p:grpSp>
          <p:nvGrpSpPr>
            <p:cNvPr id="35" name="Group 34">
              <a:extLst>
                <a:ext uri="{FF2B5EF4-FFF2-40B4-BE49-F238E27FC236}">
                  <a16:creationId xmlns:a16="http://schemas.microsoft.com/office/drawing/2014/main" id="{8BAC5634-17A8-F19E-A6AB-FECF603DA51D}"/>
                </a:ext>
              </a:extLst>
            </p:cNvPr>
            <p:cNvGrpSpPr/>
            <p:nvPr/>
          </p:nvGrpSpPr>
          <p:grpSpPr>
            <a:xfrm>
              <a:off x="5326332" y="1375574"/>
              <a:ext cx="6637068" cy="4607512"/>
              <a:chOff x="5326332" y="1375574"/>
              <a:chExt cx="6637068" cy="4607512"/>
            </a:xfrm>
          </p:grpSpPr>
          <p:sp>
            <p:nvSpPr>
              <p:cNvPr id="13" name="Google Shape;719;p14">
                <a:extLst>
                  <a:ext uri="{FF2B5EF4-FFF2-40B4-BE49-F238E27FC236}">
                    <a16:creationId xmlns:a16="http://schemas.microsoft.com/office/drawing/2014/main" id="{B905CBCF-9115-A608-CC55-4D7EDA0E7FC6}"/>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6" name="Group 5">
                <a:extLst>
                  <a:ext uri="{FF2B5EF4-FFF2-40B4-BE49-F238E27FC236}">
                    <a16:creationId xmlns:a16="http://schemas.microsoft.com/office/drawing/2014/main" id="{2CADBDD8-3D7D-9BA3-4F3A-991D4B14BC0B}"/>
                  </a:ext>
                </a:extLst>
              </p:cNvPr>
              <p:cNvGrpSpPr/>
              <p:nvPr/>
            </p:nvGrpSpPr>
            <p:grpSpPr>
              <a:xfrm rot="10800000">
                <a:off x="11140440" y="5160126"/>
                <a:ext cx="822960" cy="822960"/>
                <a:chOff x="4899110" y="2804160"/>
                <a:chExt cx="822960" cy="822960"/>
              </a:xfrm>
            </p:grpSpPr>
            <p:cxnSp>
              <p:nvCxnSpPr>
                <p:cNvPr id="7" name="Straight Connector 6">
                  <a:extLst>
                    <a:ext uri="{FF2B5EF4-FFF2-40B4-BE49-F238E27FC236}">
                      <a16:creationId xmlns:a16="http://schemas.microsoft.com/office/drawing/2014/main" id="{ACEB8B97-6BAD-13CA-3EFF-21FCC1F5E0A4}"/>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5E7D0C0-12B2-E119-B615-1E66E90D2009}"/>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41" name="TextBox 40">
              <a:extLst>
                <a:ext uri="{FF2B5EF4-FFF2-40B4-BE49-F238E27FC236}">
                  <a16:creationId xmlns:a16="http://schemas.microsoft.com/office/drawing/2014/main" id="{29622E7E-E03D-4601-AF13-CA3C09D6341A}"/>
                </a:ext>
              </a:extLst>
            </p:cNvPr>
            <p:cNvSpPr txBox="1"/>
            <p:nvPr/>
          </p:nvSpPr>
          <p:spPr>
            <a:xfrm>
              <a:off x="5753817" y="2907522"/>
              <a:ext cx="5782099" cy="1508105"/>
            </a:xfrm>
            <a:prstGeom prst="rect">
              <a:avLst/>
            </a:prstGeom>
            <a:noFill/>
          </p:spPr>
          <p:txBody>
            <a:bodyPr wrap="square">
              <a:spAutoFit/>
            </a:bodyPr>
            <a:lstStyle/>
            <a:p>
              <a:pPr>
                <a:spcBef>
                  <a:spcPts val="600"/>
                </a:spcBef>
                <a:buSzPct val="120000"/>
              </a:pPr>
              <a:r>
                <a:rPr lang="en-US" sz="3000" dirty="0">
                  <a:latin typeface="Atkinson Hyperlegible" pitchFamily="2" charset="77"/>
                </a:rPr>
                <a:t>Sanitation is a </a:t>
              </a:r>
              <a:r>
                <a:rPr lang="en-US" sz="3000" b="1" dirty="0">
                  <a:solidFill>
                    <a:srgbClr val="51B453"/>
                  </a:solidFill>
                  <a:latin typeface="Atkinson Hyperlegible" pitchFamily="2" charset="77"/>
                </a:rPr>
                <a:t>fundamental</a:t>
              </a:r>
              <a:r>
                <a:rPr lang="en-US" sz="3000" b="1" dirty="0">
                  <a:solidFill>
                    <a:srgbClr val="FED02F"/>
                  </a:solidFill>
                  <a:latin typeface="Atkinson Hyperlegible" pitchFamily="2" charset="77"/>
                </a:rPr>
                <a:t> </a:t>
              </a:r>
              <a:r>
                <a:rPr lang="en-US" sz="3000" b="1" dirty="0">
                  <a:solidFill>
                    <a:srgbClr val="51B453"/>
                  </a:solidFill>
                  <a:latin typeface="Atkinson Hyperlegible" pitchFamily="2" charset="77"/>
                </a:rPr>
                <a:t>human right</a:t>
              </a:r>
              <a:r>
                <a:rPr lang="en-US" sz="3000" dirty="0">
                  <a:solidFill>
                    <a:srgbClr val="51B453"/>
                  </a:solidFill>
                  <a:latin typeface="Atkinson Hyperlegible" pitchFamily="2" charset="77"/>
                </a:rPr>
                <a:t> </a:t>
              </a:r>
              <a:r>
                <a:rPr lang="en-US" sz="3000" dirty="0">
                  <a:latin typeface="Atkinson Hyperlegible" pitchFamily="2" charset="77"/>
                </a:rPr>
                <a:t>essential for dignity, wellbeing and health.</a:t>
              </a:r>
            </a:p>
          </p:txBody>
        </p:sp>
      </p:grpSp>
      <p:grpSp>
        <p:nvGrpSpPr>
          <p:cNvPr id="9" name="01">
            <a:extLst>
              <a:ext uri="{FF2B5EF4-FFF2-40B4-BE49-F238E27FC236}">
                <a16:creationId xmlns:a16="http://schemas.microsoft.com/office/drawing/2014/main" id="{884ACD4C-00D8-A37D-76B7-E6F3219D288B}"/>
              </a:ext>
            </a:extLst>
          </p:cNvPr>
          <p:cNvGrpSpPr/>
          <p:nvPr/>
        </p:nvGrpSpPr>
        <p:grpSpPr>
          <a:xfrm>
            <a:off x="230601" y="1340062"/>
            <a:ext cx="5100224" cy="4607512"/>
            <a:chOff x="230601" y="1340062"/>
            <a:chExt cx="5100224" cy="4607512"/>
          </a:xfrm>
        </p:grpSpPr>
        <p:pic>
          <p:nvPicPr>
            <p:cNvPr id="40" name="Picture 39">
              <a:extLst>
                <a:ext uri="{FF2B5EF4-FFF2-40B4-BE49-F238E27FC236}">
                  <a16:creationId xmlns:a16="http://schemas.microsoft.com/office/drawing/2014/main" id="{E5331A55-3247-4D6A-BB35-CB1413E6D334}"/>
                </a:ext>
              </a:extLst>
            </p:cNvPr>
            <p:cNvPicPr>
              <a:picLocks noChangeAspect="1"/>
            </p:cNvPicPr>
            <p:nvPr/>
          </p:nvPicPr>
          <p:blipFill>
            <a:blip r:embed="rId5" cstate="email">
              <a:extLst>
                <a:ext uri="{28A0092B-C50C-407E-A947-70E740481C1C}">
                  <a14:useLocalDpi xmlns:a14="http://schemas.microsoft.com/office/drawing/2010/main"/>
                </a:ext>
              </a:extLst>
            </a:blip>
            <a:srcRect l="12320" t="1883" r="7539" b="813"/>
            <a:stretch>
              <a:fillRect/>
            </a:stretch>
          </p:blipFill>
          <p:spPr>
            <a:xfrm>
              <a:off x="301625"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46" name="Rectangle 45">
              <a:extLst>
                <a:ext uri="{FF2B5EF4-FFF2-40B4-BE49-F238E27FC236}">
                  <a16:creationId xmlns:a16="http://schemas.microsoft.com/office/drawing/2014/main" id="{631AA6E4-E7A1-4944-A710-D5DEA080E8C2}"/>
                </a:ext>
              </a:extLst>
            </p:cNvPr>
            <p:cNvSpPr/>
            <p:nvPr/>
          </p:nvSpPr>
          <p:spPr>
            <a:xfrm>
              <a:off x="301625" y="5695574"/>
              <a:ext cx="11842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WaterAid</a:t>
              </a:r>
            </a:p>
          </p:txBody>
        </p:sp>
        <p:grpSp>
          <p:nvGrpSpPr>
            <p:cNvPr id="2" name="Group 1">
              <a:extLst>
                <a:ext uri="{FF2B5EF4-FFF2-40B4-BE49-F238E27FC236}">
                  <a16:creationId xmlns:a16="http://schemas.microsoft.com/office/drawing/2014/main" id="{BB23B5F5-D502-07D0-863B-78B76D439B06}"/>
                </a:ext>
              </a:extLst>
            </p:cNvPr>
            <p:cNvGrpSpPr/>
            <p:nvPr/>
          </p:nvGrpSpPr>
          <p:grpSpPr>
            <a:xfrm>
              <a:off x="230601" y="1340062"/>
              <a:ext cx="822960" cy="822960"/>
              <a:chOff x="4899110" y="2804160"/>
              <a:chExt cx="822960" cy="822960"/>
            </a:xfrm>
          </p:grpSpPr>
          <p:cxnSp>
            <p:nvCxnSpPr>
              <p:cNvPr id="4" name="Straight Connector 3">
                <a:extLst>
                  <a:ext uri="{FF2B5EF4-FFF2-40B4-BE49-F238E27FC236}">
                    <a16:creationId xmlns:a16="http://schemas.microsoft.com/office/drawing/2014/main" id="{B9FD4D19-CF96-DDD5-EAAE-56ED15E3492A}"/>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B88D88B-5F9E-B453-BC97-2B6998C211C4}"/>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grpSp>
        <p:nvGrpSpPr>
          <p:cNvPr id="55" name="02_01">
            <a:extLst>
              <a:ext uri="{FF2B5EF4-FFF2-40B4-BE49-F238E27FC236}">
                <a16:creationId xmlns:a16="http://schemas.microsoft.com/office/drawing/2014/main" id="{AB6E287F-E9CC-C707-DA22-DF95C3DA1F84}"/>
              </a:ext>
            </a:extLst>
          </p:cNvPr>
          <p:cNvGrpSpPr/>
          <p:nvPr/>
        </p:nvGrpSpPr>
        <p:grpSpPr>
          <a:xfrm>
            <a:off x="5326332" y="1375574"/>
            <a:ext cx="6637068" cy="4607512"/>
            <a:chOff x="5326332" y="1375574"/>
            <a:chExt cx="6637068" cy="4607512"/>
          </a:xfrm>
        </p:grpSpPr>
        <p:grpSp>
          <p:nvGrpSpPr>
            <p:cNvPr id="36" name="Group 35">
              <a:extLst>
                <a:ext uri="{FF2B5EF4-FFF2-40B4-BE49-F238E27FC236}">
                  <a16:creationId xmlns:a16="http://schemas.microsoft.com/office/drawing/2014/main" id="{B3EC0BD2-E07C-A75D-8946-AB029F209C27}"/>
                </a:ext>
              </a:extLst>
            </p:cNvPr>
            <p:cNvGrpSpPr/>
            <p:nvPr/>
          </p:nvGrpSpPr>
          <p:grpSpPr>
            <a:xfrm>
              <a:off x="5326332" y="1375574"/>
              <a:ext cx="6637068" cy="4607512"/>
              <a:chOff x="5326332" y="1375574"/>
              <a:chExt cx="6637068" cy="4607512"/>
            </a:xfrm>
          </p:grpSpPr>
          <p:sp>
            <p:nvSpPr>
              <p:cNvPr id="37" name="Google Shape;719;p14">
                <a:extLst>
                  <a:ext uri="{FF2B5EF4-FFF2-40B4-BE49-F238E27FC236}">
                    <a16:creationId xmlns:a16="http://schemas.microsoft.com/office/drawing/2014/main" id="{E28B32AD-986A-4186-DFC1-22E33CA0DD1C}"/>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38" name="Group 37">
                <a:extLst>
                  <a:ext uri="{FF2B5EF4-FFF2-40B4-BE49-F238E27FC236}">
                    <a16:creationId xmlns:a16="http://schemas.microsoft.com/office/drawing/2014/main" id="{35BE2CB9-5748-0AA2-5B58-8114AC95B56E}"/>
                  </a:ext>
                </a:extLst>
              </p:cNvPr>
              <p:cNvGrpSpPr/>
              <p:nvPr/>
            </p:nvGrpSpPr>
            <p:grpSpPr>
              <a:xfrm rot="10800000">
                <a:off x="11140440" y="5160126"/>
                <a:ext cx="822960" cy="822960"/>
                <a:chOff x="4899110" y="2804160"/>
                <a:chExt cx="822960" cy="822960"/>
              </a:xfrm>
            </p:grpSpPr>
            <p:cxnSp>
              <p:nvCxnSpPr>
                <p:cNvPr id="39" name="Straight Connector 38">
                  <a:extLst>
                    <a:ext uri="{FF2B5EF4-FFF2-40B4-BE49-F238E27FC236}">
                      <a16:creationId xmlns:a16="http://schemas.microsoft.com/office/drawing/2014/main" id="{BA134314-83BD-A666-4AAD-A7C8352BE047}"/>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F92B7265-F57B-F795-763E-5B26777F93B1}"/>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1" name="TextBox 10">
              <a:extLst>
                <a:ext uri="{FF2B5EF4-FFF2-40B4-BE49-F238E27FC236}">
                  <a16:creationId xmlns:a16="http://schemas.microsoft.com/office/drawing/2014/main" id="{E7E2CC2C-7E6B-5303-FF9F-04910DC6A025}"/>
                </a:ext>
              </a:extLst>
            </p:cNvPr>
            <p:cNvSpPr txBox="1"/>
            <p:nvPr/>
          </p:nvSpPr>
          <p:spPr>
            <a:xfrm>
              <a:off x="5714576" y="3153743"/>
              <a:ext cx="5782099" cy="1015663"/>
            </a:xfrm>
            <a:prstGeom prst="rect">
              <a:avLst/>
            </a:prstGeom>
            <a:noFill/>
          </p:spPr>
          <p:txBody>
            <a:bodyPr wrap="square">
              <a:spAutoFit/>
            </a:bodyPr>
            <a:lstStyle/>
            <a:p>
              <a:pPr>
                <a:spcBef>
                  <a:spcPts val="600"/>
                </a:spcBef>
                <a:buSzPct val="120000"/>
              </a:pPr>
              <a:r>
                <a:rPr lang="en-US" sz="3000" b="1" dirty="0">
                  <a:solidFill>
                    <a:srgbClr val="51B453"/>
                  </a:solidFill>
                  <a:latin typeface="Atkinson Hyperlegible" pitchFamily="2" charset="77"/>
                </a:rPr>
                <a:t>1 in 10 </a:t>
              </a:r>
              <a:r>
                <a:rPr lang="en-US" sz="3000" dirty="0">
                  <a:latin typeface="Atkinson Hyperlegible" pitchFamily="2" charset="77"/>
                </a:rPr>
                <a:t>health care facilities globally lacks sanitation service.</a:t>
              </a:r>
            </a:p>
          </p:txBody>
        </p:sp>
      </p:grpSp>
      <p:grpSp>
        <p:nvGrpSpPr>
          <p:cNvPr id="12" name="02">
            <a:extLst>
              <a:ext uri="{FF2B5EF4-FFF2-40B4-BE49-F238E27FC236}">
                <a16:creationId xmlns:a16="http://schemas.microsoft.com/office/drawing/2014/main" id="{C2E2D393-457B-B2B5-F196-8689057DE386}"/>
              </a:ext>
            </a:extLst>
          </p:cNvPr>
          <p:cNvGrpSpPr/>
          <p:nvPr/>
        </p:nvGrpSpPr>
        <p:grpSpPr>
          <a:xfrm>
            <a:off x="230601" y="1340062"/>
            <a:ext cx="5100224" cy="4607512"/>
            <a:chOff x="230601" y="1340062"/>
            <a:chExt cx="5100224" cy="4607512"/>
          </a:xfrm>
        </p:grpSpPr>
        <p:pic>
          <p:nvPicPr>
            <p:cNvPr id="16" name="Picture 15">
              <a:extLst>
                <a:ext uri="{FF2B5EF4-FFF2-40B4-BE49-F238E27FC236}">
                  <a16:creationId xmlns:a16="http://schemas.microsoft.com/office/drawing/2014/main" id="{CF61BE41-F817-6672-FC0E-7152E63838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1625"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18" name="Rectangle 17">
              <a:extLst>
                <a:ext uri="{FF2B5EF4-FFF2-40B4-BE49-F238E27FC236}">
                  <a16:creationId xmlns:a16="http://schemas.microsoft.com/office/drawing/2014/main" id="{B7C2EC2C-2CD7-829C-292E-FF68008EE1E6}"/>
                </a:ext>
              </a:extLst>
            </p:cNvPr>
            <p:cNvSpPr/>
            <p:nvPr/>
          </p:nvSpPr>
          <p:spPr>
            <a:xfrm>
              <a:off x="301623" y="5695574"/>
              <a:ext cx="1831977"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WHO/Walter Owens</a:t>
              </a:r>
            </a:p>
          </p:txBody>
        </p:sp>
        <p:grpSp>
          <p:nvGrpSpPr>
            <p:cNvPr id="19" name="Group 18">
              <a:extLst>
                <a:ext uri="{FF2B5EF4-FFF2-40B4-BE49-F238E27FC236}">
                  <a16:creationId xmlns:a16="http://schemas.microsoft.com/office/drawing/2014/main" id="{AAA1154D-4B35-A9B2-8B43-AD4003ABAC7D}"/>
                </a:ext>
              </a:extLst>
            </p:cNvPr>
            <p:cNvGrpSpPr/>
            <p:nvPr/>
          </p:nvGrpSpPr>
          <p:grpSpPr>
            <a:xfrm>
              <a:off x="230601" y="1340062"/>
              <a:ext cx="822960" cy="822960"/>
              <a:chOff x="4899110" y="2804160"/>
              <a:chExt cx="822960" cy="822960"/>
            </a:xfrm>
          </p:grpSpPr>
          <p:cxnSp>
            <p:nvCxnSpPr>
              <p:cNvPr id="20" name="Straight Connector 19">
                <a:extLst>
                  <a:ext uri="{FF2B5EF4-FFF2-40B4-BE49-F238E27FC236}">
                    <a16:creationId xmlns:a16="http://schemas.microsoft.com/office/drawing/2014/main" id="{BFBC9CCA-90AA-4622-6663-1821BFFB9BF1}"/>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0FD5CFE-85D5-B543-80CD-9F0BC74E21FD}"/>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grpSp>
        <p:nvGrpSpPr>
          <p:cNvPr id="61" name="03_01">
            <a:extLst>
              <a:ext uri="{FF2B5EF4-FFF2-40B4-BE49-F238E27FC236}">
                <a16:creationId xmlns:a16="http://schemas.microsoft.com/office/drawing/2014/main" id="{91F999A4-5DF5-6518-D375-DFCE6074AA0A}"/>
              </a:ext>
            </a:extLst>
          </p:cNvPr>
          <p:cNvGrpSpPr/>
          <p:nvPr/>
        </p:nvGrpSpPr>
        <p:grpSpPr>
          <a:xfrm>
            <a:off x="5326332" y="1375574"/>
            <a:ext cx="6637068" cy="4607512"/>
            <a:chOff x="5326332" y="1375574"/>
            <a:chExt cx="6637068" cy="4607512"/>
          </a:xfrm>
        </p:grpSpPr>
        <p:grpSp>
          <p:nvGrpSpPr>
            <p:cNvPr id="43" name="Group 42">
              <a:extLst>
                <a:ext uri="{FF2B5EF4-FFF2-40B4-BE49-F238E27FC236}">
                  <a16:creationId xmlns:a16="http://schemas.microsoft.com/office/drawing/2014/main" id="{0F81AE49-A906-B7B5-2242-273503729C77}"/>
                </a:ext>
              </a:extLst>
            </p:cNvPr>
            <p:cNvGrpSpPr/>
            <p:nvPr/>
          </p:nvGrpSpPr>
          <p:grpSpPr>
            <a:xfrm>
              <a:off x="5326332" y="1375574"/>
              <a:ext cx="6637068" cy="4607512"/>
              <a:chOff x="5326332" y="1375574"/>
              <a:chExt cx="6637068" cy="4607512"/>
            </a:xfrm>
          </p:grpSpPr>
          <p:sp>
            <p:nvSpPr>
              <p:cNvPr id="44" name="Google Shape;719;p14">
                <a:extLst>
                  <a:ext uri="{FF2B5EF4-FFF2-40B4-BE49-F238E27FC236}">
                    <a16:creationId xmlns:a16="http://schemas.microsoft.com/office/drawing/2014/main" id="{A47398B7-E58B-1A28-2236-D46B36573498}"/>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45" name="Group 44">
                <a:extLst>
                  <a:ext uri="{FF2B5EF4-FFF2-40B4-BE49-F238E27FC236}">
                    <a16:creationId xmlns:a16="http://schemas.microsoft.com/office/drawing/2014/main" id="{4402A828-827C-D1A6-BCEA-526743CCB3F7}"/>
                  </a:ext>
                </a:extLst>
              </p:cNvPr>
              <p:cNvGrpSpPr/>
              <p:nvPr/>
            </p:nvGrpSpPr>
            <p:grpSpPr>
              <a:xfrm rot="10800000">
                <a:off x="11140440" y="5160126"/>
                <a:ext cx="822960" cy="822960"/>
                <a:chOff x="4899110" y="2804160"/>
                <a:chExt cx="822960" cy="822960"/>
              </a:xfrm>
            </p:grpSpPr>
            <p:cxnSp>
              <p:nvCxnSpPr>
                <p:cNvPr id="47" name="Straight Connector 46">
                  <a:extLst>
                    <a:ext uri="{FF2B5EF4-FFF2-40B4-BE49-F238E27FC236}">
                      <a16:creationId xmlns:a16="http://schemas.microsoft.com/office/drawing/2014/main" id="{9ABE0315-DCBB-776A-3E1D-C88626BE61E7}"/>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CB91A64-1476-42D4-82F6-D8A8BEA6363E}"/>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4" name="TextBox 13">
              <a:extLst>
                <a:ext uri="{FF2B5EF4-FFF2-40B4-BE49-F238E27FC236}">
                  <a16:creationId xmlns:a16="http://schemas.microsoft.com/office/drawing/2014/main" id="{EDA22F7F-A591-93FA-34C9-7663AFD99333}"/>
                </a:ext>
              </a:extLst>
            </p:cNvPr>
            <p:cNvSpPr txBox="1"/>
            <p:nvPr/>
          </p:nvSpPr>
          <p:spPr>
            <a:xfrm>
              <a:off x="5714576" y="2692078"/>
              <a:ext cx="5705899" cy="1938992"/>
            </a:xfrm>
            <a:prstGeom prst="rect">
              <a:avLst/>
            </a:prstGeom>
            <a:noFill/>
          </p:spPr>
          <p:txBody>
            <a:bodyPr wrap="square">
              <a:spAutoFit/>
            </a:bodyPr>
            <a:lstStyle/>
            <a:p>
              <a:pPr>
                <a:spcBef>
                  <a:spcPts val="600"/>
                </a:spcBef>
                <a:buSzPct val="120000"/>
              </a:pPr>
              <a:r>
                <a:rPr lang="en-US" sz="3000" dirty="0">
                  <a:latin typeface="Atkinson Hyperlegible" pitchFamily="2" charset="77"/>
                </a:rPr>
                <a:t>Lack of sanitation deters women from using health care facilities for childbirth, </a:t>
              </a:r>
              <a:r>
                <a:rPr lang="en-US" sz="3000" b="1" dirty="0">
                  <a:solidFill>
                    <a:srgbClr val="51B453"/>
                  </a:solidFill>
                  <a:latin typeface="Atkinson Hyperlegible" pitchFamily="2" charset="77"/>
                </a:rPr>
                <a:t>affecting health and dignity</a:t>
              </a:r>
              <a:r>
                <a:rPr lang="en-US" sz="3000" dirty="0">
                  <a:solidFill>
                    <a:srgbClr val="51B453"/>
                  </a:solidFill>
                  <a:latin typeface="Atkinson Hyperlegible" pitchFamily="2" charset="77"/>
                </a:rPr>
                <a:t>.</a:t>
              </a:r>
            </a:p>
          </p:txBody>
        </p:sp>
      </p:grpSp>
      <p:grpSp>
        <p:nvGrpSpPr>
          <p:cNvPr id="22" name="03">
            <a:extLst>
              <a:ext uri="{FF2B5EF4-FFF2-40B4-BE49-F238E27FC236}">
                <a16:creationId xmlns:a16="http://schemas.microsoft.com/office/drawing/2014/main" id="{AD84377F-D3ED-B151-0E2F-9D944B7D7801}"/>
              </a:ext>
            </a:extLst>
          </p:cNvPr>
          <p:cNvGrpSpPr/>
          <p:nvPr/>
        </p:nvGrpSpPr>
        <p:grpSpPr>
          <a:xfrm>
            <a:off x="230601" y="1340062"/>
            <a:ext cx="5100223" cy="4607512"/>
            <a:chOff x="230601" y="1340062"/>
            <a:chExt cx="5100223" cy="4607512"/>
          </a:xfrm>
        </p:grpSpPr>
        <p:pic>
          <p:nvPicPr>
            <p:cNvPr id="23" name="Picture 22">
              <a:extLst>
                <a:ext uri="{FF2B5EF4-FFF2-40B4-BE49-F238E27FC236}">
                  <a16:creationId xmlns:a16="http://schemas.microsoft.com/office/drawing/2014/main" id="{70FEE3BF-27B2-DBF2-4519-E675ACDDAE5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1624"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24" name="Rectangle 23">
              <a:extLst>
                <a:ext uri="{FF2B5EF4-FFF2-40B4-BE49-F238E27FC236}">
                  <a16:creationId xmlns:a16="http://schemas.microsoft.com/office/drawing/2014/main" id="{0DE634A0-5B14-2286-4C61-64873F274D2D}"/>
                </a:ext>
              </a:extLst>
            </p:cNvPr>
            <p:cNvSpPr/>
            <p:nvPr/>
          </p:nvSpPr>
          <p:spPr>
            <a:xfrm>
              <a:off x="301623" y="5695572"/>
              <a:ext cx="2678643" cy="252001"/>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Bill and Melinda Gates Foundation</a:t>
              </a:r>
            </a:p>
          </p:txBody>
        </p:sp>
        <p:grpSp>
          <p:nvGrpSpPr>
            <p:cNvPr id="25" name="Group 24">
              <a:extLst>
                <a:ext uri="{FF2B5EF4-FFF2-40B4-BE49-F238E27FC236}">
                  <a16:creationId xmlns:a16="http://schemas.microsoft.com/office/drawing/2014/main" id="{E7D644C0-E1BE-1B68-1551-B7B207D1DCBD}"/>
                </a:ext>
              </a:extLst>
            </p:cNvPr>
            <p:cNvGrpSpPr/>
            <p:nvPr/>
          </p:nvGrpSpPr>
          <p:grpSpPr>
            <a:xfrm>
              <a:off x="230601" y="1340062"/>
              <a:ext cx="822960" cy="822960"/>
              <a:chOff x="4899110" y="2804160"/>
              <a:chExt cx="822960" cy="822960"/>
            </a:xfrm>
          </p:grpSpPr>
          <p:cxnSp>
            <p:nvCxnSpPr>
              <p:cNvPr id="26" name="Straight Connector 25">
                <a:extLst>
                  <a:ext uri="{FF2B5EF4-FFF2-40B4-BE49-F238E27FC236}">
                    <a16:creationId xmlns:a16="http://schemas.microsoft.com/office/drawing/2014/main" id="{567586FF-1C7E-E98C-4993-31918393B2AE}"/>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E540973-F8B6-903B-1245-BE7C6F9C1C97}"/>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grpSp>
        <p:nvGrpSpPr>
          <p:cNvPr id="62" name="04_01">
            <a:extLst>
              <a:ext uri="{FF2B5EF4-FFF2-40B4-BE49-F238E27FC236}">
                <a16:creationId xmlns:a16="http://schemas.microsoft.com/office/drawing/2014/main" id="{404BAC28-6A35-076E-0713-8A918DDA5057}"/>
              </a:ext>
            </a:extLst>
          </p:cNvPr>
          <p:cNvGrpSpPr/>
          <p:nvPr/>
        </p:nvGrpSpPr>
        <p:grpSpPr>
          <a:xfrm>
            <a:off x="5326332" y="1375574"/>
            <a:ext cx="6637068" cy="4607512"/>
            <a:chOff x="5326332" y="1375574"/>
            <a:chExt cx="6637068" cy="4607512"/>
          </a:xfrm>
        </p:grpSpPr>
        <p:grpSp>
          <p:nvGrpSpPr>
            <p:cNvPr id="49" name="Group 48">
              <a:extLst>
                <a:ext uri="{FF2B5EF4-FFF2-40B4-BE49-F238E27FC236}">
                  <a16:creationId xmlns:a16="http://schemas.microsoft.com/office/drawing/2014/main" id="{2C00689E-7AF2-8AA6-6897-FFC2BEC96EDD}"/>
                </a:ext>
              </a:extLst>
            </p:cNvPr>
            <p:cNvGrpSpPr/>
            <p:nvPr/>
          </p:nvGrpSpPr>
          <p:grpSpPr>
            <a:xfrm>
              <a:off x="5326332" y="1375574"/>
              <a:ext cx="6637068" cy="4607512"/>
              <a:chOff x="5326332" y="1375574"/>
              <a:chExt cx="6637068" cy="4607512"/>
            </a:xfrm>
          </p:grpSpPr>
          <p:sp>
            <p:nvSpPr>
              <p:cNvPr id="50" name="Google Shape;719;p14">
                <a:extLst>
                  <a:ext uri="{FF2B5EF4-FFF2-40B4-BE49-F238E27FC236}">
                    <a16:creationId xmlns:a16="http://schemas.microsoft.com/office/drawing/2014/main" id="{DC75FA58-9DBF-6C06-4AAF-9FB0307B23EB}"/>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tkinson Hyperlegible" pitchFamily="2" charset="0"/>
                  <a:ea typeface="Atkinson Hyperlegible"/>
                  <a:cs typeface="Atkinson Hyperlegible"/>
                  <a:sym typeface="Atkinson Hyperlegible"/>
                </a:endParaRPr>
              </a:p>
            </p:txBody>
          </p:sp>
          <p:grpSp>
            <p:nvGrpSpPr>
              <p:cNvPr id="51" name="Group 50">
                <a:extLst>
                  <a:ext uri="{FF2B5EF4-FFF2-40B4-BE49-F238E27FC236}">
                    <a16:creationId xmlns:a16="http://schemas.microsoft.com/office/drawing/2014/main" id="{12356216-6518-09C9-2F2A-135135CCC75B}"/>
                  </a:ext>
                </a:extLst>
              </p:cNvPr>
              <p:cNvGrpSpPr/>
              <p:nvPr/>
            </p:nvGrpSpPr>
            <p:grpSpPr>
              <a:xfrm rot="10800000">
                <a:off x="11140440" y="5160126"/>
                <a:ext cx="822960" cy="822960"/>
                <a:chOff x="4899110" y="2804160"/>
                <a:chExt cx="822960" cy="822960"/>
              </a:xfrm>
            </p:grpSpPr>
            <p:cxnSp>
              <p:nvCxnSpPr>
                <p:cNvPr id="52" name="Straight Connector 51">
                  <a:extLst>
                    <a:ext uri="{FF2B5EF4-FFF2-40B4-BE49-F238E27FC236}">
                      <a16:creationId xmlns:a16="http://schemas.microsoft.com/office/drawing/2014/main" id="{B0CD906B-3217-C433-D9BB-6C9D0F9E8B6F}"/>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CD92A05-1D8A-1F40-5560-F33119CE1BDC}"/>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5" name="TextBox 14">
              <a:extLst>
                <a:ext uri="{FF2B5EF4-FFF2-40B4-BE49-F238E27FC236}">
                  <a16:creationId xmlns:a16="http://schemas.microsoft.com/office/drawing/2014/main" id="{829AF7E4-467D-089E-86BB-78CA8B5F711D}"/>
                </a:ext>
              </a:extLst>
            </p:cNvPr>
            <p:cNvSpPr txBox="1"/>
            <p:nvPr/>
          </p:nvSpPr>
          <p:spPr>
            <a:xfrm>
              <a:off x="5714576" y="2461246"/>
              <a:ext cx="5821340" cy="2400657"/>
            </a:xfrm>
            <a:prstGeom prst="rect">
              <a:avLst/>
            </a:prstGeom>
            <a:noFill/>
          </p:spPr>
          <p:txBody>
            <a:bodyPr wrap="square">
              <a:spAutoFit/>
            </a:bodyPr>
            <a:lstStyle/>
            <a:p>
              <a:pPr>
                <a:spcBef>
                  <a:spcPts val="600"/>
                </a:spcBef>
                <a:buSzPct val="120000"/>
              </a:pPr>
              <a:r>
                <a:rPr lang="en-US" sz="3000" dirty="0">
                  <a:latin typeface="Atkinson Hyperlegible" pitchFamily="2" charset="77"/>
                </a:rPr>
                <a:t>Right to sanitation includes </a:t>
              </a:r>
              <a:r>
                <a:rPr lang="en-US" sz="3000" b="1" dirty="0">
                  <a:solidFill>
                    <a:srgbClr val="51B453"/>
                  </a:solidFill>
                  <a:latin typeface="Atkinson Hyperlegible" pitchFamily="2" charset="77"/>
                </a:rPr>
                <a:t>protection against excreta contamination</a:t>
              </a:r>
              <a:r>
                <a:rPr lang="en-US" sz="3000" dirty="0">
                  <a:latin typeface="Atkinson Hyperlegible" pitchFamily="2" charset="77"/>
                </a:rPr>
                <a:t> of the environment, crucial in health care facilities.</a:t>
              </a:r>
            </a:p>
          </p:txBody>
        </p:sp>
      </p:grpSp>
      <p:grpSp>
        <p:nvGrpSpPr>
          <p:cNvPr id="28" name="04">
            <a:extLst>
              <a:ext uri="{FF2B5EF4-FFF2-40B4-BE49-F238E27FC236}">
                <a16:creationId xmlns:a16="http://schemas.microsoft.com/office/drawing/2014/main" id="{44472DD2-B203-20D1-7610-9F3EF8CDF0F8}"/>
              </a:ext>
            </a:extLst>
          </p:cNvPr>
          <p:cNvGrpSpPr/>
          <p:nvPr/>
        </p:nvGrpSpPr>
        <p:grpSpPr>
          <a:xfrm>
            <a:off x="230601" y="1340062"/>
            <a:ext cx="5100223" cy="4607512"/>
            <a:chOff x="230601" y="1340062"/>
            <a:chExt cx="5100223" cy="4607512"/>
          </a:xfrm>
        </p:grpSpPr>
        <p:pic>
          <p:nvPicPr>
            <p:cNvPr id="29" name="Picture 28">
              <a:extLst>
                <a:ext uri="{FF2B5EF4-FFF2-40B4-BE49-F238E27FC236}">
                  <a16:creationId xmlns:a16="http://schemas.microsoft.com/office/drawing/2014/main" id="{C8CA2584-AFA7-4358-408D-03CD75F5F7A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01624"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30" name="Rectangle 29">
              <a:extLst>
                <a:ext uri="{FF2B5EF4-FFF2-40B4-BE49-F238E27FC236}">
                  <a16:creationId xmlns:a16="http://schemas.microsoft.com/office/drawing/2014/main" id="{15739B2A-D2D1-72F6-9B1D-DCD20DCAA807}"/>
                </a:ext>
              </a:extLst>
            </p:cNvPr>
            <p:cNvSpPr/>
            <p:nvPr/>
          </p:nvSpPr>
          <p:spPr>
            <a:xfrm>
              <a:off x="301624" y="5551574"/>
              <a:ext cx="2592000" cy="396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WaterAid/CS Sharada Prasad, </a:t>
              </a:r>
              <a:r>
                <a:rPr lang="en-US" sz="1050" dirty="0" err="1">
                  <a:solidFill>
                    <a:srgbClr val="000000"/>
                  </a:solidFill>
                  <a:latin typeface="Atkinson Hyperlegible" pitchFamily="2" charset="0"/>
                </a:rPr>
                <a:t>Safai</a:t>
              </a:r>
              <a:r>
                <a:rPr lang="en-US" sz="1050" dirty="0">
                  <a:solidFill>
                    <a:srgbClr val="000000"/>
                  </a:solidFill>
                  <a:latin typeface="Atkinson Hyperlegible" pitchFamily="2" charset="0"/>
                </a:rPr>
                <a:t> </a:t>
              </a:r>
              <a:r>
                <a:rPr lang="en-US" sz="1050" dirty="0" err="1">
                  <a:solidFill>
                    <a:srgbClr val="000000"/>
                  </a:solidFill>
                  <a:latin typeface="Atkinson Hyperlegible" pitchFamily="2" charset="0"/>
                </a:rPr>
                <a:t>Karmachari</a:t>
              </a:r>
              <a:r>
                <a:rPr lang="en-US" sz="1050" dirty="0">
                  <a:solidFill>
                    <a:srgbClr val="000000"/>
                  </a:solidFill>
                  <a:latin typeface="Atkinson Hyperlegible" pitchFamily="2" charset="0"/>
                </a:rPr>
                <a:t>, </a:t>
              </a:r>
              <a:r>
                <a:rPr lang="en-US" sz="1050" dirty="0" err="1">
                  <a:solidFill>
                    <a:srgbClr val="000000"/>
                  </a:solidFill>
                  <a:latin typeface="Atkinson Hyperlegible" pitchFamily="2" charset="0"/>
                </a:rPr>
                <a:t>Kavalu</a:t>
              </a:r>
              <a:r>
                <a:rPr lang="en-US" sz="1050" dirty="0">
                  <a:solidFill>
                    <a:srgbClr val="000000"/>
                  </a:solidFill>
                  <a:latin typeface="Atkinson Hyperlegible" pitchFamily="2" charset="0"/>
                </a:rPr>
                <a:t> Samiti</a:t>
              </a:r>
            </a:p>
          </p:txBody>
        </p:sp>
        <p:grpSp>
          <p:nvGrpSpPr>
            <p:cNvPr id="31" name="Group 30">
              <a:extLst>
                <a:ext uri="{FF2B5EF4-FFF2-40B4-BE49-F238E27FC236}">
                  <a16:creationId xmlns:a16="http://schemas.microsoft.com/office/drawing/2014/main" id="{8909E45A-F4D3-6331-9A94-C7D5C8C73C98}"/>
                </a:ext>
              </a:extLst>
            </p:cNvPr>
            <p:cNvGrpSpPr/>
            <p:nvPr/>
          </p:nvGrpSpPr>
          <p:grpSpPr>
            <a:xfrm>
              <a:off x="230601" y="1340062"/>
              <a:ext cx="822960" cy="822960"/>
              <a:chOff x="4899110" y="2804160"/>
              <a:chExt cx="822960" cy="822960"/>
            </a:xfrm>
          </p:grpSpPr>
          <p:cxnSp>
            <p:nvCxnSpPr>
              <p:cNvPr id="32" name="Straight Connector 31">
                <a:extLst>
                  <a:ext uri="{FF2B5EF4-FFF2-40B4-BE49-F238E27FC236}">
                    <a16:creationId xmlns:a16="http://schemas.microsoft.com/office/drawing/2014/main" id="{8E79EB09-F89F-7034-39FA-E0B9231DD593}"/>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995A09C-CAE9-EE09-1C42-197A61011E4B}"/>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pic>
        <p:nvPicPr>
          <p:cNvPr id="59" name="03">
            <a:hlinkClick r:id="" action="ppaction://media"/>
            <a:extLst>
              <a:ext uri="{FF2B5EF4-FFF2-40B4-BE49-F238E27FC236}">
                <a16:creationId xmlns:a16="http://schemas.microsoft.com/office/drawing/2014/main" id="{3AC9CBBB-FD57-BE8E-1830-685AC806752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163" y="6858000"/>
            <a:ext cx="609600" cy="609600"/>
          </a:xfrm>
          <a:prstGeom prst="rect">
            <a:avLst/>
          </a:prstGeom>
        </p:spPr>
      </p:pic>
      <p:grpSp>
        <p:nvGrpSpPr>
          <p:cNvPr id="10" name="05_01">
            <a:extLst>
              <a:ext uri="{FF2B5EF4-FFF2-40B4-BE49-F238E27FC236}">
                <a16:creationId xmlns:a16="http://schemas.microsoft.com/office/drawing/2014/main" id="{E9AF40A8-AFC3-6EA4-B877-5B9462E1D9B9}"/>
              </a:ext>
            </a:extLst>
          </p:cNvPr>
          <p:cNvGrpSpPr/>
          <p:nvPr/>
        </p:nvGrpSpPr>
        <p:grpSpPr>
          <a:xfrm>
            <a:off x="5326332" y="1375574"/>
            <a:ext cx="6637068" cy="4607512"/>
            <a:chOff x="5326332" y="1375574"/>
            <a:chExt cx="6637068" cy="4607512"/>
          </a:xfrm>
        </p:grpSpPr>
        <p:grpSp>
          <p:nvGrpSpPr>
            <p:cNvPr id="17" name="Group 16">
              <a:extLst>
                <a:ext uri="{FF2B5EF4-FFF2-40B4-BE49-F238E27FC236}">
                  <a16:creationId xmlns:a16="http://schemas.microsoft.com/office/drawing/2014/main" id="{5CE2C6A1-3A59-7570-1D47-5AF053F516AB}"/>
                </a:ext>
              </a:extLst>
            </p:cNvPr>
            <p:cNvGrpSpPr/>
            <p:nvPr/>
          </p:nvGrpSpPr>
          <p:grpSpPr>
            <a:xfrm>
              <a:off x="5326332" y="1375574"/>
              <a:ext cx="6637068" cy="4607512"/>
              <a:chOff x="5326332" y="1375574"/>
              <a:chExt cx="6637068" cy="4607512"/>
            </a:xfrm>
          </p:grpSpPr>
          <p:sp>
            <p:nvSpPr>
              <p:cNvPr id="54" name="Google Shape;719;p14">
                <a:extLst>
                  <a:ext uri="{FF2B5EF4-FFF2-40B4-BE49-F238E27FC236}">
                    <a16:creationId xmlns:a16="http://schemas.microsoft.com/office/drawing/2014/main" id="{953BAF05-9D77-A301-4371-69C2AFD44578}"/>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tkinson Hyperlegible" pitchFamily="2" charset="0"/>
                  <a:ea typeface="Atkinson Hyperlegible"/>
                  <a:cs typeface="Atkinson Hyperlegible"/>
                  <a:sym typeface="Atkinson Hyperlegible"/>
                </a:endParaRPr>
              </a:p>
            </p:txBody>
          </p:sp>
          <p:grpSp>
            <p:nvGrpSpPr>
              <p:cNvPr id="56" name="Group 55">
                <a:extLst>
                  <a:ext uri="{FF2B5EF4-FFF2-40B4-BE49-F238E27FC236}">
                    <a16:creationId xmlns:a16="http://schemas.microsoft.com/office/drawing/2014/main" id="{AFAD09AD-511D-7612-A910-E0F34AF196AD}"/>
                  </a:ext>
                </a:extLst>
              </p:cNvPr>
              <p:cNvGrpSpPr/>
              <p:nvPr/>
            </p:nvGrpSpPr>
            <p:grpSpPr>
              <a:xfrm rot="10800000">
                <a:off x="11140440" y="5160126"/>
                <a:ext cx="822960" cy="822960"/>
                <a:chOff x="4899110" y="2804160"/>
                <a:chExt cx="822960" cy="822960"/>
              </a:xfrm>
            </p:grpSpPr>
            <p:cxnSp>
              <p:nvCxnSpPr>
                <p:cNvPr id="57" name="Straight Connector 56">
                  <a:extLst>
                    <a:ext uri="{FF2B5EF4-FFF2-40B4-BE49-F238E27FC236}">
                      <a16:creationId xmlns:a16="http://schemas.microsoft.com/office/drawing/2014/main" id="{39E0AE8F-D353-C4CF-A312-063C3A24D705}"/>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E7EA02C-6E96-BC61-815E-5A981572E218}"/>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34" name="TextBox 33">
              <a:extLst>
                <a:ext uri="{FF2B5EF4-FFF2-40B4-BE49-F238E27FC236}">
                  <a16:creationId xmlns:a16="http://schemas.microsoft.com/office/drawing/2014/main" id="{188ADBAC-2762-FA9C-C23D-232E2B9083B2}"/>
                </a:ext>
              </a:extLst>
            </p:cNvPr>
            <p:cNvSpPr txBox="1"/>
            <p:nvPr/>
          </p:nvSpPr>
          <p:spPr>
            <a:xfrm>
              <a:off x="5714575" y="2692078"/>
              <a:ext cx="5860581" cy="1938992"/>
            </a:xfrm>
            <a:prstGeom prst="rect">
              <a:avLst/>
            </a:prstGeom>
            <a:noFill/>
          </p:spPr>
          <p:txBody>
            <a:bodyPr wrap="square">
              <a:spAutoFit/>
            </a:bodyPr>
            <a:lstStyle/>
            <a:p>
              <a:pPr>
                <a:spcBef>
                  <a:spcPts val="600"/>
                </a:spcBef>
                <a:buSzPct val="120000"/>
              </a:pPr>
              <a:r>
                <a:rPr lang="en-US" sz="3000" dirty="0">
                  <a:latin typeface="Atkinson Hyperlegible" pitchFamily="2" charset="77"/>
                </a:rPr>
                <a:t>Wastewater and fecal sludge more likely to </a:t>
              </a:r>
              <a:r>
                <a:rPr lang="en-US" sz="3000" b="1" dirty="0">
                  <a:solidFill>
                    <a:srgbClr val="51B453"/>
                  </a:solidFill>
                  <a:latin typeface="Atkinson Hyperlegible" pitchFamily="2" charset="77"/>
                </a:rPr>
                <a:t>carry high concentrations of pathogens</a:t>
              </a:r>
              <a:r>
                <a:rPr lang="en-US" sz="3000" dirty="0">
                  <a:latin typeface="Atkinson Hyperlegible" pitchFamily="2" charset="77"/>
                </a:rPr>
                <a:t>, including drug-resistant bacteria.</a:t>
              </a:r>
            </a:p>
          </p:txBody>
        </p:sp>
      </p:grpSp>
      <p:grpSp>
        <p:nvGrpSpPr>
          <p:cNvPr id="85" name="05">
            <a:extLst>
              <a:ext uri="{FF2B5EF4-FFF2-40B4-BE49-F238E27FC236}">
                <a16:creationId xmlns:a16="http://schemas.microsoft.com/office/drawing/2014/main" id="{3DB7FC91-E281-3C72-EBB7-F4C51160DE13}"/>
              </a:ext>
            </a:extLst>
          </p:cNvPr>
          <p:cNvGrpSpPr/>
          <p:nvPr/>
        </p:nvGrpSpPr>
        <p:grpSpPr>
          <a:xfrm>
            <a:off x="230601" y="1340062"/>
            <a:ext cx="5100224" cy="4607512"/>
            <a:chOff x="12093012" y="-202425"/>
            <a:chExt cx="5100224" cy="4607512"/>
          </a:xfrm>
        </p:grpSpPr>
        <p:pic>
          <p:nvPicPr>
            <p:cNvPr id="78" name="Picture 77" descr="A green roof with grass in it&#10;&#10;Description automatically generated">
              <a:extLst>
                <a:ext uri="{FF2B5EF4-FFF2-40B4-BE49-F238E27FC236}">
                  <a16:creationId xmlns:a16="http://schemas.microsoft.com/office/drawing/2014/main" id="{227E2EC8-4C53-98A4-6475-C228AC9F9AD3}"/>
                </a:ext>
              </a:extLst>
            </p:cNvPr>
            <p:cNvPicPr>
              <a:picLocks noChangeAspect="1"/>
            </p:cNvPicPr>
            <p:nvPr/>
          </p:nvPicPr>
          <p:blipFill>
            <a:blip r:embed="rId10">
              <a:extLst>
                <a:ext uri="{28A0092B-C50C-407E-A947-70E740481C1C}">
                  <a14:useLocalDpi xmlns:a14="http://schemas.microsoft.com/office/drawing/2010/main" val="0"/>
                </a:ext>
              </a:extLst>
            </a:blip>
            <a:srcRect l="6082" r="25263"/>
            <a:stretch>
              <a:fillRect/>
            </a:stretch>
          </p:blipFill>
          <p:spPr>
            <a:xfrm>
              <a:off x="12164035" y="-166913"/>
              <a:ext cx="5029201" cy="4569513"/>
            </a:xfrm>
            <a:custGeom>
              <a:avLst/>
              <a:gdLst>
                <a:gd name="connsiteX0" fmla="*/ 0 w 5029201"/>
                <a:gd name="connsiteY0" fmla="*/ 0 h 4569513"/>
                <a:gd name="connsiteX1" fmla="*/ 5029201 w 5029201"/>
                <a:gd name="connsiteY1" fmla="*/ 0 h 4569513"/>
                <a:gd name="connsiteX2" fmla="*/ 5029201 w 5029201"/>
                <a:gd name="connsiteY2" fmla="*/ 4569513 h 4569513"/>
                <a:gd name="connsiteX3" fmla="*/ 0 w 5029201"/>
                <a:gd name="connsiteY3" fmla="*/ 4569513 h 4569513"/>
              </a:gdLst>
              <a:ahLst/>
              <a:cxnLst>
                <a:cxn ang="0">
                  <a:pos x="connsiteX0" y="connsiteY0"/>
                </a:cxn>
                <a:cxn ang="0">
                  <a:pos x="connsiteX1" y="connsiteY1"/>
                </a:cxn>
                <a:cxn ang="0">
                  <a:pos x="connsiteX2" y="connsiteY2"/>
                </a:cxn>
                <a:cxn ang="0">
                  <a:pos x="connsiteX3" y="connsiteY3"/>
                </a:cxn>
              </a:cxnLst>
              <a:rect l="l" t="t" r="r" b="b"/>
              <a:pathLst>
                <a:path w="5029201" h="4569513">
                  <a:moveTo>
                    <a:pt x="0" y="0"/>
                  </a:moveTo>
                  <a:lnTo>
                    <a:pt x="5029201" y="0"/>
                  </a:lnTo>
                  <a:lnTo>
                    <a:pt x="5029201" y="4569513"/>
                  </a:lnTo>
                  <a:lnTo>
                    <a:pt x="0" y="4569513"/>
                  </a:lnTo>
                  <a:close/>
                </a:path>
              </a:pathLst>
            </a:custGeom>
          </p:spPr>
        </p:pic>
        <p:sp>
          <p:nvSpPr>
            <p:cNvPr id="81" name="Rectangle 80">
              <a:extLst>
                <a:ext uri="{FF2B5EF4-FFF2-40B4-BE49-F238E27FC236}">
                  <a16:creationId xmlns:a16="http://schemas.microsoft.com/office/drawing/2014/main" id="{1E950392-AA43-AB38-2B44-94E8283AA8FA}"/>
                </a:ext>
              </a:extLst>
            </p:cNvPr>
            <p:cNvSpPr/>
            <p:nvPr/>
          </p:nvSpPr>
          <p:spPr>
            <a:xfrm>
              <a:off x="12164035" y="4153085"/>
              <a:ext cx="1544109" cy="252002"/>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nvGrpSpPr>
            <p:cNvPr id="82" name="Group 81">
              <a:extLst>
                <a:ext uri="{FF2B5EF4-FFF2-40B4-BE49-F238E27FC236}">
                  <a16:creationId xmlns:a16="http://schemas.microsoft.com/office/drawing/2014/main" id="{C4017581-1AFD-AB09-EF76-2B3AC0BA301A}"/>
                </a:ext>
              </a:extLst>
            </p:cNvPr>
            <p:cNvGrpSpPr/>
            <p:nvPr/>
          </p:nvGrpSpPr>
          <p:grpSpPr>
            <a:xfrm>
              <a:off x="12093012" y="-202425"/>
              <a:ext cx="822960" cy="822960"/>
              <a:chOff x="4899110" y="2804160"/>
              <a:chExt cx="822960" cy="822960"/>
            </a:xfrm>
          </p:grpSpPr>
          <p:cxnSp>
            <p:nvCxnSpPr>
              <p:cNvPr id="83" name="Straight Connector 82">
                <a:extLst>
                  <a:ext uri="{FF2B5EF4-FFF2-40B4-BE49-F238E27FC236}">
                    <a16:creationId xmlns:a16="http://schemas.microsoft.com/office/drawing/2014/main" id="{4FB10307-081A-E79D-7DEB-9A447E965D6C}"/>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673F61C7-7B71-C72A-68BC-E1ABBBF6BD43}"/>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382590932"/>
      </p:ext>
    </p:extLst>
  </p:cSld>
  <p:clrMapOvr>
    <a:masterClrMapping/>
  </p:clrMapOvr>
  <mc:AlternateContent xmlns:mc="http://schemas.openxmlformats.org/markup-compatibility/2006">
    <mc:Choice xmlns:p14="http://schemas.microsoft.com/office/powerpoint/2010/main" Requires="p14">
      <p:transition spd="slow" p14:dur="2000" advTm="51940"/>
    </mc:Choice>
    <mc:Fallback>
      <p:transition spd="slow" advTm="51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936" fill="hold"/>
                                        <p:tgtEl>
                                          <p:spTgt spid="59"/>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100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par>
                                <p:cTn id="18" presetID="2" presetClass="exit" presetSubtype="2" fill="hold" nodeType="withEffect">
                                  <p:stCondLst>
                                    <p:cond delay="15500"/>
                                  </p:stCondLst>
                                  <p:childTnLst>
                                    <p:anim calcmode="lin" valueType="num">
                                      <p:cBhvr additive="base">
                                        <p:cTn id="19" dur="500"/>
                                        <p:tgtEl>
                                          <p:spTgt spid="9"/>
                                        </p:tgtEl>
                                        <p:attrNameLst>
                                          <p:attrName>ppt_x</p:attrName>
                                        </p:attrNameLst>
                                      </p:cBhvr>
                                      <p:tavLst>
                                        <p:tav tm="0">
                                          <p:val>
                                            <p:strVal val="ppt_x"/>
                                          </p:val>
                                        </p:tav>
                                        <p:tav tm="100000">
                                          <p:val>
                                            <p:strVal val="1+ppt_w/2"/>
                                          </p:val>
                                        </p:tav>
                                      </p:tavLst>
                                    </p:anim>
                                    <p:anim calcmode="lin" valueType="num">
                                      <p:cBhvr additive="base">
                                        <p:cTn id="20" dur="500"/>
                                        <p:tgtEl>
                                          <p:spTgt spid="9"/>
                                        </p:tgtEl>
                                        <p:attrNameLst>
                                          <p:attrName>ppt_y</p:attrName>
                                        </p:attrNameLst>
                                      </p:cBhvr>
                                      <p:tavLst>
                                        <p:tav tm="0">
                                          <p:val>
                                            <p:strVal val="ppt_y"/>
                                          </p:val>
                                        </p:tav>
                                        <p:tav tm="100000">
                                          <p:val>
                                            <p:strVal val="ppt_y"/>
                                          </p:val>
                                        </p:tav>
                                      </p:tavLst>
                                    </p:anim>
                                    <p:set>
                                      <p:cBhvr>
                                        <p:cTn id="21" dur="1" fill="hold">
                                          <p:stCondLst>
                                            <p:cond delay="499"/>
                                          </p:stCondLst>
                                        </p:cTn>
                                        <p:tgtEl>
                                          <p:spTgt spid="9"/>
                                        </p:tgtEl>
                                        <p:attrNameLst>
                                          <p:attrName>style.visibility</p:attrName>
                                        </p:attrNameLst>
                                      </p:cBhvr>
                                      <p:to>
                                        <p:strVal val="hidden"/>
                                      </p:to>
                                    </p:set>
                                  </p:childTnLst>
                                </p:cTn>
                              </p:par>
                              <p:par>
                                <p:cTn id="22" presetID="2" presetClass="exit" presetSubtype="2" fill="hold" nodeType="withEffect">
                                  <p:stCondLst>
                                    <p:cond delay="15500"/>
                                  </p:stCondLst>
                                  <p:childTnLst>
                                    <p:anim calcmode="lin" valueType="num">
                                      <p:cBhvr additive="base">
                                        <p:cTn id="23" dur="500"/>
                                        <p:tgtEl>
                                          <p:spTgt spid="60"/>
                                        </p:tgtEl>
                                        <p:attrNameLst>
                                          <p:attrName>ppt_x</p:attrName>
                                        </p:attrNameLst>
                                      </p:cBhvr>
                                      <p:tavLst>
                                        <p:tav tm="0">
                                          <p:val>
                                            <p:strVal val="ppt_x"/>
                                          </p:val>
                                        </p:tav>
                                        <p:tav tm="100000">
                                          <p:val>
                                            <p:strVal val="1+ppt_w/2"/>
                                          </p:val>
                                        </p:tav>
                                      </p:tavLst>
                                    </p:anim>
                                    <p:anim calcmode="lin" valueType="num">
                                      <p:cBhvr additive="base">
                                        <p:cTn id="24" dur="500"/>
                                        <p:tgtEl>
                                          <p:spTgt spid="60"/>
                                        </p:tgtEl>
                                        <p:attrNameLst>
                                          <p:attrName>ppt_y</p:attrName>
                                        </p:attrNameLst>
                                      </p:cBhvr>
                                      <p:tavLst>
                                        <p:tav tm="0">
                                          <p:val>
                                            <p:strVal val="ppt_y"/>
                                          </p:val>
                                        </p:tav>
                                        <p:tav tm="100000">
                                          <p:val>
                                            <p:strVal val="ppt_y"/>
                                          </p:val>
                                        </p:tav>
                                      </p:tavLst>
                                    </p:anim>
                                    <p:set>
                                      <p:cBhvr>
                                        <p:cTn id="25" dur="1" fill="hold">
                                          <p:stCondLst>
                                            <p:cond delay="499"/>
                                          </p:stCondLst>
                                        </p:cTn>
                                        <p:tgtEl>
                                          <p:spTgt spid="60"/>
                                        </p:tgtEl>
                                        <p:attrNameLst>
                                          <p:attrName>style.visibility</p:attrName>
                                        </p:attrNameLst>
                                      </p:cBhvr>
                                      <p:to>
                                        <p:strVal val="hidden"/>
                                      </p:to>
                                    </p:set>
                                  </p:childTnLst>
                                </p:cTn>
                              </p:par>
                              <p:par>
                                <p:cTn id="26" presetID="2" presetClass="entr" presetSubtype="8" fill="hold" nodeType="withEffect">
                                  <p:stCondLst>
                                    <p:cond delay="1575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1625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500"/>
                                        <p:tgtEl>
                                          <p:spTgt spid="55"/>
                                        </p:tgtEl>
                                      </p:cBhvr>
                                    </p:animEffect>
                                  </p:childTnLst>
                                </p:cTn>
                              </p:par>
                              <p:par>
                                <p:cTn id="33" presetID="2" presetClass="exit" presetSubtype="2" fill="hold" nodeType="withEffect">
                                  <p:stCondLst>
                                    <p:cond delay="22250"/>
                                  </p:stCondLst>
                                  <p:childTnLst>
                                    <p:anim calcmode="lin" valueType="num">
                                      <p:cBhvr additive="base">
                                        <p:cTn id="34" dur="500"/>
                                        <p:tgtEl>
                                          <p:spTgt spid="12"/>
                                        </p:tgtEl>
                                        <p:attrNameLst>
                                          <p:attrName>ppt_x</p:attrName>
                                        </p:attrNameLst>
                                      </p:cBhvr>
                                      <p:tavLst>
                                        <p:tav tm="0">
                                          <p:val>
                                            <p:strVal val="ppt_x"/>
                                          </p:val>
                                        </p:tav>
                                        <p:tav tm="100000">
                                          <p:val>
                                            <p:strVal val="1+ppt_w/2"/>
                                          </p:val>
                                        </p:tav>
                                      </p:tavLst>
                                    </p:anim>
                                    <p:anim calcmode="lin" valueType="num">
                                      <p:cBhvr additive="base">
                                        <p:cTn id="35" dur="500"/>
                                        <p:tgtEl>
                                          <p:spTgt spid="12"/>
                                        </p:tgtEl>
                                        <p:attrNameLst>
                                          <p:attrName>ppt_y</p:attrName>
                                        </p:attrNameLst>
                                      </p:cBhvr>
                                      <p:tavLst>
                                        <p:tav tm="0">
                                          <p:val>
                                            <p:strVal val="ppt_y"/>
                                          </p:val>
                                        </p:tav>
                                        <p:tav tm="100000">
                                          <p:val>
                                            <p:strVal val="ppt_y"/>
                                          </p:val>
                                        </p:tav>
                                      </p:tavLst>
                                    </p:anim>
                                    <p:set>
                                      <p:cBhvr>
                                        <p:cTn id="36" dur="1" fill="hold">
                                          <p:stCondLst>
                                            <p:cond delay="499"/>
                                          </p:stCondLst>
                                        </p:cTn>
                                        <p:tgtEl>
                                          <p:spTgt spid="12"/>
                                        </p:tgtEl>
                                        <p:attrNameLst>
                                          <p:attrName>style.visibility</p:attrName>
                                        </p:attrNameLst>
                                      </p:cBhvr>
                                      <p:to>
                                        <p:strVal val="hidden"/>
                                      </p:to>
                                    </p:set>
                                  </p:childTnLst>
                                </p:cTn>
                              </p:par>
                              <p:par>
                                <p:cTn id="37" presetID="2" presetClass="exit" presetSubtype="2" fill="hold" nodeType="withEffect">
                                  <p:stCondLst>
                                    <p:cond delay="22250"/>
                                  </p:stCondLst>
                                  <p:childTnLst>
                                    <p:anim calcmode="lin" valueType="num">
                                      <p:cBhvr additive="base">
                                        <p:cTn id="38" dur="500"/>
                                        <p:tgtEl>
                                          <p:spTgt spid="55"/>
                                        </p:tgtEl>
                                        <p:attrNameLst>
                                          <p:attrName>ppt_x</p:attrName>
                                        </p:attrNameLst>
                                      </p:cBhvr>
                                      <p:tavLst>
                                        <p:tav tm="0">
                                          <p:val>
                                            <p:strVal val="ppt_x"/>
                                          </p:val>
                                        </p:tav>
                                        <p:tav tm="100000">
                                          <p:val>
                                            <p:strVal val="1+ppt_w/2"/>
                                          </p:val>
                                        </p:tav>
                                      </p:tavLst>
                                    </p:anim>
                                    <p:anim calcmode="lin" valueType="num">
                                      <p:cBhvr additive="base">
                                        <p:cTn id="39" dur="500"/>
                                        <p:tgtEl>
                                          <p:spTgt spid="55"/>
                                        </p:tgtEl>
                                        <p:attrNameLst>
                                          <p:attrName>ppt_y</p:attrName>
                                        </p:attrNameLst>
                                      </p:cBhvr>
                                      <p:tavLst>
                                        <p:tav tm="0">
                                          <p:val>
                                            <p:strVal val="ppt_y"/>
                                          </p:val>
                                        </p:tav>
                                        <p:tav tm="100000">
                                          <p:val>
                                            <p:strVal val="ppt_y"/>
                                          </p:val>
                                        </p:tav>
                                      </p:tavLst>
                                    </p:anim>
                                    <p:set>
                                      <p:cBhvr>
                                        <p:cTn id="40" dur="1" fill="hold">
                                          <p:stCondLst>
                                            <p:cond delay="499"/>
                                          </p:stCondLst>
                                        </p:cTn>
                                        <p:tgtEl>
                                          <p:spTgt spid="55"/>
                                        </p:tgtEl>
                                        <p:attrNameLst>
                                          <p:attrName>style.visibility</p:attrName>
                                        </p:attrNameLst>
                                      </p:cBhvr>
                                      <p:to>
                                        <p:strVal val="hidden"/>
                                      </p:to>
                                    </p:set>
                                  </p:childTnLst>
                                </p:cTn>
                              </p:par>
                              <p:par>
                                <p:cTn id="41" presetID="2" presetClass="entr" presetSubtype="8" fill="hold" nodeType="withEffect">
                                  <p:stCondLst>
                                    <p:cond delay="2275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0-#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par>
                                <p:cTn id="45" presetID="22" presetClass="entr" presetSubtype="8" fill="hold" nodeType="withEffect">
                                  <p:stCondLst>
                                    <p:cond delay="23250"/>
                                  </p:stCondLst>
                                  <p:childTnLst>
                                    <p:set>
                                      <p:cBhvr>
                                        <p:cTn id="46" dur="1" fill="hold">
                                          <p:stCondLst>
                                            <p:cond delay="0"/>
                                          </p:stCondLst>
                                        </p:cTn>
                                        <p:tgtEl>
                                          <p:spTgt spid="61"/>
                                        </p:tgtEl>
                                        <p:attrNameLst>
                                          <p:attrName>style.visibility</p:attrName>
                                        </p:attrNameLst>
                                      </p:cBhvr>
                                      <p:to>
                                        <p:strVal val="visible"/>
                                      </p:to>
                                    </p:set>
                                    <p:animEffect transition="in" filter="wipe(left)">
                                      <p:cBhvr>
                                        <p:cTn id="47" dur="500"/>
                                        <p:tgtEl>
                                          <p:spTgt spid="61"/>
                                        </p:tgtEl>
                                      </p:cBhvr>
                                    </p:animEffect>
                                  </p:childTnLst>
                                </p:cTn>
                              </p:par>
                              <p:par>
                                <p:cTn id="48" presetID="2" presetClass="exit" presetSubtype="2" fill="hold" nodeType="withEffect">
                                  <p:stCondLst>
                                    <p:cond delay="29750"/>
                                  </p:stCondLst>
                                  <p:childTnLst>
                                    <p:anim calcmode="lin" valueType="num">
                                      <p:cBhvr additive="base">
                                        <p:cTn id="49" dur="500"/>
                                        <p:tgtEl>
                                          <p:spTgt spid="22"/>
                                        </p:tgtEl>
                                        <p:attrNameLst>
                                          <p:attrName>ppt_x</p:attrName>
                                        </p:attrNameLst>
                                      </p:cBhvr>
                                      <p:tavLst>
                                        <p:tav tm="0">
                                          <p:val>
                                            <p:strVal val="ppt_x"/>
                                          </p:val>
                                        </p:tav>
                                        <p:tav tm="100000">
                                          <p:val>
                                            <p:strVal val="1+ppt_w/2"/>
                                          </p:val>
                                        </p:tav>
                                      </p:tavLst>
                                    </p:anim>
                                    <p:anim calcmode="lin" valueType="num">
                                      <p:cBhvr additive="base">
                                        <p:cTn id="50" dur="500"/>
                                        <p:tgtEl>
                                          <p:spTgt spid="22"/>
                                        </p:tgtEl>
                                        <p:attrNameLst>
                                          <p:attrName>ppt_y</p:attrName>
                                        </p:attrNameLst>
                                      </p:cBhvr>
                                      <p:tavLst>
                                        <p:tav tm="0">
                                          <p:val>
                                            <p:strVal val="ppt_y"/>
                                          </p:val>
                                        </p:tav>
                                        <p:tav tm="100000">
                                          <p:val>
                                            <p:strVal val="ppt_y"/>
                                          </p:val>
                                        </p:tav>
                                      </p:tavLst>
                                    </p:anim>
                                    <p:set>
                                      <p:cBhvr>
                                        <p:cTn id="51" dur="1" fill="hold">
                                          <p:stCondLst>
                                            <p:cond delay="499"/>
                                          </p:stCondLst>
                                        </p:cTn>
                                        <p:tgtEl>
                                          <p:spTgt spid="22"/>
                                        </p:tgtEl>
                                        <p:attrNameLst>
                                          <p:attrName>style.visibility</p:attrName>
                                        </p:attrNameLst>
                                      </p:cBhvr>
                                      <p:to>
                                        <p:strVal val="hidden"/>
                                      </p:to>
                                    </p:set>
                                  </p:childTnLst>
                                </p:cTn>
                              </p:par>
                              <p:par>
                                <p:cTn id="52" presetID="2" presetClass="exit" presetSubtype="2" fill="hold" nodeType="withEffect">
                                  <p:stCondLst>
                                    <p:cond delay="29750"/>
                                  </p:stCondLst>
                                  <p:childTnLst>
                                    <p:anim calcmode="lin" valueType="num">
                                      <p:cBhvr additive="base">
                                        <p:cTn id="53" dur="500"/>
                                        <p:tgtEl>
                                          <p:spTgt spid="61"/>
                                        </p:tgtEl>
                                        <p:attrNameLst>
                                          <p:attrName>ppt_x</p:attrName>
                                        </p:attrNameLst>
                                      </p:cBhvr>
                                      <p:tavLst>
                                        <p:tav tm="0">
                                          <p:val>
                                            <p:strVal val="ppt_x"/>
                                          </p:val>
                                        </p:tav>
                                        <p:tav tm="100000">
                                          <p:val>
                                            <p:strVal val="1+ppt_w/2"/>
                                          </p:val>
                                        </p:tav>
                                      </p:tavLst>
                                    </p:anim>
                                    <p:anim calcmode="lin" valueType="num">
                                      <p:cBhvr additive="base">
                                        <p:cTn id="54" dur="500"/>
                                        <p:tgtEl>
                                          <p:spTgt spid="61"/>
                                        </p:tgtEl>
                                        <p:attrNameLst>
                                          <p:attrName>ppt_y</p:attrName>
                                        </p:attrNameLst>
                                      </p:cBhvr>
                                      <p:tavLst>
                                        <p:tav tm="0">
                                          <p:val>
                                            <p:strVal val="ppt_y"/>
                                          </p:val>
                                        </p:tav>
                                        <p:tav tm="100000">
                                          <p:val>
                                            <p:strVal val="ppt_y"/>
                                          </p:val>
                                        </p:tav>
                                      </p:tavLst>
                                    </p:anim>
                                    <p:set>
                                      <p:cBhvr>
                                        <p:cTn id="55" dur="1" fill="hold">
                                          <p:stCondLst>
                                            <p:cond delay="499"/>
                                          </p:stCondLst>
                                        </p:cTn>
                                        <p:tgtEl>
                                          <p:spTgt spid="61"/>
                                        </p:tgtEl>
                                        <p:attrNameLst>
                                          <p:attrName>style.visibility</p:attrName>
                                        </p:attrNameLst>
                                      </p:cBhvr>
                                      <p:to>
                                        <p:strVal val="hidden"/>
                                      </p:to>
                                    </p:set>
                                  </p:childTnLst>
                                </p:cTn>
                              </p:par>
                              <p:par>
                                <p:cTn id="56" presetID="2" presetClass="entr" presetSubtype="8" fill="hold" nodeType="withEffect">
                                  <p:stCondLst>
                                    <p:cond delay="3025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0-#ppt_w/2"/>
                                          </p:val>
                                        </p:tav>
                                        <p:tav tm="100000">
                                          <p:val>
                                            <p:strVal val="#ppt_x"/>
                                          </p:val>
                                        </p:tav>
                                      </p:tavLst>
                                    </p:anim>
                                    <p:anim calcmode="lin" valueType="num">
                                      <p:cBhvr additive="base">
                                        <p:cTn id="59" dur="500" fill="hold"/>
                                        <p:tgtEl>
                                          <p:spTgt spid="28"/>
                                        </p:tgtEl>
                                        <p:attrNameLst>
                                          <p:attrName>ppt_y</p:attrName>
                                        </p:attrNameLst>
                                      </p:cBhvr>
                                      <p:tavLst>
                                        <p:tav tm="0">
                                          <p:val>
                                            <p:strVal val="#ppt_y"/>
                                          </p:val>
                                        </p:tav>
                                        <p:tav tm="100000">
                                          <p:val>
                                            <p:strVal val="#ppt_y"/>
                                          </p:val>
                                        </p:tav>
                                      </p:tavLst>
                                    </p:anim>
                                  </p:childTnLst>
                                </p:cTn>
                              </p:par>
                              <p:par>
                                <p:cTn id="60" presetID="22" presetClass="entr" presetSubtype="8" fill="hold" nodeType="withEffect">
                                  <p:stCondLst>
                                    <p:cond delay="30750"/>
                                  </p:stCondLst>
                                  <p:childTnLst>
                                    <p:set>
                                      <p:cBhvr>
                                        <p:cTn id="61" dur="1" fill="hold">
                                          <p:stCondLst>
                                            <p:cond delay="0"/>
                                          </p:stCondLst>
                                        </p:cTn>
                                        <p:tgtEl>
                                          <p:spTgt spid="62"/>
                                        </p:tgtEl>
                                        <p:attrNameLst>
                                          <p:attrName>style.visibility</p:attrName>
                                        </p:attrNameLst>
                                      </p:cBhvr>
                                      <p:to>
                                        <p:strVal val="visible"/>
                                      </p:to>
                                    </p:set>
                                    <p:animEffect transition="in" filter="wipe(left)">
                                      <p:cBhvr>
                                        <p:cTn id="62" dur="500"/>
                                        <p:tgtEl>
                                          <p:spTgt spid="62"/>
                                        </p:tgtEl>
                                      </p:cBhvr>
                                    </p:animEffect>
                                  </p:childTnLst>
                                </p:cTn>
                              </p:par>
                              <p:par>
                                <p:cTn id="63" presetID="2" presetClass="exit" presetSubtype="2" fill="hold" nodeType="withEffect">
                                  <p:stCondLst>
                                    <p:cond delay="44000"/>
                                  </p:stCondLst>
                                  <p:childTnLst>
                                    <p:anim calcmode="lin" valueType="num">
                                      <p:cBhvr additive="base">
                                        <p:cTn id="64" dur="500"/>
                                        <p:tgtEl>
                                          <p:spTgt spid="28"/>
                                        </p:tgtEl>
                                        <p:attrNameLst>
                                          <p:attrName>ppt_x</p:attrName>
                                        </p:attrNameLst>
                                      </p:cBhvr>
                                      <p:tavLst>
                                        <p:tav tm="0">
                                          <p:val>
                                            <p:strVal val="ppt_x"/>
                                          </p:val>
                                        </p:tav>
                                        <p:tav tm="100000">
                                          <p:val>
                                            <p:strVal val="1+ppt_w/2"/>
                                          </p:val>
                                        </p:tav>
                                      </p:tavLst>
                                    </p:anim>
                                    <p:anim calcmode="lin" valueType="num">
                                      <p:cBhvr additive="base">
                                        <p:cTn id="65" dur="500"/>
                                        <p:tgtEl>
                                          <p:spTgt spid="28"/>
                                        </p:tgtEl>
                                        <p:attrNameLst>
                                          <p:attrName>ppt_y</p:attrName>
                                        </p:attrNameLst>
                                      </p:cBhvr>
                                      <p:tavLst>
                                        <p:tav tm="0">
                                          <p:val>
                                            <p:strVal val="ppt_y"/>
                                          </p:val>
                                        </p:tav>
                                        <p:tav tm="100000">
                                          <p:val>
                                            <p:strVal val="ppt_y"/>
                                          </p:val>
                                        </p:tav>
                                      </p:tavLst>
                                    </p:anim>
                                    <p:set>
                                      <p:cBhvr>
                                        <p:cTn id="66" dur="1" fill="hold">
                                          <p:stCondLst>
                                            <p:cond delay="499"/>
                                          </p:stCondLst>
                                        </p:cTn>
                                        <p:tgtEl>
                                          <p:spTgt spid="28"/>
                                        </p:tgtEl>
                                        <p:attrNameLst>
                                          <p:attrName>style.visibility</p:attrName>
                                        </p:attrNameLst>
                                      </p:cBhvr>
                                      <p:to>
                                        <p:strVal val="hidden"/>
                                      </p:to>
                                    </p:set>
                                  </p:childTnLst>
                                </p:cTn>
                              </p:par>
                              <p:par>
                                <p:cTn id="67" presetID="2" presetClass="exit" presetSubtype="2" fill="hold" nodeType="withEffect">
                                  <p:stCondLst>
                                    <p:cond delay="44000"/>
                                  </p:stCondLst>
                                  <p:childTnLst>
                                    <p:anim calcmode="lin" valueType="num">
                                      <p:cBhvr additive="base">
                                        <p:cTn id="68" dur="500"/>
                                        <p:tgtEl>
                                          <p:spTgt spid="62"/>
                                        </p:tgtEl>
                                        <p:attrNameLst>
                                          <p:attrName>ppt_x</p:attrName>
                                        </p:attrNameLst>
                                      </p:cBhvr>
                                      <p:tavLst>
                                        <p:tav tm="0">
                                          <p:val>
                                            <p:strVal val="ppt_x"/>
                                          </p:val>
                                        </p:tav>
                                        <p:tav tm="100000">
                                          <p:val>
                                            <p:strVal val="1+ppt_w/2"/>
                                          </p:val>
                                        </p:tav>
                                      </p:tavLst>
                                    </p:anim>
                                    <p:anim calcmode="lin" valueType="num">
                                      <p:cBhvr additive="base">
                                        <p:cTn id="69" dur="500"/>
                                        <p:tgtEl>
                                          <p:spTgt spid="62"/>
                                        </p:tgtEl>
                                        <p:attrNameLst>
                                          <p:attrName>ppt_y</p:attrName>
                                        </p:attrNameLst>
                                      </p:cBhvr>
                                      <p:tavLst>
                                        <p:tav tm="0">
                                          <p:val>
                                            <p:strVal val="ppt_y"/>
                                          </p:val>
                                        </p:tav>
                                        <p:tav tm="100000">
                                          <p:val>
                                            <p:strVal val="ppt_y"/>
                                          </p:val>
                                        </p:tav>
                                      </p:tavLst>
                                    </p:anim>
                                    <p:set>
                                      <p:cBhvr>
                                        <p:cTn id="70" dur="1" fill="hold">
                                          <p:stCondLst>
                                            <p:cond delay="499"/>
                                          </p:stCondLst>
                                        </p:cTn>
                                        <p:tgtEl>
                                          <p:spTgt spid="62"/>
                                        </p:tgtEl>
                                        <p:attrNameLst>
                                          <p:attrName>style.visibility</p:attrName>
                                        </p:attrNameLst>
                                      </p:cBhvr>
                                      <p:to>
                                        <p:strVal val="hidden"/>
                                      </p:to>
                                    </p:set>
                                  </p:childTnLst>
                                </p:cTn>
                              </p:par>
                              <p:par>
                                <p:cTn id="71" presetID="2" presetClass="entr" presetSubtype="8" fill="hold" nodeType="withEffect">
                                  <p:stCondLst>
                                    <p:cond delay="44500"/>
                                  </p:stCondLst>
                                  <p:childTnLst>
                                    <p:set>
                                      <p:cBhvr>
                                        <p:cTn id="72" dur="1" fill="hold">
                                          <p:stCondLst>
                                            <p:cond delay="0"/>
                                          </p:stCondLst>
                                        </p:cTn>
                                        <p:tgtEl>
                                          <p:spTgt spid="85"/>
                                        </p:tgtEl>
                                        <p:attrNameLst>
                                          <p:attrName>style.visibility</p:attrName>
                                        </p:attrNameLst>
                                      </p:cBhvr>
                                      <p:to>
                                        <p:strVal val="visible"/>
                                      </p:to>
                                    </p:set>
                                    <p:anim calcmode="lin" valueType="num">
                                      <p:cBhvr additive="base">
                                        <p:cTn id="73" dur="500" fill="hold"/>
                                        <p:tgtEl>
                                          <p:spTgt spid="85"/>
                                        </p:tgtEl>
                                        <p:attrNameLst>
                                          <p:attrName>ppt_x</p:attrName>
                                        </p:attrNameLst>
                                      </p:cBhvr>
                                      <p:tavLst>
                                        <p:tav tm="0">
                                          <p:val>
                                            <p:strVal val="0-#ppt_w/2"/>
                                          </p:val>
                                        </p:tav>
                                        <p:tav tm="100000">
                                          <p:val>
                                            <p:strVal val="#ppt_x"/>
                                          </p:val>
                                        </p:tav>
                                      </p:tavLst>
                                    </p:anim>
                                    <p:anim calcmode="lin" valueType="num">
                                      <p:cBhvr additive="base">
                                        <p:cTn id="74" dur="500" fill="hold"/>
                                        <p:tgtEl>
                                          <p:spTgt spid="85"/>
                                        </p:tgtEl>
                                        <p:attrNameLst>
                                          <p:attrName>ppt_y</p:attrName>
                                        </p:attrNameLst>
                                      </p:cBhvr>
                                      <p:tavLst>
                                        <p:tav tm="0">
                                          <p:val>
                                            <p:strVal val="#ppt_y"/>
                                          </p:val>
                                        </p:tav>
                                        <p:tav tm="100000">
                                          <p:val>
                                            <p:strVal val="#ppt_y"/>
                                          </p:val>
                                        </p:tav>
                                      </p:tavLst>
                                    </p:anim>
                                  </p:childTnLst>
                                </p:cTn>
                              </p:par>
                              <p:par>
                                <p:cTn id="75" presetID="22" presetClass="entr" presetSubtype="8" fill="hold" nodeType="withEffect">
                                  <p:stCondLst>
                                    <p:cond delay="4500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par>
                                <p:cTn id="78" presetID="2" presetClass="exit" presetSubtype="2" fill="hold" nodeType="withEffect">
                                  <p:stCondLst>
                                    <p:cond delay="51940"/>
                                  </p:stCondLst>
                                  <p:childTnLst>
                                    <p:anim calcmode="lin" valueType="num">
                                      <p:cBhvr additive="base">
                                        <p:cTn id="79" dur="500"/>
                                        <p:tgtEl>
                                          <p:spTgt spid="10"/>
                                        </p:tgtEl>
                                        <p:attrNameLst>
                                          <p:attrName>ppt_x</p:attrName>
                                        </p:attrNameLst>
                                      </p:cBhvr>
                                      <p:tavLst>
                                        <p:tav tm="0">
                                          <p:val>
                                            <p:strVal val="ppt_x"/>
                                          </p:val>
                                        </p:tav>
                                        <p:tav tm="100000">
                                          <p:val>
                                            <p:strVal val="1+ppt_w/2"/>
                                          </p:val>
                                        </p:tav>
                                      </p:tavLst>
                                    </p:anim>
                                    <p:anim calcmode="lin" valueType="num">
                                      <p:cBhvr additive="base">
                                        <p:cTn id="80" dur="500"/>
                                        <p:tgtEl>
                                          <p:spTgt spid="10"/>
                                        </p:tgtEl>
                                        <p:attrNameLst>
                                          <p:attrName>ppt_y</p:attrName>
                                        </p:attrNameLst>
                                      </p:cBhvr>
                                      <p:tavLst>
                                        <p:tav tm="0">
                                          <p:val>
                                            <p:strVal val="ppt_y"/>
                                          </p:val>
                                        </p:tav>
                                        <p:tav tm="100000">
                                          <p:val>
                                            <p:strVal val="ppt_y"/>
                                          </p:val>
                                        </p:tav>
                                      </p:tavLst>
                                    </p:anim>
                                    <p:set>
                                      <p:cBhvr>
                                        <p:cTn id="81" dur="1" fill="hold">
                                          <p:stCondLst>
                                            <p:cond delay="499"/>
                                          </p:stCondLst>
                                        </p:cTn>
                                        <p:tgtEl>
                                          <p:spTgt spid="10"/>
                                        </p:tgtEl>
                                        <p:attrNameLst>
                                          <p:attrName>style.visibility</p:attrName>
                                        </p:attrNameLst>
                                      </p:cBhvr>
                                      <p:to>
                                        <p:strVal val="hidden"/>
                                      </p:to>
                                    </p:set>
                                  </p:childTnLst>
                                </p:cTn>
                              </p:par>
                              <p:par>
                                <p:cTn id="82" presetID="2" presetClass="exit" presetSubtype="2" fill="hold" nodeType="withEffect">
                                  <p:stCondLst>
                                    <p:cond delay="51940"/>
                                  </p:stCondLst>
                                  <p:childTnLst>
                                    <p:anim calcmode="lin" valueType="num">
                                      <p:cBhvr additive="base">
                                        <p:cTn id="83" dur="500"/>
                                        <p:tgtEl>
                                          <p:spTgt spid="85"/>
                                        </p:tgtEl>
                                        <p:attrNameLst>
                                          <p:attrName>ppt_x</p:attrName>
                                        </p:attrNameLst>
                                      </p:cBhvr>
                                      <p:tavLst>
                                        <p:tav tm="0">
                                          <p:val>
                                            <p:strVal val="ppt_x"/>
                                          </p:val>
                                        </p:tav>
                                        <p:tav tm="100000">
                                          <p:val>
                                            <p:strVal val="1+ppt_w/2"/>
                                          </p:val>
                                        </p:tav>
                                      </p:tavLst>
                                    </p:anim>
                                    <p:anim calcmode="lin" valueType="num">
                                      <p:cBhvr additive="base">
                                        <p:cTn id="84" dur="500"/>
                                        <p:tgtEl>
                                          <p:spTgt spid="85"/>
                                        </p:tgtEl>
                                        <p:attrNameLst>
                                          <p:attrName>ppt_y</p:attrName>
                                        </p:attrNameLst>
                                      </p:cBhvr>
                                      <p:tavLst>
                                        <p:tav tm="0">
                                          <p:val>
                                            <p:strVal val="ppt_y"/>
                                          </p:val>
                                        </p:tav>
                                        <p:tav tm="100000">
                                          <p:val>
                                            <p:strVal val="ppt_y"/>
                                          </p:val>
                                        </p:tav>
                                      </p:tavLst>
                                    </p:anim>
                                    <p:set>
                                      <p:cBhvr>
                                        <p:cTn id="85"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59"/>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EF26C4-E10C-34BE-6D35-5ACB1EDED61D}"/>
              </a:ext>
            </a:extLst>
          </p:cNvPr>
          <p:cNvSpPr txBox="1"/>
          <p:nvPr/>
        </p:nvSpPr>
        <p:spPr>
          <a:xfrm>
            <a:off x="128017" y="96886"/>
            <a:ext cx="8233090" cy="592213"/>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Why is safe sanitation important?</a:t>
            </a:r>
          </a:p>
        </p:txBody>
      </p:sp>
      <p:grpSp>
        <p:nvGrpSpPr>
          <p:cNvPr id="45" name="01_01">
            <a:extLst>
              <a:ext uri="{FF2B5EF4-FFF2-40B4-BE49-F238E27FC236}">
                <a16:creationId xmlns:a16="http://schemas.microsoft.com/office/drawing/2014/main" id="{E4DEBAFC-6AFD-4FFE-D97C-FBCD1DB19C9C}"/>
              </a:ext>
            </a:extLst>
          </p:cNvPr>
          <p:cNvGrpSpPr/>
          <p:nvPr/>
        </p:nvGrpSpPr>
        <p:grpSpPr>
          <a:xfrm>
            <a:off x="5326332" y="1375574"/>
            <a:ext cx="6637068" cy="4607512"/>
            <a:chOff x="5326332" y="1375574"/>
            <a:chExt cx="6637068" cy="4607512"/>
          </a:xfrm>
        </p:grpSpPr>
        <p:grpSp>
          <p:nvGrpSpPr>
            <p:cNvPr id="19" name="Group 18">
              <a:extLst>
                <a:ext uri="{FF2B5EF4-FFF2-40B4-BE49-F238E27FC236}">
                  <a16:creationId xmlns:a16="http://schemas.microsoft.com/office/drawing/2014/main" id="{45BABA16-4C9A-AA56-1A4C-FCEB6299924C}"/>
                </a:ext>
              </a:extLst>
            </p:cNvPr>
            <p:cNvGrpSpPr/>
            <p:nvPr/>
          </p:nvGrpSpPr>
          <p:grpSpPr>
            <a:xfrm>
              <a:off x="5326332" y="1375574"/>
              <a:ext cx="6637068" cy="4607512"/>
              <a:chOff x="5326332" y="1375574"/>
              <a:chExt cx="6637068" cy="4607512"/>
            </a:xfrm>
          </p:grpSpPr>
          <p:sp>
            <p:nvSpPr>
              <p:cNvPr id="8" name="Google Shape;719;p14">
                <a:extLst>
                  <a:ext uri="{FF2B5EF4-FFF2-40B4-BE49-F238E27FC236}">
                    <a16:creationId xmlns:a16="http://schemas.microsoft.com/office/drawing/2014/main" id="{637CE5C1-05F3-84D3-3511-C57B9B326868}"/>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9" name="Group 8">
                <a:extLst>
                  <a:ext uri="{FF2B5EF4-FFF2-40B4-BE49-F238E27FC236}">
                    <a16:creationId xmlns:a16="http://schemas.microsoft.com/office/drawing/2014/main" id="{758A7140-81FA-8092-1808-4A6CC98D73E4}"/>
                  </a:ext>
                </a:extLst>
              </p:cNvPr>
              <p:cNvGrpSpPr/>
              <p:nvPr/>
            </p:nvGrpSpPr>
            <p:grpSpPr>
              <a:xfrm rot="10800000">
                <a:off x="11140440" y="5160126"/>
                <a:ext cx="822960" cy="822960"/>
                <a:chOff x="4899110" y="2804160"/>
                <a:chExt cx="822960" cy="822960"/>
              </a:xfrm>
            </p:grpSpPr>
            <p:cxnSp>
              <p:nvCxnSpPr>
                <p:cNvPr id="10" name="Straight Connector 9">
                  <a:extLst>
                    <a:ext uri="{FF2B5EF4-FFF2-40B4-BE49-F238E27FC236}">
                      <a16:creationId xmlns:a16="http://schemas.microsoft.com/office/drawing/2014/main" id="{9B2CB5E2-0699-C331-FF63-CD553DD0C780}"/>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CDB0BF4-EA38-C071-A46C-C6975280B6D0}"/>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7" name="TextBox 16">
              <a:extLst>
                <a:ext uri="{FF2B5EF4-FFF2-40B4-BE49-F238E27FC236}">
                  <a16:creationId xmlns:a16="http://schemas.microsoft.com/office/drawing/2014/main" id="{7B5B44F3-C018-C513-0EC2-7F1A44B92BBD}"/>
                </a:ext>
              </a:extLst>
            </p:cNvPr>
            <p:cNvSpPr txBox="1"/>
            <p:nvPr/>
          </p:nvSpPr>
          <p:spPr>
            <a:xfrm>
              <a:off x="5714576" y="2661300"/>
              <a:ext cx="5896399" cy="2000548"/>
            </a:xfrm>
            <a:prstGeom prst="rect">
              <a:avLst/>
            </a:prstGeom>
            <a:noFill/>
          </p:spPr>
          <p:txBody>
            <a:bodyPr wrap="square">
              <a:spAutoFit/>
            </a:bodyPr>
            <a:lstStyle/>
            <a:p>
              <a:pPr>
                <a:spcBef>
                  <a:spcPts val="600"/>
                </a:spcBef>
                <a:buSzPct val="120000"/>
              </a:pPr>
              <a:r>
                <a:rPr lang="en-US" sz="3000" dirty="0">
                  <a:latin typeface="Atkinson Hyperlegible" pitchFamily="2" charset="77"/>
                </a:rPr>
                <a:t>Sanitation must accommodate users' </a:t>
              </a:r>
              <a:r>
                <a:rPr lang="en-US" sz="3000" b="1" dirty="0">
                  <a:solidFill>
                    <a:srgbClr val="51B453"/>
                  </a:solidFill>
                  <a:latin typeface="Atkinson Hyperlegible" pitchFamily="2" charset="77"/>
                </a:rPr>
                <a:t>physical and cultural needs, ensuring accessibility and privacy</a:t>
              </a:r>
              <a:r>
                <a:rPr lang="en-US" sz="3000" dirty="0">
                  <a:solidFill>
                    <a:srgbClr val="51B453"/>
                  </a:solidFill>
                  <a:latin typeface="Atkinson Hyperlegible" pitchFamily="2" charset="77"/>
                </a:rPr>
                <a:t>.</a:t>
              </a:r>
            </a:p>
          </p:txBody>
        </p:sp>
      </p:grpSp>
      <p:grpSp>
        <p:nvGrpSpPr>
          <p:cNvPr id="13" name="01">
            <a:extLst>
              <a:ext uri="{FF2B5EF4-FFF2-40B4-BE49-F238E27FC236}">
                <a16:creationId xmlns:a16="http://schemas.microsoft.com/office/drawing/2014/main" id="{B93EC4DD-B3CB-8E42-AA7F-8C374E58D142}"/>
              </a:ext>
            </a:extLst>
          </p:cNvPr>
          <p:cNvGrpSpPr/>
          <p:nvPr/>
        </p:nvGrpSpPr>
        <p:grpSpPr>
          <a:xfrm>
            <a:off x="230601" y="1340062"/>
            <a:ext cx="5100224" cy="4607512"/>
            <a:chOff x="230601" y="1340062"/>
            <a:chExt cx="5100224" cy="4607512"/>
          </a:xfrm>
        </p:grpSpPr>
        <p:pic>
          <p:nvPicPr>
            <p:cNvPr id="2" name="Picture 1">
              <a:extLst>
                <a:ext uri="{FF2B5EF4-FFF2-40B4-BE49-F238E27FC236}">
                  <a16:creationId xmlns:a16="http://schemas.microsoft.com/office/drawing/2014/main" id="{F38861A9-F24F-7503-FD56-606898BDBD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625"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4" name="Rectangle 3">
              <a:extLst>
                <a:ext uri="{FF2B5EF4-FFF2-40B4-BE49-F238E27FC236}">
                  <a16:creationId xmlns:a16="http://schemas.microsoft.com/office/drawing/2014/main" id="{988119E2-4D72-A728-7A35-73449D8FFA1F}"/>
                </a:ext>
              </a:extLst>
            </p:cNvPr>
            <p:cNvSpPr/>
            <p:nvPr/>
          </p:nvSpPr>
          <p:spPr>
            <a:xfrm>
              <a:off x="301624" y="5695574"/>
              <a:ext cx="1440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freepik.com</a:t>
              </a:r>
            </a:p>
          </p:txBody>
        </p:sp>
        <p:grpSp>
          <p:nvGrpSpPr>
            <p:cNvPr id="5" name="Group 4">
              <a:extLst>
                <a:ext uri="{FF2B5EF4-FFF2-40B4-BE49-F238E27FC236}">
                  <a16:creationId xmlns:a16="http://schemas.microsoft.com/office/drawing/2014/main" id="{A844D5D0-4D17-A266-F75F-D1511FE10C7C}"/>
                </a:ext>
              </a:extLst>
            </p:cNvPr>
            <p:cNvGrpSpPr/>
            <p:nvPr/>
          </p:nvGrpSpPr>
          <p:grpSpPr>
            <a:xfrm>
              <a:off x="230601" y="1340062"/>
              <a:ext cx="822960" cy="822960"/>
              <a:chOff x="4899110" y="2804160"/>
              <a:chExt cx="822960" cy="822960"/>
            </a:xfrm>
          </p:grpSpPr>
          <p:cxnSp>
            <p:nvCxnSpPr>
              <p:cNvPr id="6" name="Straight Connector 5">
                <a:extLst>
                  <a:ext uri="{FF2B5EF4-FFF2-40B4-BE49-F238E27FC236}">
                    <a16:creationId xmlns:a16="http://schemas.microsoft.com/office/drawing/2014/main" id="{9ABC4671-E7E8-4E92-9CDB-9D84449F971C}"/>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815859D-32FA-2603-53BA-A4FDAABA4858}"/>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grpSp>
        <p:nvGrpSpPr>
          <p:cNvPr id="46" name="02_01">
            <a:extLst>
              <a:ext uri="{FF2B5EF4-FFF2-40B4-BE49-F238E27FC236}">
                <a16:creationId xmlns:a16="http://schemas.microsoft.com/office/drawing/2014/main" id="{A0808235-177F-8B53-4B50-7CC562FEFB31}"/>
              </a:ext>
            </a:extLst>
          </p:cNvPr>
          <p:cNvGrpSpPr/>
          <p:nvPr/>
        </p:nvGrpSpPr>
        <p:grpSpPr>
          <a:xfrm>
            <a:off x="5326332" y="1375574"/>
            <a:ext cx="6637068" cy="4607512"/>
            <a:chOff x="5326332" y="1375574"/>
            <a:chExt cx="6637068" cy="4607512"/>
          </a:xfrm>
        </p:grpSpPr>
        <p:grpSp>
          <p:nvGrpSpPr>
            <p:cNvPr id="15" name="Group 14">
              <a:extLst>
                <a:ext uri="{FF2B5EF4-FFF2-40B4-BE49-F238E27FC236}">
                  <a16:creationId xmlns:a16="http://schemas.microsoft.com/office/drawing/2014/main" id="{97BA7DCF-C218-3721-F21A-CBC12C6E5778}"/>
                </a:ext>
              </a:extLst>
            </p:cNvPr>
            <p:cNvGrpSpPr/>
            <p:nvPr/>
          </p:nvGrpSpPr>
          <p:grpSpPr>
            <a:xfrm>
              <a:off x="5326332" y="1375574"/>
              <a:ext cx="6637068" cy="4607512"/>
              <a:chOff x="5326332" y="1375574"/>
              <a:chExt cx="6637068" cy="4607512"/>
            </a:xfrm>
          </p:grpSpPr>
          <p:sp>
            <p:nvSpPr>
              <p:cNvPr id="31" name="Google Shape;719;p14">
                <a:extLst>
                  <a:ext uri="{FF2B5EF4-FFF2-40B4-BE49-F238E27FC236}">
                    <a16:creationId xmlns:a16="http://schemas.microsoft.com/office/drawing/2014/main" id="{52A8753E-3367-16B4-AF46-EEFE553FAC17}"/>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32" name="Group 31">
                <a:extLst>
                  <a:ext uri="{FF2B5EF4-FFF2-40B4-BE49-F238E27FC236}">
                    <a16:creationId xmlns:a16="http://schemas.microsoft.com/office/drawing/2014/main" id="{4132A838-C2F5-788B-7E43-FC4C64918B10}"/>
                  </a:ext>
                </a:extLst>
              </p:cNvPr>
              <p:cNvGrpSpPr/>
              <p:nvPr/>
            </p:nvGrpSpPr>
            <p:grpSpPr>
              <a:xfrm rot="10800000">
                <a:off x="11140440" y="5160126"/>
                <a:ext cx="822960" cy="822960"/>
                <a:chOff x="4899110" y="2804160"/>
                <a:chExt cx="822960" cy="822960"/>
              </a:xfrm>
            </p:grpSpPr>
            <p:cxnSp>
              <p:nvCxnSpPr>
                <p:cNvPr id="33" name="Straight Connector 32">
                  <a:extLst>
                    <a:ext uri="{FF2B5EF4-FFF2-40B4-BE49-F238E27FC236}">
                      <a16:creationId xmlns:a16="http://schemas.microsoft.com/office/drawing/2014/main" id="{447050BE-5AAE-B6C3-D2E3-269F2175ADCF}"/>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914752F-FCF0-6B9E-9B22-B0F5C6B6510C}"/>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4" name="TextBox 13">
              <a:extLst>
                <a:ext uri="{FF2B5EF4-FFF2-40B4-BE49-F238E27FC236}">
                  <a16:creationId xmlns:a16="http://schemas.microsoft.com/office/drawing/2014/main" id="{BF863F29-9B9B-1AB4-9E21-A007A48D086D}"/>
                </a:ext>
              </a:extLst>
            </p:cNvPr>
            <p:cNvSpPr txBox="1"/>
            <p:nvPr/>
          </p:nvSpPr>
          <p:spPr>
            <a:xfrm>
              <a:off x="5714576" y="2692078"/>
              <a:ext cx="5782099" cy="1938992"/>
            </a:xfrm>
            <a:prstGeom prst="rect">
              <a:avLst/>
            </a:prstGeom>
            <a:noFill/>
          </p:spPr>
          <p:txBody>
            <a:bodyPr wrap="square">
              <a:spAutoFit/>
            </a:bodyPr>
            <a:lstStyle/>
            <a:p>
              <a:pPr>
                <a:spcBef>
                  <a:spcPts val="600"/>
                </a:spcBef>
                <a:buSzPct val="120000"/>
              </a:pPr>
              <a:r>
                <a:rPr lang="en-US" sz="3000" dirty="0">
                  <a:latin typeface="Atkinson Hyperlegible" pitchFamily="2" charset="77"/>
                </a:rPr>
                <a:t>Human feces, containing over a billion pathogens per gram, </a:t>
              </a:r>
              <a:r>
                <a:rPr lang="en-US" sz="3000" b="1" dirty="0">
                  <a:solidFill>
                    <a:srgbClr val="51B453"/>
                  </a:solidFill>
                  <a:latin typeface="Atkinson Hyperlegible" pitchFamily="2" charset="77"/>
                </a:rPr>
                <a:t>pose a significant health risk</a:t>
              </a:r>
              <a:r>
                <a:rPr lang="en-US" sz="3000" dirty="0">
                  <a:latin typeface="Atkinson Hyperlegible" pitchFamily="2" charset="77"/>
                </a:rPr>
                <a:t>, especially in health care settings.</a:t>
              </a:r>
            </a:p>
          </p:txBody>
        </p:sp>
      </p:grpSp>
      <p:grpSp>
        <p:nvGrpSpPr>
          <p:cNvPr id="12" name="02">
            <a:extLst>
              <a:ext uri="{FF2B5EF4-FFF2-40B4-BE49-F238E27FC236}">
                <a16:creationId xmlns:a16="http://schemas.microsoft.com/office/drawing/2014/main" id="{051A43AE-C5A9-C948-581F-3584EE116FBA}"/>
              </a:ext>
            </a:extLst>
          </p:cNvPr>
          <p:cNvGrpSpPr/>
          <p:nvPr/>
        </p:nvGrpSpPr>
        <p:grpSpPr>
          <a:xfrm>
            <a:off x="230601" y="1340062"/>
            <a:ext cx="5100224" cy="4607512"/>
            <a:chOff x="230601" y="1340062"/>
            <a:chExt cx="5100224" cy="4607512"/>
          </a:xfrm>
        </p:grpSpPr>
        <p:pic>
          <p:nvPicPr>
            <p:cNvPr id="16" name="Picture 15">
              <a:extLst>
                <a:ext uri="{FF2B5EF4-FFF2-40B4-BE49-F238E27FC236}">
                  <a16:creationId xmlns:a16="http://schemas.microsoft.com/office/drawing/2014/main" id="{21029F71-94C8-AE86-A83D-C3DB8F55DB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01625"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20" name="Rectangle 19">
              <a:extLst>
                <a:ext uri="{FF2B5EF4-FFF2-40B4-BE49-F238E27FC236}">
                  <a16:creationId xmlns:a16="http://schemas.microsoft.com/office/drawing/2014/main" id="{F96A503D-3D23-34F4-5333-10236EF11183}"/>
                </a:ext>
              </a:extLst>
            </p:cNvPr>
            <p:cNvSpPr/>
            <p:nvPr/>
          </p:nvSpPr>
          <p:spPr>
            <a:xfrm>
              <a:off x="301624" y="5695572"/>
              <a:ext cx="1404000" cy="252001"/>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freepik.com</a:t>
              </a:r>
            </a:p>
          </p:txBody>
        </p:sp>
        <p:grpSp>
          <p:nvGrpSpPr>
            <p:cNvPr id="21" name="Group 20">
              <a:extLst>
                <a:ext uri="{FF2B5EF4-FFF2-40B4-BE49-F238E27FC236}">
                  <a16:creationId xmlns:a16="http://schemas.microsoft.com/office/drawing/2014/main" id="{B5982673-745D-5197-DD3B-AD4F30362426}"/>
                </a:ext>
              </a:extLst>
            </p:cNvPr>
            <p:cNvGrpSpPr/>
            <p:nvPr/>
          </p:nvGrpSpPr>
          <p:grpSpPr>
            <a:xfrm>
              <a:off x="230601" y="1340062"/>
              <a:ext cx="822960" cy="822960"/>
              <a:chOff x="4899110" y="2804160"/>
              <a:chExt cx="822960" cy="822960"/>
            </a:xfrm>
          </p:grpSpPr>
          <p:cxnSp>
            <p:nvCxnSpPr>
              <p:cNvPr id="22" name="Straight Connector 21">
                <a:extLst>
                  <a:ext uri="{FF2B5EF4-FFF2-40B4-BE49-F238E27FC236}">
                    <a16:creationId xmlns:a16="http://schemas.microsoft.com/office/drawing/2014/main" id="{A20A83D5-ECFC-BCD2-B0CD-DC26E25D4248}"/>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FA0C701-E576-7BEE-1B80-B823D8B26259}"/>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grpSp>
        <p:nvGrpSpPr>
          <p:cNvPr id="47" name="03_01">
            <a:extLst>
              <a:ext uri="{FF2B5EF4-FFF2-40B4-BE49-F238E27FC236}">
                <a16:creationId xmlns:a16="http://schemas.microsoft.com/office/drawing/2014/main" id="{09046CDF-398E-A371-64CB-F8E48B89302C}"/>
              </a:ext>
            </a:extLst>
          </p:cNvPr>
          <p:cNvGrpSpPr/>
          <p:nvPr/>
        </p:nvGrpSpPr>
        <p:grpSpPr>
          <a:xfrm>
            <a:off x="5326332" y="1375574"/>
            <a:ext cx="6637068" cy="4607512"/>
            <a:chOff x="5326332" y="1375574"/>
            <a:chExt cx="6637068" cy="4607512"/>
          </a:xfrm>
        </p:grpSpPr>
        <p:grpSp>
          <p:nvGrpSpPr>
            <p:cNvPr id="35" name="Group 34">
              <a:extLst>
                <a:ext uri="{FF2B5EF4-FFF2-40B4-BE49-F238E27FC236}">
                  <a16:creationId xmlns:a16="http://schemas.microsoft.com/office/drawing/2014/main" id="{38929DC5-4CDC-56CA-BFEE-03E769593812}"/>
                </a:ext>
              </a:extLst>
            </p:cNvPr>
            <p:cNvGrpSpPr/>
            <p:nvPr/>
          </p:nvGrpSpPr>
          <p:grpSpPr>
            <a:xfrm>
              <a:off x="5326332" y="1375574"/>
              <a:ext cx="6637068" cy="4607512"/>
              <a:chOff x="5326332" y="1375574"/>
              <a:chExt cx="6637068" cy="4607512"/>
            </a:xfrm>
          </p:grpSpPr>
          <p:sp>
            <p:nvSpPr>
              <p:cNvPr id="36" name="Google Shape;719;p14">
                <a:extLst>
                  <a:ext uri="{FF2B5EF4-FFF2-40B4-BE49-F238E27FC236}">
                    <a16:creationId xmlns:a16="http://schemas.microsoft.com/office/drawing/2014/main" id="{D077F093-3A04-19CB-BE3A-4C5F2EF0AAE6}"/>
                  </a:ext>
                </a:extLst>
              </p:cNvPr>
              <p:cNvSpPr/>
              <p:nvPr/>
            </p:nvSpPr>
            <p:spPr>
              <a:xfrm>
                <a:off x="5326332" y="1375574"/>
                <a:ext cx="6561553" cy="4572000"/>
              </a:xfrm>
              <a:prstGeom prst="rect">
                <a:avLst/>
              </a:prstGeom>
              <a:solidFill>
                <a:srgbClr val="80BC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tkinson Hyperlegible" pitchFamily="2" charset="0"/>
                  <a:ea typeface="Atkinson Hyperlegible"/>
                  <a:cs typeface="Atkinson Hyperlegible"/>
                  <a:sym typeface="Atkinson Hyperlegible"/>
                </a:endParaRPr>
              </a:p>
            </p:txBody>
          </p:sp>
          <p:grpSp>
            <p:nvGrpSpPr>
              <p:cNvPr id="37" name="Group 36">
                <a:extLst>
                  <a:ext uri="{FF2B5EF4-FFF2-40B4-BE49-F238E27FC236}">
                    <a16:creationId xmlns:a16="http://schemas.microsoft.com/office/drawing/2014/main" id="{0A8A7435-917A-C251-DF2E-9A601EE7720D}"/>
                  </a:ext>
                </a:extLst>
              </p:cNvPr>
              <p:cNvGrpSpPr/>
              <p:nvPr/>
            </p:nvGrpSpPr>
            <p:grpSpPr>
              <a:xfrm rot="10800000">
                <a:off x="11140440" y="5160126"/>
                <a:ext cx="822960" cy="822960"/>
                <a:chOff x="4899110" y="2804160"/>
                <a:chExt cx="822960" cy="822960"/>
              </a:xfrm>
            </p:grpSpPr>
            <p:cxnSp>
              <p:nvCxnSpPr>
                <p:cNvPr id="38" name="Straight Connector 37">
                  <a:extLst>
                    <a:ext uri="{FF2B5EF4-FFF2-40B4-BE49-F238E27FC236}">
                      <a16:creationId xmlns:a16="http://schemas.microsoft.com/office/drawing/2014/main" id="{A9380E08-6F72-6466-4FAE-A4659E0A4DF8}"/>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ABE52CB-FE27-49AC-CC73-9C9068572C94}"/>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8" name="TextBox 17">
              <a:extLst>
                <a:ext uri="{FF2B5EF4-FFF2-40B4-BE49-F238E27FC236}">
                  <a16:creationId xmlns:a16="http://schemas.microsoft.com/office/drawing/2014/main" id="{D2181DBD-8FAB-93A4-2DE2-739B97C0DF8F}"/>
                </a:ext>
              </a:extLst>
            </p:cNvPr>
            <p:cNvSpPr txBox="1"/>
            <p:nvPr/>
          </p:nvSpPr>
          <p:spPr>
            <a:xfrm>
              <a:off x="5651516" y="2230413"/>
              <a:ext cx="6159924" cy="2862322"/>
            </a:xfrm>
            <a:prstGeom prst="rect">
              <a:avLst/>
            </a:prstGeom>
            <a:noFill/>
          </p:spPr>
          <p:txBody>
            <a:bodyPr wrap="square">
              <a:spAutoFit/>
            </a:bodyPr>
            <a:lstStyle/>
            <a:p>
              <a:pPr>
                <a:spcBef>
                  <a:spcPts val="600"/>
                </a:spcBef>
                <a:buSzPct val="120000"/>
              </a:pPr>
              <a:r>
                <a:rPr lang="en-US" sz="3000" dirty="0">
                  <a:latin typeface="Atkinson Hyperlegible" pitchFamily="2" charset="77"/>
                </a:rPr>
                <a:t>Poor sanitation </a:t>
              </a:r>
              <a:r>
                <a:rPr lang="en-US" sz="3000" b="1" dirty="0">
                  <a:solidFill>
                    <a:srgbClr val="51B453"/>
                  </a:solidFill>
                  <a:latin typeface="Atkinson Hyperlegible" pitchFamily="2" charset="77"/>
                </a:rPr>
                <a:t>spreads diseases </a:t>
              </a:r>
              <a:r>
                <a:rPr lang="en-US" sz="3000" dirty="0">
                  <a:latin typeface="Atkinson Hyperlegible" pitchFamily="2" charset="77"/>
                </a:rPr>
                <a:t>like cholera, vector-borne diseases (e.g., Lymphatic filariasis, West Nile Virus, malaria, Zika) and neglected tropical diseases (e.g., helminth infections, schistosomiasis).</a:t>
              </a:r>
            </a:p>
          </p:txBody>
        </p:sp>
      </p:grpSp>
      <p:grpSp>
        <p:nvGrpSpPr>
          <p:cNvPr id="24" name="03">
            <a:extLst>
              <a:ext uri="{FF2B5EF4-FFF2-40B4-BE49-F238E27FC236}">
                <a16:creationId xmlns:a16="http://schemas.microsoft.com/office/drawing/2014/main" id="{D6D2ED06-0C77-1BD4-BB6A-6A82D9F4C3CC}"/>
              </a:ext>
            </a:extLst>
          </p:cNvPr>
          <p:cNvGrpSpPr/>
          <p:nvPr/>
        </p:nvGrpSpPr>
        <p:grpSpPr>
          <a:xfrm>
            <a:off x="230601" y="1340062"/>
            <a:ext cx="5100224" cy="4607512"/>
            <a:chOff x="230601" y="1340062"/>
            <a:chExt cx="5100224" cy="4607512"/>
          </a:xfrm>
        </p:grpSpPr>
        <p:pic>
          <p:nvPicPr>
            <p:cNvPr id="25" name="Picture 24">
              <a:extLst>
                <a:ext uri="{FF2B5EF4-FFF2-40B4-BE49-F238E27FC236}">
                  <a16:creationId xmlns:a16="http://schemas.microsoft.com/office/drawing/2014/main" id="{6C562AD6-188F-2729-AAEA-99335A8B0FC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01625" y="1375574"/>
              <a:ext cx="5029200" cy="4572000"/>
            </a:xfrm>
            <a:custGeom>
              <a:avLst/>
              <a:gdLst>
                <a:gd name="connsiteX0" fmla="*/ 0 w 5029200"/>
                <a:gd name="connsiteY0" fmla="*/ 0 h 4572000"/>
                <a:gd name="connsiteX1" fmla="*/ 5029200 w 5029200"/>
                <a:gd name="connsiteY1" fmla="*/ 0 h 4572000"/>
                <a:gd name="connsiteX2" fmla="*/ 5029200 w 5029200"/>
                <a:gd name="connsiteY2" fmla="*/ 4572000 h 4572000"/>
                <a:gd name="connsiteX3" fmla="*/ 0 w 50292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5029200" h="4572000">
                  <a:moveTo>
                    <a:pt x="0" y="0"/>
                  </a:moveTo>
                  <a:lnTo>
                    <a:pt x="5029200" y="0"/>
                  </a:lnTo>
                  <a:lnTo>
                    <a:pt x="5029200" y="4572000"/>
                  </a:lnTo>
                  <a:lnTo>
                    <a:pt x="0" y="4572000"/>
                  </a:lnTo>
                  <a:close/>
                </a:path>
              </a:pathLst>
            </a:custGeom>
          </p:spPr>
        </p:pic>
        <p:sp>
          <p:nvSpPr>
            <p:cNvPr id="26" name="Rectangle 25">
              <a:extLst>
                <a:ext uri="{FF2B5EF4-FFF2-40B4-BE49-F238E27FC236}">
                  <a16:creationId xmlns:a16="http://schemas.microsoft.com/office/drawing/2014/main" id="{564D5E28-658B-F724-3347-04896A985F71}"/>
                </a:ext>
              </a:extLst>
            </p:cNvPr>
            <p:cNvSpPr/>
            <p:nvPr/>
          </p:nvSpPr>
          <p:spPr>
            <a:xfrm>
              <a:off x="301624" y="5695574"/>
              <a:ext cx="1512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WHO/Ala </a:t>
              </a:r>
              <a:r>
                <a:rPr lang="en-US" sz="1050" dirty="0" err="1">
                  <a:solidFill>
                    <a:srgbClr val="000000"/>
                  </a:solidFill>
                  <a:latin typeface="Atkinson Hyperlegible" pitchFamily="2" charset="0"/>
                </a:rPr>
                <a:t>Kheir</a:t>
              </a:r>
              <a:endParaRPr lang="en-US" sz="1050" dirty="0">
                <a:solidFill>
                  <a:srgbClr val="000000"/>
                </a:solidFill>
                <a:latin typeface="Atkinson Hyperlegible" pitchFamily="2" charset="0"/>
              </a:endParaRPr>
            </a:p>
          </p:txBody>
        </p:sp>
        <p:grpSp>
          <p:nvGrpSpPr>
            <p:cNvPr id="27" name="Group 26">
              <a:extLst>
                <a:ext uri="{FF2B5EF4-FFF2-40B4-BE49-F238E27FC236}">
                  <a16:creationId xmlns:a16="http://schemas.microsoft.com/office/drawing/2014/main" id="{45AA7346-158A-7411-0A9E-E0FB80542C2E}"/>
                </a:ext>
              </a:extLst>
            </p:cNvPr>
            <p:cNvGrpSpPr/>
            <p:nvPr/>
          </p:nvGrpSpPr>
          <p:grpSpPr>
            <a:xfrm>
              <a:off x="230601" y="1340062"/>
              <a:ext cx="822960" cy="822960"/>
              <a:chOff x="4899110" y="2804160"/>
              <a:chExt cx="822960" cy="822960"/>
            </a:xfrm>
          </p:grpSpPr>
          <p:cxnSp>
            <p:nvCxnSpPr>
              <p:cNvPr id="28" name="Straight Connector 27">
                <a:extLst>
                  <a:ext uri="{FF2B5EF4-FFF2-40B4-BE49-F238E27FC236}">
                    <a16:creationId xmlns:a16="http://schemas.microsoft.com/office/drawing/2014/main" id="{4EBD2F2B-A2D2-297B-914F-5B99F1F2AC9B}"/>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A59DA03-0F8B-08F9-9134-3226032FB741}"/>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pic>
        <p:nvPicPr>
          <p:cNvPr id="48" name="04">
            <a:hlinkClick r:id="" action="ppaction://media"/>
            <a:extLst>
              <a:ext uri="{FF2B5EF4-FFF2-40B4-BE49-F238E27FC236}">
                <a16:creationId xmlns:a16="http://schemas.microsoft.com/office/drawing/2014/main" id="{A7B95424-4176-A85A-2991-1E43E33F83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81" y="6858000"/>
            <a:ext cx="609600" cy="609600"/>
          </a:xfrm>
          <a:prstGeom prst="rect">
            <a:avLst/>
          </a:prstGeom>
        </p:spPr>
      </p:pic>
    </p:spTree>
    <p:extLst>
      <p:ext uri="{BB962C8B-B14F-4D97-AF65-F5344CB8AC3E}">
        <p14:creationId xmlns:p14="http://schemas.microsoft.com/office/powerpoint/2010/main" val="839161996"/>
      </p:ext>
    </p:extLst>
  </p:cSld>
  <p:clrMapOvr>
    <a:masterClrMapping/>
  </p:clrMapOvr>
  <mc:AlternateContent xmlns:mc="http://schemas.openxmlformats.org/markup-compatibility/2006">
    <mc:Choice xmlns:p14="http://schemas.microsoft.com/office/powerpoint/2010/main" Requires="p14">
      <p:transition spd="slow" p14:dur="2000" advTm="43510"/>
    </mc:Choice>
    <mc:Fallback>
      <p:transition spd="slow" advTm="4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512" fill="hold"/>
                                        <p:tgtEl>
                                          <p:spTgt spid="48"/>
                                        </p:tgtEl>
                                      </p:cBhvr>
                                    </p:cmd>
                                  </p:childTnLst>
                                </p:cTn>
                              </p:par>
                              <p:par>
                                <p:cTn id="7" presetID="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500"/>
                                        <p:tgtEl>
                                          <p:spTgt spid="45"/>
                                        </p:tgtEl>
                                      </p:cBhvr>
                                    </p:animEffect>
                                  </p:childTnLst>
                                </p:cTn>
                              </p:par>
                              <p:par>
                                <p:cTn id="14" presetID="2" presetClass="exit" presetSubtype="2" fill="hold" nodeType="withEffect">
                                  <p:stCondLst>
                                    <p:cond delay="11000"/>
                                  </p:stCondLst>
                                  <p:childTnLst>
                                    <p:anim calcmode="lin" valueType="num">
                                      <p:cBhvr additive="base">
                                        <p:cTn id="15" dur="500"/>
                                        <p:tgtEl>
                                          <p:spTgt spid="13"/>
                                        </p:tgtEl>
                                        <p:attrNameLst>
                                          <p:attrName>ppt_x</p:attrName>
                                        </p:attrNameLst>
                                      </p:cBhvr>
                                      <p:tavLst>
                                        <p:tav tm="0">
                                          <p:val>
                                            <p:strVal val="ppt_x"/>
                                          </p:val>
                                        </p:tav>
                                        <p:tav tm="100000">
                                          <p:val>
                                            <p:strVal val="1+ppt_w/2"/>
                                          </p:val>
                                        </p:tav>
                                      </p:tavLst>
                                    </p:anim>
                                    <p:anim calcmode="lin" valueType="num">
                                      <p:cBhvr additive="base">
                                        <p:cTn id="16" dur="500"/>
                                        <p:tgtEl>
                                          <p:spTgt spid="13"/>
                                        </p:tgtEl>
                                        <p:attrNameLst>
                                          <p:attrName>ppt_y</p:attrName>
                                        </p:attrNameLst>
                                      </p:cBhvr>
                                      <p:tavLst>
                                        <p:tav tm="0">
                                          <p:val>
                                            <p:strVal val="ppt_y"/>
                                          </p:val>
                                        </p:tav>
                                        <p:tav tm="100000">
                                          <p:val>
                                            <p:strVal val="ppt_y"/>
                                          </p:val>
                                        </p:tav>
                                      </p:tavLst>
                                    </p:anim>
                                    <p:set>
                                      <p:cBhvr>
                                        <p:cTn id="17" dur="1" fill="hold">
                                          <p:stCondLst>
                                            <p:cond delay="499"/>
                                          </p:stCondLst>
                                        </p:cTn>
                                        <p:tgtEl>
                                          <p:spTgt spid="13"/>
                                        </p:tgtEl>
                                        <p:attrNameLst>
                                          <p:attrName>style.visibility</p:attrName>
                                        </p:attrNameLst>
                                      </p:cBhvr>
                                      <p:to>
                                        <p:strVal val="hidden"/>
                                      </p:to>
                                    </p:set>
                                  </p:childTnLst>
                                </p:cTn>
                              </p:par>
                              <p:par>
                                <p:cTn id="18" presetID="2" presetClass="exit" presetSubtype="2" fill="hold" nodeType="withEffect">
                                  <p:stCondLst>
                                    <p:cond delay="11000"/>
                                  </p:stCondLst>
                                  <p:childTnLst>
                                    <p:anim calcmode="lin" valueType="num">
                                      <p:cBhvr additive="base">
                                        <p:cTn id="19" dur="500"/>
                                        <p:tgtEl>
                                          <p:spTgt spid="45"/>
                                        </p:tgtEl>
                                        <p:attrNameLst>
                                          <p:attrName>ppt_x</p:attrName>
                                        </p:attrNameLst>
                                      </p:cBhvr>
                                      <p:tavLst>
                                        <p:tav tm="0">
                                          <p:val>
                                            <p:strVal val="ppt_x"/>
                                          </p:val>
                                        </p:tav>
                                        <p:tav tm="100000">
                                          <p:val>
                                            <p:strVal val="1+ppt_w/2"/>
                                          </p:val>
                                        </p:tav>
                                      </p:tavLst>
                                    </p:anim>
                                    <p:anim calcmode="lin" valueType="num">
                                      <p:cBhvr additive="base">
                                        <p:cTn id="20" dur="500"/>
                                        <p:tgtEl>
                                          <p:spTgt spid="45"/>
                                        </p:tgtEl>
                                        <p:attrNameLst>
                                          <p:attrName>ppt_y</p:attrName>
                                        </p:attrNameLst>
                                      </p:cBhvr>
                                      <p:tavLst>
                                        <p:tav tm="0">
                                          <p:val>
                                            <p:strVal val="ppt_y"/>
                                          </p:val>
                                        </p:tav>
                                        <p:tav tm="100000">
                                          <p:val>
                                            <p:strVal val="ppt_y"/>
                                          </p:val>
                                        </p:tav>
                                      </p:tavLst>
                                    </p:anim>
                                    <p:set>
                                      <p:cBhvr>
                                        <p:cTn id="21" dur="1" fill="hold">
                                          <p:stCondLst>
                                            <p:cond delay="499"/>
                                          </p:stCondLst>
                                        </p:cTn>
                                        <p:tgtEl>
                                          <p:spTgt spid="45"/>
                                        </p:tgtEl>
                                        <p:attrNameLst>
                                          <p:attrName>style.visibility</p:attrName>
                                        </p:attrNameLst>
                                      </p:cBhvr>
                                      <p:to>
                                        <p:strVal val="hidden"/>
                                      </p:to>
                                    </p:set>
                                  </p:childTnLst>
                                </p:cTn>
                              </p:par>
                              <p:par>
                                <p:cTn id="22" presetID="2" presetClass="entr" presetSubtype="8" fill="hold" nodeType="withEffect">
                                  <p:stCondLst>
                                    <p:cond delay="1150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2" presetClass="entr" presetSubtype="8" fill="hold" nodeType="withEffect">
                                  <p:stCondLst>
                                    <p:cond delay="1200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500"/>
                                        <p:tgtEl>
                                          <p:spTgt spid="46"/>
                                        </p:tgtEl>
                                      </p:cBhvr>
                                    </p:animEffect>
                                  </p:childTnLst>
                                </p:cTn>
                              </p:par>
                              <p:par>
                                <p:cTn id="29" presetID="2" presetClass="exit" presetSubtype="2" fill="hold" nodeType="withEffect">
                                  <p:stCondLst>
                                    <p:cond delay="20000"/>
                                  </p:stCondLst>
                                  <p:childTnLst>
                                    <p:anim calcmode="lin" valueType="num">
                                      <p:cBhvr additive="base">
                                        <p:cTn id="30" dur="500"/>
                                        <p:tgtEl>
                                          <p:spTgt spid="12"/>
                                        </p:tgtEl>
                                        <p:attrNameLst>
                                          <p:attrName>ppt_x</p:attrName>
                                        </p:attrNameLst>
                                      </p:cBhvr>
                                      <p:tavLst>
                                        <p:tav tm="0">
                                          <p:val>
                                            <p:strVal val="ppt_x"/>
                                          </p:val>
                                        </p:tav>
                                        <p:tav tm="100000">
                                          <p:val>
                                            <p:strVal val="1+ppt_w/2"/>
                                          </p:val>
                                        </p:tav>
                                      </p:tavLst>
                                    </p:anim>
                                    <p:anim calcmode="lin" valueType="num">
                                      <p:cBhvr additive="base">
                                        <p:cTn id="31" dur="500"/>
                                        <p:tgtEl>
                                          <p:spTgt spid="12"/>
                                        </p:tgtEl>
                                        <p:attrNameLst>
                                          <p:attrName>ppt_y</p:attrName>
                                        </p:attrNameLst>
                                      </p:cBhvr>
                                      <p:tavLst>
                                        <p:tav tm="0">
                                          <p:val>
                                            <p:strVal val="ppt_y"/>
                                          </p:val>
                                        </p:tav>
                                        <p:tav tm="100000">
                                          <p:val>
                                            <p:strVal val="ppt_y"/>
                                          </p:val>
                                        </p:tav>
                                      </p:tavLst>
                                    </p:anim>
                                    <p:set>
                                      <p:cBhvr>
                                        <p:cTn id="32" dur="1" fill="hold">
                                          <p:stCondLst>
                                            <p:cond delay="499"/>
                                          </p:stCondLst>
                                        </p:cTn>
                                        <p:tgtEl>
                                          <p:spTgt spid="12"/>
                                        </p:tgtEl>
                                        <p:attrNameLst>
                                          <p:attrName>style.visibility</p:attrName>
                                        </p:attrNameLst>
                                      </p:cBhvr>
                                      <p:to>
                                        <p:strVal val="hidden"/>
                                      </p:to>
                                    </p:set>
                                  </p:childTnLst>
                                </p:cTn>
                              </p:par>
                              <p:par>
                                <p:cTn id="33" presetID="2" presetClass="exit" presetSubtype="2" fill="hold" nodeType="withEffect">
                                  <p:stCondLst>
                                    <p:cond delay="20000"/>
                                  </p:stCondLst>
                                  <p:childTnLst>
                                    <p:anim calcmode="lin" valueType="num">
                                      <p:cBhvr additive="base">
                                        <p:cTn id="34" dur="500"/>
                                        <p:tgtEl>
                                          <p:spTgt spid="46"/>
                                        </p:tgtEl>
                                        <p:attrNameLst>
                                          <p:attrName>ppt_x</p:attrName>
                                        </p:attrNameLst>
                                      </p:cBhvr>
                                      <p:tavLst>
                                        <p:tav tm="0">
                                          <p:val>
                                            <p:strVal val="ppt_x"/>
                                          </p:val>
                                        </p:tav>
                                        <p:tav tm="100000">
                                          <p:val>
                                            <p:strVal val="1+ppt_w/2"/>
                                          </p:val>
                                        </p:tav>
                                      </p:tavLst>
                                    </p:anim>
                                    <p:anim calcmode="lin" valueType="num">
                                      <p:cBhvr additive="base">
                                        <p:cTn id="35" dur="500"/>
                                        <p:tgtEl>
                                          <p:spTgt spid="46"/>
                                        </p:tgtEl>
                                        <p:attrNameLst>
                                          <p:attrName>ppt_y</p:attrName>
                                        </p:attrNameLst>
                                      </p:cBhvr>
                                      <p:tavLst>
                                        <p:tav tm="0">
                                          <p:val>
                                            <p:strVal val="ppt_y"/>
                                          </p:val>
                                        </p:tav>
                                        <p:tav tm="100000">
                                          <p:val>
                                            <p:strVal val="ppt_y"/>
                                          </p:val>
                                        </p:tav>
                                      </p:tavLst>
                                    </p:anim>
                                    <p:set>
                                      <p:cBhvr>
                                        <p:cTn id="36" dur="1" fill="hold">
                                          <p:stCondLst>
                                            <p:cond delay="499"/>
                                          </p:stCondLst>
                                        </p:cTn>
                                        <p:tgtEl>
                                          <p:spTgt spid="46"/>
                                        </p:tgtEl>
                                        <p:attrNameLst>
                                          <p:attrName>style.visibility</p:attrName>
                                        </p:attrNameLst>
                                      </p:cBhvr>
                                      <p:to>
                                        <p:strVal val="hidden"/>
                                      </p:to>
                                    </p:set>
                                  </p:childTnLst>
                                </p:cTn>
                              </p:par>
                              <p:par>
                                <p:cTn id="37" presetID="2" presetClass="entr" presetSubtype="8" fill="hold" nodeType="withEffect">
                                  <p:stCondLst>
                                    <p:cond delay="205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0-#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2" presetClass="entr" presetSubtype="8" fill="hold" nodeType="withEffect">
                                  <p:stCondLst>
                                    <p:cond delay="2100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par>
                                <p:cTn id="44" presetID="2" presetClass="exit" presetSubtype="2" fill="hold" nodeType="withEffect">
                                  <p:stCondLst>
                                    <p:cond delay="43510"/>
                                  </p:stCondLst>
                                  <p:childTnLst>
                                    <p:anim calcmode="lin" valueType="num">
                                      <p:cBhvr additive="base">
                                        <p:cTn id="45" dur="500"/>
                                        <p:tgtEl>
                                          <p:spTgt spid="24"/>
                                        </p:tgtEl>
                                        <p:attrNameLst>
                                          <p:attrName>ppt_x</p:attrName>
                                        </p:attrNameLst>
                                      </p:cBhvr>
                                      <p:tavLst>
                                        <p:tav tm="0">
                                          <p:val>
                                            <p:strVal val="ppt_x"/>
                                          </p:val>
                                        </p:tav>
                                        <p:tav tm="100000">
                                          <p:val>
                                            <p:strVal val="1+ppt_w/2"/>
                                          </p:val>
                                        </p:tav>
                                      </p:tavLst>
                                    </p:anim>
                                    <p:anim calcmode="lin" valueType="num">
                                      <p:cBhvr additive="base">
                                        <p:cTn id="46" dur="500"/>
                                        <p:tgtEl>
                                          <p:spTgt spid="24"/>
                                        </p:tgtEl>
                                        <p:attrNameLst>
                                          <p:attrName>ppt_y</p:attrName>
                                        </p:attrNameLst>
                                      </p:cBhvr>
                                      <p:tavLst>
                                        <p:tav tm="0">
                                          <p:val>
                                            <p:strVal val="ppt_y"/>
                                          </p:val>
                                        </p:tav>
                                        <p:tav tm="100000">
                                          <p:val>
                                            <p:strVal val="ppt_y"/>
                                          </p:val>
                                        </p:tav>
                                      </p:tavLst>
                                    </p:anim>
                                    <p:set>
                                      <p:cBhvr>
                                        <p:cTn id="47" dur="1" fill="hold">
                                          <p:stCondLst>
                                            <p:cond delay="499"/>
                                          </p:stCondLst>
                                        </p:cTn>
                                        <p:tgtEl>
                                          <p:spTgt spid="24"/>
                                        </p:tgtEl>
                                        <p:attrNameLst>
                                          <p:attrName>style.visibility</p:attrName>
                                        </p:attrNameLst>
                                      </p:cBhvr>
                                      <p:to>
                                        <p:strVal val="hidden"/>
                                      </p:to>
                                    </p:set>
                                  </p:childTnLst>
                                </p:cTn>
                              </p:par>
                              <p:par>
                                <p:cTn id="48" presetID="2" presetClass="exit" presetSubtype="2" fill="hold" nodeType="withEffect">
                                  <p:stCondLst>
                                    <p:cond delay="43510"/>
                                  </p:stCondLst>
                                  <p:childTnLst>
                                    <p:anim calcmode="lin" valueType="num">
                                      <p:cBhvr additive="base">
                                        <p:cTn id="49" dur="500"/>
                                        <p:tgtEl>
                                          <p:spTgt spid="47"/>
                                        </p:tgtEl>
                                        <p:attrNameLst>
                                          <p:attrName>ppt_x</p:attrName>
                                        </p:attrNameLst>
                                      </p:cBhvr>
                                      <p:tavLst>
                                        <p:tav tm="0">
                                          <p:val>
                                            <p:strVal val="ppt_x"/>
                                          </p:val>
                                        </p:tav>
                                        <p:tav tm="100000">
                                          <p:val>
                                            <p:strVal val="1+ppt_w/2"/>
                                          </p:val>
                                        </p:tav>
                                      </p:tavLst>
                                    </p:anim>
                                    <p:anim calcmode="lin" valueType="num">
                                      <p:cBhvr additive="base">
                                        <p:cTn id="50" dur="500"/>
                                        <p:tgtEl>
                                          <p:spTgt spid="47"/>
                                        </p:tgtEl>
                                        <p:attrNameLst>
                                          <p:attrName>ppt_y</p:attrName>
                                        </p:attrNameLst>
                                      </p:cBhvr>
                                      <p:tavLst>
                                        <p:tav tm="0">
                                          <p:val>
                                            <p:strVal val="ppt_y"/>
                                          </p:val>
                                        </p:tav>
                                        <p:tav tm="100000">
                                          <p:val>
                                            <p:strVal val="ppt_y"/>
                                          </p:val>
                                        </p:tav>
                                      </p:tavLst>
                                    </p:anim>
                                    <p:set>
                                      <p:cBhvr>
                                        <p:cTn id="51" dur="1" fill="hold">
                                          <p:stCondLst>
                                            <p:cond delay="499"/>
                                          </p:stCondLst>
                                        </p:cTn>
                                        <p:tgtEl>
                                          <p:spTgt spid="47"/>
                                        </p:tgtEl>
                                        <p:attrNameLst>
                                          <p:attrName>style.visibility</p:attrName>
                                        </p:attrNameLst>
                                      </p:cBhvr>
                                      <p:to>
                                        <p:strVal val="hidden"/>
                                      </p:to>
                                    </p:set>
                                  </p:childTnLst>
                                </p:cTn>
                              </p:par>
                              <p:par>
                                <p:cTn id="52" presetID="2" presetClass="exit" presetSubtype="8" fill="hold" grpId="0" nodeType="withEffect">
                                  <p:stCondLst>
                                    <p:cond delay="43510"/>
                                  </p:stCondLst>
                                  <p:childTnLst>
                                    <p:anim calcmode="lin" valueType="num">
                                      <p:cBhvr additive="base">
                                        <p:cTn id="53" dur="500"/>
                                        <p:tgtEl>
                                          <p:spTgt spid="3"/>
                                        </p:tgtEl>
                                        <p:attrNameLst>
                                          <p:attrName>ppt_x</p:attrName>
                                        </p:attrNameLst>
                                      </p:cBhvr>
                                      <p:tavLst>
                                        <p:tav tm="0">
                                          <p:val>
                                            <p:strVal val="ppt_x"/>
                                          </p:val>
                                        </p:tav>
                                        <p:tav tm="100000">
                                          <p:val>
                                            <p:strVal val="0-ppt_w/2"/>
                                          </p:val>
                                        </p:tav>
                                      </p:tavLst>
                                    </p:anim>
                                    <p:anim calcmode="lin" valueType="num">
                                      <p:cBhvr additive="base">
                                        <p:cTn id="54" dur="500"/>
                                        <p:tgtEl>
                                          <p:spTgt spid="3"/>
                                        </p:tgtEl>
                                        <p:attrNameLst>
                                          <p:attrName>ppt_y</p:attrName>
                                        </p:attrNameLst>
                                      </p:cBhvr>
                                      <p:tavLst>
                                        <p:tav tm="0">
                                          <p:val>
                                            <p:strVal val="ppt_y"/>
                                          </p:val>
                                        </p:tav>
                                        <p:tav tm="100000">
                                          <p:val>
                                            <p:strVal val="ppt_y"/>
                                          </p:val>
                                        </p:tav>
                                      </p:tavLst>
                                    </p:anim>
                                    <p:set>
                                      <p:cBhvr>
                                        <p:cTn id="5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8"/>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Image">
            <a:extLst>
              <a:ext uri="{FF2B5EF4-FFF2-40B4-BE49-F238E27FC236}">
                <a16:creationId xmlns:a16="http://schemas.microsoft.com/office/drawing/2014/main" id="{CFD88765-AB17-DAB2-FD7B-9F1EA7571E23}"/>
              </a:ext>
            </a:extLst>
          </p:cNvPr>
          <p:cNvGrpSpPr/>
          <p:nvPr/>
        </p:nvGrpSpPr>
        <p:grpSpPr>
          <a:xfrm>
            <a:off x="6884734" y="804300"/>
            <a:ext cx="5307266" cy="5559054"/>
            <a:chOff x="6663278" y="754332"/>
            <a:chExt cx="5307266" cy="5559054"/>
          </a:xfrm>
        </p:grpSpPr>
        <p:grpSp>
          <p:nvGrpSpPr>
            <p:cNvPr id="2" name="Image">
              <a:extLst>
                <a:ext uri="{FF2B5EF4-FFF2-40B4-BE49-F238E27FC236}">
                  <a16:creationId xmlns:a16="http://schemas.microsoft.com/office/drawing/2014/main" id="{C050F2D7-D12A-A013-2F6F-817A5F756D15}"/>
                </a:ext>
              </a:extLst>
            </p:cNvPr>
            <p:cNvGrpSpPr>
              <a:grpSpLocks/>
            </p:cNvGrpSpPr>
            <p:nvPr/>
          </p:nvGrpSpPr>
          <p:grpSpPr>
            <a:xfrm>
              <a:off x="6663278" y="1244829"/>
              <a:ext cx="5307266" cy="5068557"/>
              <a:chOff x="6663278" y="1438404"/>
              <a:chExt cx="5307266" cy="5068557"/>
            </a:xfrm>
          </p:grpSpPr>
          <p:pic>
            <p:nvPicPr>
              <p:cNvPr id="95" name="Picture 94" descr="A picture containing floor, building, blue, trash&#10;&#10;Description automatically generated">
                <a:extLst>
                  <a:ext uri="{FF2B5EF4-FFF2-40B4-BE49-F238E27FC236}">
                    <a16:creationId xmlns:a16="http://schemas.microsoft.com/office/drawing/2014/main" id="{99538A9B-0E6F-4221-82CF-DD795B77985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95" t="5338" r="2454" b="1041"/>
              <a:stretch/>
            </p:blipFill>
            <p:spPr>
              <a:xfrm>
                <a:off x="6663278" y="1438404"/>
                <a:ext cx="5232081" cy="5036773"/>
              </a:xfrm>
              <a:custGeom>
                <a:avLst/>
                <a:gdLst>
                  <a:gd name="connsiteX0" fmla="*/ 0 w 5212080"/>
                  <a:gd name="connsiteY0" fmla="*/ 0 h 5029200"/>
                  <a:gd name="connsiteX1" fmla="*/ 5212080 w 5212080"/>
                  <a:gd name="connsiteY1" fmla="*/ 0 h 5029200"/>
                  <a:gd name="connsiteX2" fmla="*/ 5212080 w 5212080"/>
                  <a:gd name="connsiteY2" fmla="*/ 5029200 h 5029200"/>
                  <a:gd name="connsiteX3" fmla="*/ 0 w 521208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5212080" h="5029200">
                    <a:moveTo>
                      <a:pt x="0" y="0"/>
                    </a:moveTo>
                    <a:lnTo>
                      <a:pt x="5212080" y="0"/>
                    </a:lnTo>
                    <a:lnTo>
                      <a:pt x="5212080" y="5029200"/>
                    </a:lnTo>
                    <a:lnTo>
                      <a:pt x="0" y="5029200"/>
                    </a:lnTo>
                    <a:close/>
                  </a:path>
                </a:pathLst>
              </a:custGeom>
            </p:spPr>
          </p:pic>
          <p:sp>
            <p:nvSpPr>
              <p:cNvPr id="19" name="Rectangle 18">
                <a:extLst>
                  <a:ext uri="{FF2B5EF4-FFF2-40B4-BE49-F238E27FC236}">
                    <a16:creationId xmlns:a16="http://schemas.microsoft.com/office/drawing/2014/main" id="{4BF36212-71DD-9DF9-5A30-496E41278ADC}"/>
                  </a:ext>
                </a:extLst>
              </p:cNvPr>
              <p:cNvSpPr>
                <a:spLocks/>
              </p:cNvSpPr>
              <p:nvPr/>
            </p:nvSpPr>
            <p:spPr>
              <a:xfrm>
                <a:off x="6663278" y="4551461"/>
                <a:ext cx="5228169" cy="1923716"/>
              </a:xfrm>
              <a:prstGeom prst="rect">
                <a:avLst/>
              </a:prstGeom>
              <a:gradFill flip="none" rotWithShape="1">
                <a:gsLst>
                  <a:gs pos="0">
                    <a:schemeClr val="tx1">
                      <a:alpha val="60000"/>
                    </a:schemeClr>
                  </a:gs>
                  <a:gs pos="100000">
                    <a:schemeClr val="tx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3">
                <a:extLst>
                  <a:ext uri="{FF2B5EF4-FFF2-40B4-BE49-F238E27FC236}">
                    <a16:creationId xmlns:a16="http://schemas.microsoft.com/office/drawing/2014/main" id="{63A1A96A-C3A1-4D88-8B18-E1B380935357}"/>
                  </a:ext>
                </a:extLst>
              </p:cNvPr>
              <p:cNvSpPr>
                <a:spLocks/>
              </p:cNvSpPr>
              <p:nvPr/>
            </p:nvSpPr>
            <p:spPr bwMode="auto">
              <a:xfrm>
                <a:off x="6801072" y="5623223"/>
                <a:ext cx="4958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bg1"/>
                    </a:solidFill>
                    <a:effectLst/>
                    <a:latin typeface="Atkinson Hyperlegible" pitchFamily="2" charset="0"/>
                  </a:rPr>
                  <a:t>Gender segregated toilet with hand washing station in Cox’s Bazaar, Bangladesh.</a:t>
                </a:r>
                <a:endParaRPr kumimoji="0" lang="en-US" altLang="en-US" sz="1600" b="1" i="0" u="none" strike="noStrike" cap="none" normalizeH="0" baseline="0" dirty="0">
                  <a:ln>
                    <a:noFill/>
                  </a:ln>
                  <a:solidFill>
                    <a:schemeClr val="bg1"/>
                  </a:solidFill>
                  <a:effectLst/>
                  <a:latin typeface="Atkinson Hyperlegible" pitchFamily="2" charset="0"/>
                </a:endParaRPr>
              </a:p>
            </p:txBody>
          </p:sp>
          <p:sp>
            <p:nvSpPr>
              <p:cNvPr id="58" name="Rectangle 57">
                <a:extLst>
                  <a:ext uri="{FF2B5EF4-FFF2-40B4-BE49-F238E27FC236}">
                    <a16:creationId xmlns:a16="http://schemas.microsoft.com/office/drawing/2014/main" id="{BAD63F1A-21CE-4B73-8596-22BDA2F82736}"/>
                  </a:ext>
                </a:extLst>
              </p:cNvPr>
              <p:cNvSpPr>
                <a:spLocks/>
              </p:cNvSpPr>
              <p:nvPr/>
            </p:nvSpPr>
            <p:spPr>
              <a:xfrm>
                <a:off x="10111740" y="6224581"/>
                <a:ext cx="1783619"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Miriam </a:t>
                </a:r>
                <a:r>
                  <a:rPr lang="en-US" sz="1050" dirty="0" err="1">
                    <a:solidFill>
                      <a:srgbClr val="000000"/>
                    </a:solidFill>
                    <a:latin typeface="Atkinson Hyperlegible" pitchFamily="2" charset="0"/>
                  </a:rPr>
                  <a:t>Klinkenberg</a:t>
                </a:r>
                <a:endParaRPr lang="en-US" sz="1050" dirty="0">
                  <a:solidFill>
                    <a:srgbClr val="000000"/>
                  </a:solidFill>
                  <a:latin typeface="Atkinson Hyperlegible" pitchFamily="2" charset="0"/>
                </a:endParaRPr>
              </a:p>
            </p:txBody>
          </p:sp>
          <p:grpSp>
            <p:nvGrpSpPr>
              <p:cNvPr id="10" name="Group 9">
                <a:extLst>
                  <a:ext uri="{FF2B5EF4-FFF2-40B4-BE49-F238E27FC236}">
                    <a16:creationId xmlns:a16="http://schemas.microsoft.com/office/drawing/2014/main" id="{4E617BD8-CA26-8376-059E-7EA75B3817D2}"/>
                  </a:ext>
                </a:extLst>
              </p:cNvPr>
              <p:cNvGrpSpPr>
                <a:grpSpLocks/>
              </p:cNvGrpSpPr>
              <p:nvPr/>
            </p:nvGrpSpPr>
            <p:grpSpPr>
              <a:xfrm rot="10800000">
                <a:off x="11147584" y="5684001"/>
                <a:ext cx="822960" cy="822960"/>
                <a:chOff x="4899110" y="2804160"/>
                <a:chExt cx="822960" cy="822960"/>
              </a:xfrm>
            </p:grpSpPr>
            <p:cxnSp>
              <p:nvCxnSpPr>
                <p:cNvPr id="11" name="Straight Connector 10">
                  <a:extLst>
                    <a:ext uri="{FF2B5EF4-FFF2-40B4-BE49-F238E27FC236}">
                      <a16:creationId xmlns:a16="http://schemas.microsoft.com/office/drawing/2014/main" id="{D6E1FEAB-81EF-F9E8-5332-B1845A5048F8}"/>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DF278C9-D370-49CA-226C-1286B3CDE8D5}"/>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grpSp>
          <p:nvGrpSpPr>
            <p:cNvPr id="96" name="Icon">
              <a:extLst>
                <a:ext uri="{FF2B5EF4-FFF2-40B4-BE49-F238E27FC236}">
                  <a16:creationId xmlns:a16="http://schemas.microsoft.com/office/drawing/2014/main" id="{1E21B61A-99F2-45AD-B260-79F6F5EB71E3}"/>
                </a:ext>
              </a:extLst>
            </p:cNvPr>
            <p:cNvGrpSpPr/>
            <p:nvPr/>
          </p:nvGrpSpPr>
          <p:grpSpPr>
            <a:xfrm flipH="1">
              <a:off x="10646333" y="754332"/>
              <a:ext cx="1030532" cy="1030532"/>
              <a:chOff x="9358232" y="674604"/>
              <a:chExt cx="914400" cy="914400"/>
            </a:xfrm>
          </p:grpSpPr>
          <p:sp>
            <p:nvSpPr>
              <p:cNvPr id="97" name="Oval 96">
                <a:extLst>
                  <a:ext uri="{FF2B5EF4-FFF2-40B4-BE49-F238E27FC236}">
                    <a16:creationId xmlns:a16="http://schemas.microsoft.com/office/drawing/2014/main" id="{3798CA9E-17C8-460C-A976-47AE246AC22D}"/>
                  </a:ext>
                </a:extLst>
              </p:cNvPr>
              <p:cNvSpPr/>
              <p:nvPr/>
            </p:nvSpPr>
            <p:spPr>
              <a:xfrm>
                <a:off x="9358232" y="674604"/>
                <a:ext cx="914400" cy="914400"/>
              </a:xfrm>
              <a:prstGeom prst="ellipse">
                <a:avLst/>
              </a:prstGeom>
              <a:solidFill>
                <a:srgbClr val="51B45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Atkinson Hyperlegible" pitchFamily="2" charset="0"/>
                </a:endParaRPr>
              </a:p>
            </p:txBody>
          </p:sp>
          <p:grpSp>
            <p:nvGrpSpPr>
              <p:cNvPr id="98" name="Group 97">
                <a:extLst>
                  <a:ext uri="{FF2B5EF4-FFF2-40B4-BE49-F238E27FC236}">
                    <a16:creationId xmlns:a16="http://schemas.microsoft.com/office/drawing/2014/main" id="{3E741971-FACE-499C-8958-30D48BA51A7A}"/>
                  </a:ext>
                </a:extLst>
              </p:cNvPr>
              <p:cNvGrpSpPr/>
              <p:nvPr/>
            </p:nvGrpSpPr>
            <p:grpSpPr>
              <a:xfrm>
                <a:off x="9540556" y="850776"/>
                <a:ext cx="549752" cy="562057"/>
                <a:chOff x="10288592" y="1488569"/>
                <a:chExt cx="803444" cy="821427"/>
              </a:xfrm>
            </p:grpSpPr>
            <p:grpSp>
              <p:nvGrpSpPr>
                <p:cNvPr id="99" name="Group 98">
                  <a:extLst>
                    <a:ext uri="{FF2B5EF4-FFF2-40B4-BE49-F238E27FC236}">
                      <a16:creationId xmlns:a16="http://schemas.microsoft.com/office/drawing/2014/main" id="{BBF068F1-8377-446E-8311-61DC9FE6FF8B}"/>
                    </a:ext>
                  </a:extLst>
                </p:cNvPr>
                <p:cNvGrpSpPr/>
                <p:nvPr/>
              </p:nvGrpSpPr>
              <p:grpSpPr>
                <a:xfrm>
                  <a:off x="10651934" y="1514667"/>
                  <a:ext cx="440102" cy="575320"/>
                  <a:chOff x="37760275" y="-82550"/>
                  <a:chExt cx="831850" cy="1087438"/>
                </a:xfrm>
                <a:solidFill>
                  <a:schemeClr val="bg1"/>
                </a:solidFill>
              </p:grpSpPr>
              <p:sp>
                <p:nvSpPr>
                  <p:cNvPr id="106" name="Oval 46">
                    <a:extLst>
                      <a:ext uri="{FF2B5EF4-FFF2-40B4-BE49-F238E27FC236}">
                        <a16:creationId xmlns:a16="http://schemas.microsoft.com/office/drawing/2014/main" id="{00E50ABC-83C9-4716-B657-74EC4F47FFD8}"/>
                      </a:ext>
                    </a:extLst>
                  </p:cNvPr>
                  <p:cNvSpPr>
                    <a:spLocks noChangeArrowheads="1"/>
                  </p:cNvSpPr>
                  <p:nvPr/>
                </p:nvSpPr>
                <p:spPr bwMode="auto">
                  <a:xfrm>
                    <a:off x="37944425" y="-82550"/>
                    <a:ext cx="188912" cy="19208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47">
                    <a:extLst>
                      <a:ext uri="{FF2B5EF4-FFF2-40B4-BE49-F238E27FC236}">
                        <a16:creationId xmlns:a16="http://schemas.microsoft.com/office/drawing/2014/main" id="{53D110AF-C1C8-44BC-AC51-393264244CB8}"/>
                      </a:ext>
                    </a:extLst>
                  </p:cNvPr>
                  <p:cNvSpPr>
                    <a:spLocks/>
                  </p:cNvSpPr>
                  <p:nvPr/>
                </p:nvSpPr>
                <p:spPr bwMode="auto">
                  <a:xfrm>
                    <a:off x="37955538" y="112713"/>
                    <a:ext cx="636587" cy="758825"/>
                  </a:xfrm>
                  <a:custGeom>
                    <a:avLst/>
                    <a:gdLst>
                      <a:gd name="T0" fmla="*/ 3032 w 3092"/>
                      <a:gd name="T1" fmla="*/ 3326 h 3687"/>
                      <a:gd name="T2" fmla="*/ 2325 w 3092"/>
                      <a:gd name="T3" fmla="*/ 1865 h 3687"/>
                      <a:gd name="T4" fmla="*/ 2299 w 3092"/>
                      <a:gd name="T5" fmla="*/ 1815 h 3687"/>
                      <a:gd name="T6" fmla="*/ 2124 w 3092"/>
                      <a:gd name="T7" fmla="*/ 1724 h 3687"/>
                      <a:gd name="T8" fmla="*/ 2123 w 3092"/>
                      <a:gd name="T9" fmla="*/ 1724 h 3687"/>
                      <a:gd name="T10" fmla="*/ 2123 w 3092"/>
                      <a:gd name="T11" fmla="*/ 1723 h 3687"/>
                      <a:gd name="T12" fmla="*/ 1146 w 3092"/>
                      <a:gd name="T13" fmla="*/ 1817 h 3687"/>
                      <a:gd name="T14" fmla="*/ 1074 w 3092"/>
                      <a:gd name="T15" fmla="*/ 1386 h 3687"/>
                      <a:gd name="T16" fmla="*/ 1893 w 3092"/>
                      <a:gd name="T17" fmla="*/ 1306 h 3687"/>
                      <a:gd name="T18" fmla="*/ 2086 w 3092"/>
                      <a:gd name="T19" fmla="*/ 1116 h 3687"/>
                      <a:gd name="T20" fmla="*/ 1899 w 3092"/>
                      <a:gd name="T21" fmla="*/ 913 h 3687"/>
                      <a:gd name="T22" fmla="*/ 1008 w 3092"/>
                      <a:gd name="T23" fmla="*/ 991 h 3687"/>
                      <a:gd name="T24" fmla="*/ 910 w 3092"/>
                      <a:gd name="T25" fmla="*/ 407 h 3687"/>
                      <a:gd name="T26" fmla="*/ 402 w 3092"/>
                      <a:gd name="T27" fmla="*/ 41 h 3687"/>
                      <a:gd name="T28" fmla="*/ 40 w 3092"/>
                      <a:gd name="T29" fmla="*/ 556 h 3687"/>
                      <a:gd name="T30" fmla="*/ 285 w 3092"/>
                      <a:gd name="T31" fmla="*/ 2022 h 3687"/>
                      <a:gd name="T32" fmla="*/ 929 w 3092"/>
                      <a:gd name="T33" fmla="*/ 2341 h 3687"/>
                      <a:gd name="T34" fmla="*/ 1957 w 3092"/>
                      <a:gd name="T35" fmla="*/ 2242 h 3687"/>
                      <a:gd name="T36" fmla="*/ 2588 w 3092"/>
                      <a:gd name="T37" fmla="*/ 3547 h 3687"/>
                      <a:gd name="T38" fmla="*/ 2810 w 3092"/>
                      <a:gd name="T39" fmla="*/ 3687 h 3687"/>
                      <a:gd name="T40" fmla="*/ 2919 w 3092"/>
                      <a:gd name="T41" fmla="*/ 3661 h 3687"/>
                      <a:gd name="T42" fmla="*/ 3032 w 3092"/>
                      <a:gd name="T43" fmla="*/ 3326 h 3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2" h="3687">
                        <a:moveTo>
                          <a:pt x="3032" y="3326"/>
                        </a:moveTo>
                        <a:lnTo>
                          <a:pt x="2325" y="1865"/>
                        </a:lnTo>
                        <a:cubicBezTo>
                          <a:pt x="2320" y="1851"/>
                          <a:pt x="2300" y="1815"/>
                          <a:pt x="2299" y="1815"/>
                        </a:cubicBezTo>
                        <a:cubicBezTo>
                          <a:pt x="2260" y="1760"/>
                          <a:pt x="2197" y="1724"/>
                          <a:pt x="2124" y="1724"/>
                        </a:cubicBezTo>
                        <a:lnTo>
                          <a:pt x="2123" y="1724"/>
                        </a:lnTo>
                        <a:lnTo>
                          <a:pt x="2123" y="1723"/>
                        </a:lnTo>
                        <a:lnTo>
                          <a:pt x="1146" y="1817"/>
                        </a:lnTo>
                        <a:lnTo>
                          <a:pt x="1074" y="1386"/>
                        </a:lnTo>
                        <a:cubicBezTo>
                          <a:pt x="1074" y="1386"/>
                          <a:pt x="1890" y="1307"/>
                          <a:pt x="1893" y="1306"/>
                        </a:cubicBezTo>
                        <a:cubicBezTo>
                          <a:pt x="2036" y="1289"/>
                          <a:pt x="2083" y="1222"/>
                          <a:pt x="2086" y="1116"/>
                        </a:cubicBezTo>
                        <a:cubicBezTo>
                          <a:pt x="2090" y="1007"/>
                          <a:pt x="2006" y="917"/>
                          <a:pt x="1899" y="913"/>
                        </a:cubicBezTo>
                        <a:lnTo>
                          <a:pt x="1008" y="991"/>
                        </a:lnTo>
                        <a:lnTo>
                          <a:pt x="910" y="407"/>
                        </a:lnTo>
                        <a:cubicBezTo>
                          <a:pt x="870" y="164"/>
                          <a:pt x="642" y="0"/>
                          <a:pt x="402" y="41"/>
                        </a:cubicBezTo>
                        <a:cubicBezTo>
                          <a:pt x="162" y="82"/>
                          <a:pt x="0" y="313"/>
                          <a:pt x="40" y="556"/>
                        </a:cubicBezTo>
                        <a:lnTo>
                          <a:pt x="285" y="2022"/>
                        </a:lnTo>
                        <a:cubicBezTo>
                          <a:pt x="363" y="2285"/>
                          <a:pt x="540" y="2369"/>
                          <a:pt x="929" y="2341"/>
                        </a:cubicBezTo>
                        <a:lnTo>
                          <a:pt x="1957" y="2242"/>
                        </a:lnTo>
                        <a:lnTo>
                          <a:pt x="2588" y="3547"/>
                        </a:lnTo>
                        <a:cubicBezTo>
                          <a:pt x="2631" y="3635"/>
                          <a:pt x="2719" y="3687"/>
                          <a:pt x="2810" y="3687"/>
                        </a:cubicBezTo>
                        <a:cubicBezTo>
                          <a:pt x="2847" y="3687"/>
                          <a:pt x="2884" y="3678"/>
                          <a:pt x="2919" y="3661"/>
                        </a:cubicBezTo>
                        <a:cubicBezTo>
                          <a:pt x="3041" y="3600"/>
                          <a:pt x="3092" y="3451"/>
                          <a:pt x="3032" y="3326"/>
                        </a:cubicBezTo>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108" name="Freeform 48">
                    <a:extLst>
                      <a:ext uri="{FF2B5EF4-FFF2-40B4-BE49-F238E27FC236}">
                        <a16:creationId xmlns:a16="http://schemas.microsoft.com/office/drawing/2014/main" id="{423845AA-1649-4C55-AB41-3857DE41F4A2}"/>
                      </a:ext>
                    </a:extLst>
                  </p:cNvPr>
                  <p:cNvSpPr>
                    <a:spLocks/>
                  </p:cNvSpPr>
                  <p:nvPr/>
                </p:nvSpPr>
                <p:spPr bwMode="auto">
                  <a:xfrm>
                    <a:off x="37760275" y="309563"/>
                    <a:ext cx="682625" cy="695325"/>
                  </a:xfrm>
                  <a:custGeom>
                    <a:avLst/>
                    <a:gdLst>
                      <a:gd name="T0" fmla="*/ 1776 w 3321"/>
                      <a:gd name="T1" fmla="*/ 2985 h 3378"/>
                      <a:gd name="T2" fmla="*/ 388 w 3321"/>
                      <a:gd name="T3" fmla="*/ 1579 h 3378"/>
                      <a:gd name="T4" fmla="*/ 995 w 3321"/>
                      <a:gd name="T5" fmla="*/ 418 h 3378"/>
                      <a:gd name="T6" fmla="*/ 926 w 3321"/>
                      <a:gd name="T7" fmla="*/ 0 h 3378"/>
                      <a:gd name="T8" fmla="*/ 0 w 3321"/>
                      <a:gd name="T9" fmla="*/ 1579 h 3378"/>
                      <a:gd name="T10" fmla="*/ 1776 w 3321"/>
                      <a:gd name="T11" fmla="*/ 3378 h 3378"/>
                      <a:gd name="T12" fmla="*/ 3321 w 3321"/>
                      <a:gd name="T13" fmla="*/ 2463 h 3378"/>
                      <a:gd name="T14" fmla="*/ 3099 w 3321"/>
                      <a:gd name="T15" fmla="*/ 2001 h 3378"/>
                      <a:gd name="T16" fmla="*/ 1776 w 3321"/>
                      <a:gd name="T17" fmla="*/ 2985 h 3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1" h="3378">
                        <a:moveTo>
                          <a:pt x="1776" y="2985"/>
                        </a:moveTo>
                        <a:cubicBezTo>
                          <a:pt x="1010" y="2985"/>
                          <a:pt x="388" y="2354"/>
                          <a:pt x="388" y="1579"/>
                        </a:cubicBezTo>
                        <a:cubicBezTo>
                          <a:pt x="388" y="1097"/>
                          <a:pt x="629" y="671"/>
                          <a:pt x="995" y="418"/>
                        </a:cubicBezTo>
                        <a:lnTo>
                          <a:pt x="926" y="0"/>
                        </a:lnTo>
                        <a:cubicBezTo>
                          <a:pt x="375" y="306"/>
                          <a:pt x="0" y="899"/>
                          <a:pt x="0" y="1579"/>
                        </a:cubicBezTo>
                        <a:cubicBezTo>
                          <a:pt x="0" y="2571"/>
                          <a:pt x="796" y="3378"/>
                          <a:pt x="1776" y="3378"/>
                        </a:cubicBezTo>
                        <a:cubicBezTo>
                          <a:pt x="2438" y="3378"/>
                          <a:pt x="3016" y="3009"/>
                          <a:pt x="3321" y="2463"/>
                        </a:cubicBezTo>
                        <a:lnTo>
                          <a:pt x="3099" y="2001"/>
                        </a:lnTo>
                        <a:cubicBezTo>
                          <a:pt x="2922" y="2570"/>
                          <a:pt x="2396" y="2985"/>
                          <a:pt x="1776" y="298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00" name="Group 99">
                  <a:extLst>
                    <a:ext uri="{FF2B5EF4-FFF2-40B4-BE49-F238E27FC236}">
                      <a16:creationId xmlns:a16="http://schemas.microsoft.com/office/drawing/2014/main" id="{692DCBEF-E04C-4294-BEDD-195EDC0DC83B}"/>
                    </a:ext>
                  </a:extLst>
                </p:cNvPr>
                <p:cNvGrpSpPr/>
                <p:nvPr/>
              </p:nvGrpSpPr>
              <p:grpSpPr>
                <a:xfrm>
                  <a:off x="10288592" y="1488569"/>
                  <a:ext cx="414447" cy="442293"/>
                  <a:chOff x="28949650" y="-877888"/>
                  <a:chExt cx="3048000" cy="3252788"/>
                </a:xfrm>
                <a:solidFill>
                  <a:schemeClr val="bg1"/>
                </a:solidFill>
              </p:grpSpPr>
              <p:sp>
                <p:nvSpPr>
                  <p:cNvPr id="104" name="Freeform 66">
                    <a:extLst>
                      <a:ext uri="{FF2B5EF4-FFF2-40B4-BE49-F238E27FC236}">
                        <a16:creationId xmlns:a16="http://schemas.microsoft.com/office/drawing/2014/main" id="{ED4F8158-993F-4A41-A770-61F99E7CAB81}"/>
                      </a:ext>
                    </a:extLst>
                  </p:cNvPr>
                  <p:cNvSpPr>
                    <a:spLocks/>
                  </p:cNvSpPr>
                  <p:nvPr/>
                </p:nvSpPr>
                <p:spPr bwMode="auto">
                  <a:xfrm>
                    <a:off x="28949650" y="-215900"/>
                    <a:ext cx="1930400" cy="2590800"/>
                  </a:xfrm>
                  <a:custGeom>
                    <a:avLst/>
                    <a:gdLst>
                      <a:gd name="T0" fmla="*/ 2533 w 2533"/>
                      <a:gd name="T1" fmla="*/ 1265 h 3398"/>
                      <a:gd name="T2" fmla="*/ 1918 w 2533"/>
                      <a:gd name="T3" fmla="*/ 179 h 3398"/>
                      <a:gd name="T4" fmla="*/ 1699 w 2533"/>
                      <a:gd name="T5" fmla="*/ 514 h 3398"/>
                      <a:gd name="T6" fmla="*/ 2133 w 2533"/>
                      <a:gd name="T7" fmla="*/ 1265 h 3398"/>
                      <a:gd name="T8" fmla="*/ 1266 w 2533"/>
                      <a:gd name="T9" fmla="*/ 2131 h 3398"/>
                      <a:gd name="T10" fmla="*/ 400 w 2533"/>
                      <a:gd name="T11" fmla="*/ 1265 h 3398"/>
                      <a:gd name="T12" fmla="*/ 1033 w 2533"/>
                      <a:gd name="T13" fmla="*/ 430 h 3398"/>
                      <a:gd name="T14" fmla="*/ 1207 w 2533"/>
                      <a:gd name="T15" fmla="*/ 0 h 3398"/>
                      <a:gd name="T16" fmla="*/ 0 w 2533"/>
                      <a:gd name="T17" fmla="*/ 1265 h 3398"/>
                      <a:gd name="T18" fmla="*/ 1066 w 2533"/>
                      <a:gd name="T19" fmla="*/ 2515 h 3398"/>
                      <a:gd name="T20" fmla="*/ 1066 w 2533"/>
                      <a:gd name="T21" fmla="*/ 2731 h 3398"/>
                      <a:gd name="T22" fmla="*/ 866 w 2533"/>
                      <a:gd name="T23" fmla="*/ 2731 h 3398"/>
                      <a:gd name="T24" fmla="*/ 800 w 2533"/>
                      <a:gd name="T25" fmla="*/ 2798 h 3398"/>
                      <a:gd name="T26" fmla="*/ 800 w 2533"/>
                      <a:gd name="T27" fmla="*/ 3065 h 3398"/>
                      <a:gd name="T28" fmla="*/ 866 w 2533"/>
                      <a:gd name="T29" fmla="*/ 3131 h 3398"/>
                      <a:gd name="T30" fmla="*/ 1066 w 2533"/>
                      <a:gd name="T31" fmla="*/ 3131 h 3398"/>
                      <a:gd name="T32" fmla="*/ 1066 w 2533"/>
                      <a:gd name="T33" fmla="*/ 3331 h 3398"/>
                      <a:gd name="T34" fmla="*/ 1133 w 2533"/>
                      <a:gd name="T35" fmla="*/ 3398 h 3398"/>
                      <a:gd name="T36" fmla="*/ 1400 w 2533"/>
                      <a:gd name="T37" fmla="*/ 3398 h 3398"/>
                      <a:gd name="T38" fmla="*/ 1466 w 2533"/>
                      <a:gd name="T39" fmla="*/ 3331 h 3398"/>
                      <a:gd name="T40" fmla="*/ 1466 w 2533"/>
                      <a:gd name="T41" fmla="*/ 3131 h 3398"/>
                      <a:gd name="T42" fmla="*/ 1666 w 2533"/>
                      <a:gd name="T43" fmla="*/ 3131 h 3398"/>
                      <a:gd name="T44" fmla="*/ 1733 w 2533"/>
                      <a:gd name="T45" fmla="*/ 3065 h 3398"/>
                      <a:gd name="T46" fmla="*/ 1733 w 2533"/>
                      <a:gd name="T47" fmla="*/ 2798 h 3398"/>
                      <a:gd name="T48" fmla="*/ 1666 w 2533"/>
                      <a:gd name="T49" fmla="*/ 2731 h 3398"/>
                      <a:gd name="T50" fmla="*/ 1466 w 2533"/>
                      <a:gd name="T51" fmla="*/ 2731 h 3398"/>
                      <a:gd name="T52" fmla="*/ 1466 w 2533"/>
                      <a:gd name="T53" fmla="*/ 2515 h 3398"/>
                      <a:gd name="T54" fmla="*/ 2533 w 2533"/>
                      <a:gd name="T55" fmla="*/ 1265 h 3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33" h="3398">
                        <a:moveTo>
                          <a:pt x="2533" y="1265"/>
                        </a:moveTo>
                        <a:cubicBezTo>
                          <a:pt x="2533" y="804"/>
                          <a:pt x="2286" y="401"/>
                          <a:pt x="1918" y="179"/>
                        </a:cubicBezTo>
                        <a:cubicBezTo>
                          <a:pt x="1817" y="267"/>
                          <a:pt x="1740" y="383"/>
                          <a:pt x="1699" y="514"/>
                        </a:cubicBezTo>
                        <a:cubicBezTo>
                          <a:pt x="1958" y="664"/>
                          <a:pt x="2133" y="944"/>
                          <a:pt x="2133" y="1265"/>
                        </a:cubicBezTo>
                        <a:cubicBezTo>
                          <a:pt x="2133" y="1743"/>
                          <a:pt x="1744" y="2131"/>
                          <a:pt x="1266" y="2131"/>
                        </a:cubicBezTo>
                        <a:cubicBezTo>
                          <a:pt x="788" y="2131"/>
                          <a:pt x="400" y="1743"/>
                          <a:pt x="400" y="1265"/>
                        </a:cubicBezTo>
                        <a:cubicBezTo>
                          <a:pt x="400" y="868"/>
                          <a:pt x="668" y="533"/>
                          <a:pt x="1033" y="430"/>
                        </a:cubicBezTo>
                        <a:cubicBezTo>
                          <a:pt x="1067" y="276"/>
                          <a:pt x="1126" y="130"/>
                          <a:pt x="1207" y="0"/>
                        </a:cubicBezTo>
                        <a:cubicBezTo>
                          <a:pt x="536" y="31"/>
                          <a:pt x="0" y="586"/>
                          <a:pt x="0" y="1265"/>
                        </a:cubicBezTo>
                        <a:cubicBezTo>
                          <a:pt x="0" y="1891"/>
                          <a:pt x="454" y="2419"/>
                          <a:pt x="1066" y="2515"/>
                        </a:cubicBezTo>
                        <a:lnTo>
                          <a:pt x="1066" y="2731"/>
                        </a:lnTo>
                        <a:lnTo>
                          <a:pt x="866" y="2731"/>
                        </a:lnTo>
                        <a:cubicBezTo>
                          <a:pt x="830" y="2731"/>
                          <a:pt x="800" y="2761"/>
                          <a:pt x="800" y="2798"/>
                        </a:cubicBezTo>
                        <a:lnTo>
                          <a:pt x="800" y="3065"/>
                        </a:lnTo>
                        <a:cubicBezTo>
                          <a:pt x="800" y="3101"/>
                          <a:pt x="830" y="3131"/>
                          <a:pt x="866" y="3131"/>
                        </a:cubicBezTo>
                        <a:lnTo>
                          <a:pt x="1066" y="3131"/>
                        </a:lnTo>
                        <a:lnTo>
                          <a:pt x="1066" y="3331"/>
                        </a:lnTo>
                        <a:cubicBezTo>
                          <a:pt x="1066" y="3368"/>
                          <a:pt x="1096" y="3398"/>
                          <a:pt x="1133" y="3398"/>
                        </a:cubicBezTo>
                        <a:lnTo>
                          <a:pt x="1400" y="3398"/>
                        </a:lnTo>
                        <a:cubicBezTo>
                          <a:pt x="1436" y="3398"/>
                          <a:pt x="1466" y="3368"/>
                          <a:pt x="1466" y="3331"/>
                        </a:cubicBezTo>
                        <a:lnTo>
                          <a:pt x="1466" y="3131"/>
                        </a:lnTo>
                        <a:lnTo>
                          <a:pt x="1666" y="3131"/>
                        </a:lnTo>
                        <a:cubicBezTo>
                          <a:pt x="1703" y="3131"/>
                          <a:pt x="1733" y="3101"/>
                          <a:pt x="1733" y="3065"/>
                        </a:cubicBezTo>
                        <a:lnTo>
                          <a:pt x="1733" y="2798"/>
                        </a:lnTo>
                        <a:cubicBezTo>
                          <a:pt x="1733" y="2761"/>
                          <a:pt x="1703" y="2731"/>
                          <a:pt x="1666" y="2731"/>
                        </a:cubicBezTo>
                        <a:lnTo>
                          <a:pt x="1466" y="2731"/>
                        </a:lnTo>
                        <a:lnTo>
                          <a:pt x="1466" y="2515"/>
                        </a:lnTo>
                        <a:cubicBezTo>
                          <a:pt x="2078" y="2419"/>
                          <a:pt x="2533" y="1891"/>
                          <a:pt x="2533" y="12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7">
                    <a:extLst>
                      <a:ext uri="{FF2B5EF4-FFF2-40B4-BE49-F238E27FC236}">
                        <a16:creationId xmlns:a16="http://schemas.microsoft.com/office/drawing/2014/main" id="{EBB7AA22-BBD7-4871-918A-473CFF48478D}"/>
                      </a:ext>
                    </a:extLst>
                  </p:cNvPr>
                  <p:cNvSpPr>
                    <a:spLocks noEditPoints="1"/>
                  </p:cNvSpPr>
                  <p:nvPr/>
                </p:nvSpPr>
                <p:spPr bwMode="auto">
                  <a:xfrm>
                    <a:off x="29813250" y="-877888"/>
                    <a:ext cx="2184400" cy="2182813"/>
                  </a:xfrm>
                  <a:custGeom>
                    <a:avLst/>
                    <a:gdLst>
                      <a:gd name="T0" fmla="*/ 2600 w 2867"/>
                      <a:gd name="T1" fmla="*/ 734 h 2865"/>
                      <a:gd name="T2" fmla="*/ 2600 w 2867"/>
                      <a:gd name="T3" fmla="*/ 600 h 2865"/>
                      <a:gd name="T4" fmla="*/ 2602 w 2867"/>
                      <a:gd name="T5" fmla="*/ 734 h 2865"/>
                      <a:gd name="T6" fmla="*/ 2600 w 2867"/>
                      <a:gd name="T7" fmla="*/ 734 h 2865"/>
                      <a:gd name="T8" fmla="*/ 2800 w 2867"/>
                      <a:gd name="T9" fmla="*/ 0 h 2865"/>
                      <a:gd name="T10" fmla="*/ 2067 w 2867"/>
                      <a:gd name="T11" fmla="*/ 0 h 2865"/>
                      <a:gd name="T12" fmla="*/ 2000 w 2867"/>
                      <a:gd name="T13" fmla="*/ 67 h 2865"/>
                      <a:gd name="T14" fmla="*/ 2000 w 2867"/>
                      <a:gd name="T15" fmla="*/ 334 h 2865"/>
                      <a:gd name="T16" fmla="*/ 2067 w 2867"/>
                      <a:gd name="T17" fmla="*/ 400 h 2865"/>
                      <a:gd name="T18" fmla="*/ 2184 w 2867"/>
                      <a:gd name="T19" fmla="*/ 400 h 2865"/>
                      <a:gd name="T20" fmla="*/ 2010 w 2867"/>
                      <a:gd name="T21" fmla="*/ 575 h 2865"/>
                      <a:gd name="T22" fmla="*/ 1267 w 2867"/>
                      <a:gd name="T23" fmla="*/ 334 h 2865"/>
                      <a:gd name="T24" fmla="*/ 0 w 2867"/>
                      <a:gd name="T25" fmla="*/ 1600 h 2865"/>
                      <a:gd name="T26" fmla="*/ 615 w 2867"/>
                      <a:gd name="T27" fmla="*/ 2686 h 2865"/>
                      <a:gd name="T28" fmla="*/ 834 w 2867"/>
                      <a:gd name="T29" fmla="*/ 2351 h 2865"/>
                      <a:gd name="T30" fmla="*/ 400 w 2867"/>
                      <a:gd name="T31" fmla="*/ 1600 h 2865"/>
                      <a:gd name="T32" fmla="*/ 1267 w 2867"/>
                      <a:gd name="T33" fmla="*/ 734 h 2865"/>
                      <a:gd name="T34" fmla="*/ 2133 w 2867"/>
                      <a:gd name="T35" fmla="*/ 1600 h 2865"/>
                      <a:gd name="T36" fmla="*/ 1501 w 2867"/>
                      <a:gd name="T37" fmla="*/ 2435 h 2865"/>
                      <a:gd name="T38" fmla="*/ 1327 w 2867"/>
                      <a:gd name="T39" fmla="*/ 2865 h 2865"/>
                      <a:gd name="T40" fmla="*/ 2533 w 2867"/>
                      <a:gd name="T41" fmla="*/ 1600 h 2865"/>
                      <a:gd name="T42" fmla="*/ 2292 w 2867"/>
                      <a:gd name="T43" fmla="*/ 857 h 2865"/>
                      <a:gd name="T44" fmla="*/ 2467 w 2867"/>
                      <a:gd name="T45" fmla="*/ 683 h 2865"/>
                      <a:gd name="T46" fmla="*/ 2467 w 2867"/>
                      <a:gd name="T47" fmla="*/ 800 h 2865"/>
                      <a:gd name="T48" fmla="*/ 2533 w 2867"/>
                      <a:gd name="T49" fmla="*/ 867 h 2865"/>
                      <a:gd name="T50" fmla="*/ 2800 w 2867"/>
                      <a:gd name="T51" fmla="*/ 867 h 2865"/>
                      <a:gd name="T52" fmla="*/ 2867 w 2867"/>
                      <a:gd name="T53" fmla="*/ 800 h 2865"/>
                      <a:gd name="T54" fmla="*/ 2867 w 2867"/>
                      <a:gd name="T55" fmla="*/ 67 h 2865"/>
                      <a:gd name="T56" fmla="*/ 2800 w 2867"/>
                      <a:gd name="T57" fmla="*/ 0 h 2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7" h="2865">
                        <a:moveTo>
                          <a:pt x="2600" y="734"/>
                        </a:moveTo>
                        <a:lnTo>
                          <a:pt x="2600" y="600"/>
                        </a:lnTo>
                        <a:cubicBezTo>
                          <a:pt x="2600" y="600"/>
                          <a:pt x="2602" y="675"/>
                          <a:pt x="2602" y="734"/>
                        </a:cubicBezTo>
                        <a:lnTo>
                          <a:pt x="2600" y="734"/>
                        </a:lnTo>
                        <a:close/>
                        <a:moveTo>
                          <a:pt x="2800" y="0"/>
                        </a:moveTo>
                        <a:lnTo>
                          <a:pt x="2067" y="0"/>
                        </a:lnTo>
                        <a:cubicBezTo>
                          <a:pt x="2030" y="0"/>
                          <a:pt x="2000" y="30"/>
                          <a:pt x="2000" y="67"/>
                        </a:cubicBezTo>
                        <a:lnTo>
                          <a:pt x="2000" y="334"/>
                        </a:lnTo>
                        <a:cubicBezTo>
                          <a:pt x="2000" y="370"/>
                          <a:pt x="2030" y="400"/>
                          <a:pt x="2067" y="400"/>
                        </a:cubicBezTo>
                        <a:lnTo>
                          <a:pt x="2184" y="400"/>
                        </a:lnTo>
                        <a:lnTo>
                          <a:pt x="2010" y="575"/>
                        </a:lnTo>
                        <a:cubicBezTo>
                          <a:pt x="1793" y="417"/>
                          <a:pt x="1537" y="334"/>
                          <a:pt x="1267" y="334"/>
                        </a:cubicBezTo>
                        <a:cubicBezTo>
                          <a:pt x="568" y="334"/>
                          <a:pt x="0" y="902"/>
                          <a:pt x="0" y="1600"/>
                        </a:cubicBezTo>
                        <a:cubicBezTo>
                          <a:pt x="0" y="2061"/>
                          <a:pt x="247" y="2464"/>
                          <a:pt x="615" y="2686"/>
                        </a:cubicBezTo>
                        <a:cubicBezTo>
                          <a:pt x="716" y="2598"/>
                          <a:pt x="793" y="2482"/>
                          <a:pt x="834" y="2351"/>
                        </a:cubicBezTo>
                        <a:cubicBezTo>
                          <a:pt x="575" y="2201"/>
                          <a:pt x="400" y="1921"/>
                          <a:pt x="400" y="1600"/>
                        </a:cubicBezTo>
                        <a:cubicBezTo>
                          <a:pt x="400" y="1122"/>
                          <a:pt x="789" y="734"/>
                          <a:pt x="1267" y="734"/>
                        </a:cubicBezTo>
                        <a:cubicBezTo>
                          <a:pt x="1745" y="734"/>
                          <a:pt x="2133" y="1122"/>
                          <a:pt x="2133" y="1600"/>
                        </a:cubicBezTo>
                        <a:cubicBezTo>
                          <a:pt x="2133" y="1997"/>
                          <a:pt x="1865" y="2332"/>
                          <a:pt x="1501" y="2435"/>
                        </a:cubicBezTo>
                        <a:cubicBezTo>
                          <a:pt x="1467" y="2587"/>
                          <a:pt x="1408" y="2732"/>
                          <a:pt x="1327" y="2865"/>
                        </a:cubicBezTo>
                        <a:cubicBezTo>
                          <a:pt x="1998" y="2834"/>
                          <a:pt x="2533" y="2279"/>
                          <a:pt x="2533" y="1600"/>
                        </a:cubicBezTo>
                        <a:cubicBezTo>
                          <a:pt x="2533" y="1330"/>
                          <a:pt x="2450" y="1074"/>
                          <a:pt x="2292" y="857"/>
                        </a:cubicBezTo>
                        <a:lnTo>
                          <a:pt x="2467" y="683"/>
                        </a:lnTo>
                        <a:lnTo>
                          <a:pt x="2467" y="800"/>
                        </a:lnTo>
                        <a:cubicBezTo>
                          <a:pt x="2467" y="837"/>
                          <a:pt x="2497" y="867"/>
                          <a:pt x="2533" y="867"/>
                        </a:cubicBezTo>
                        <a:lnTo>
                          <a:pt x="2800" y="867"/>
                        </a:lnTo>
                        <a:cubicBezTo>
                          <a:pt x="2837" y="867"/>
                          <a:pt x="2867" y="837"/>
                          <a:pt x="2867" y="800"/>
                        </a:cubicBezTo>
                        <a:lnTo>
                          <a:pt x="2867" y="67"/>
                        </a:lnTo>
                        <a:cubicBezTo>
                          <a:pt x="2867" y="30"/>
                          <a:pt x="2837" y="0"/>
                          <a:pt x="28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1" name="Group 100">
                  <a:extLst>
                    <a:ext uri="{FF2B5EF4-FFF2-40B4-BE49-F238E27FC236}">
                      <a16:creationId xmlns:a16="http://schemas.microsoft.com/office/drawing/2014/main" id="{485ECA1F-A2CA-4A88-8D28-561A789F5E3E}"/>
                    </a:ext>
                  </a:extLst>
                </p:cNvPr>
                <p:cNvGrpSpPr/>
                <p:nvPr/>
              </p:nvGrpSpPr>
              <p:grpSpPr>
                <a:xfrm>
                  <a:off x="10462380" y="1845144"/>
                  <a:ext cx="273485" cy="464852"/>
                  <a:chOff x="17599025" y="-147638"/>
                  <a:chExt cx="2976563" cy="5059363"/>
                </a:xfrm>
                <a:solidFill>
                  <a:schemeClr val="bg1"/>
                </a:solidFill>
              </p:grpSpPr>
              <p:sp>
                <p:nvSpPr>
                  <p:cNvPr id="102" name="Freeform 72">
                    <a:extLst>
                      <a:ext uri="{FF2B5EF4-FFF2-40B4-BE49-F238E27FC236}">
                        <a16:creationId xmlns:a16="http://schemas.microsoft.com/office/drawing/2014/main" id="{7C643F08-6FEA-4972-A6FE-C35820417391}"/>
                      </a:ext>
                    </a:extLst>
                  </p:cNvPr>
                  <p:cNvSpPr>
                    <a:spLocks noEditPoints="1"/>
                  </p:cNvSpPr>
                  <p:nvPr/>
                </p:nvSpPr>
                <p:spPr bwMode="auto">
                  <a:xfrm>
                    <a:off x="17599025" y="-147638"/>
                    <a:ext cx="2298700" cy="5059363"/>
                  </a:xfrm>
                  <a:custGeom>
                    <a:avLst/>
                    <a:gdLst>
                      <a:gd name="T0" fmla="*/ 1676 w 3342"/>
                      <a:gd name="T1" fmla="*/ 1338 h 7354"/>
                      <a:gd name="T2" fmla="*/ 1676 w 3342"/>
                      <a:gd name="T3" fmla="*/ 1338 h 7354"/>
                      <a:gd name="T4" fmla="*/ 1306 w 3342"/>
                      <a:gd name="T5" fmla="*/ 1515 h 7354"/>
                      <a:gd name="T6" fmla="*/ 525 w 3342"/>
                      <a:gd name="T7" fmla="*/ 2551 h 7354"/>
                      <a:gd name="T8" fmla="*/ 496 w 3342"/>
                      <a:gd name="T9" fmla="*/ 2602 h 7354"/>
                      <a:gd name="T10" fmla="*/ 490 w 3342"/>
                      <a:gd name="T11" fmla="*/ 2615 h 7354"/>
                      <a:gd name="T12" fmla="*/ 43 w 3342"/>
                      <a:gd name="T13" fmla="*/ 3834 h 7354"/>
                      <a:gd name="T14" fmla="*/ 176 w 3342"/>
                      <a:gd name="T15" fmla="*/ 4122 h 7354"/>
                      <a:gd name="T16" fmla="*/ 176 w 3342"/>
                      <a:gd name="T17" fmla="*/ 4122 h 7354"/>
                      <a:gd name="T18" fmla="*/ 464 w 3342"/>
                      <a:gd name="T19" fmla="*/ 3989 h 7354"/>
                      <a:gd name="T20" fmla="*/ 902 w 3342"/>
                      <a:gd name="T21" fmla="*/ 2796 h 7354"/>
                      <a:gd name="T22" fmla="*/ 1202 w 3342"/>
                      <a:gd name="T23" fmla="*/ 2399 h 7354"/>
                      <a:gd name="T24" fmla="*/ 1202 w 3342"/>
                      <a:gd name="T25" fmla="*/ 3862 h 7354"/>
                      <a:gd name="T26" fmla="*/ 1195 w 3342"/>
                      <a:gd name="T27" fmla="*/ 3891 h 7354"/>
                      <a:gd name="T28" fmla="*/ 895 w 3342"/>
                      <a:gd name="T29" fmla="*/ 5633 h 7354"/>
                      <a:gd name="T30" fmla="*/ 130 w 3342"/>
                      <a:gd name="T31" fmla="*/ 6784 h 7354"/>
                      <a:gd name="T32" fmla="*/ 221 w 3342"/>
                      <a:gd name="T33" fmla="*/ 7254 h 7354"/>
                      <a:gd name="T34" fmla="*/ 692 w 3342"/>
                      <a:gd name="T35" fmla="*/ 7162 h 7354"/>
                      <a:gd name="T36" fmla="*/ 1491 w 3342"/>
                      <a:gd name="T37" fmla="*/ 5943 h 7354"/>
                      <a:gd name="T38" fmla="*/ 1547 w 3342"/>
                      <a:gd name="T39" fmla="*/ 5825 h 7354"/>
                      <a:gd name="T40" fmla="*/ 1736 w 3342"/>
                      <a:gd name="T41" fmla="*/ 4774 h 7354"/>
                      <a:gd name="T42" fmla="*/ 2128 w 3342"/>
                      <a:gd name="T43" fmla="*/ 5729 h 7354"/>
                      <a:gd name="T44" fmla="*/ 2423 w 3342"/>
                      <a:gd name="T45" fmla="*/ 7030 h 7354"/>
                      <a:gd name="T46" fmla="*/ 2826 w 3342"/>
                      <a:gd name="T47" fmla="*/ 7288 h 7354"/>
                      <a:gd name="T48" fmla="*/ 3084 w 3342"/>
                      <a:gd name="T49" fmla="*/ 6884 h 7354"/>
                      <a:gd name="T50" fmla="*/ 2779 w 3342"/>
                      <a:gd name="T51" fmla="*/ 5536 h 7354"/>
                      <a:gd name="T52" fmla="*/ 2735 w 3342"/>
                      <a:gd name="T53" fmla="*/ 5429 h 7354"/>
                      <a:gd name="T54" fmla="*/ 2165 w 3342"/>
                      <a:gd name="T55" fmla="*/ 3958 h 7354"/>
                      <a:gd name="T56" fmla="*/ 2150 w 3342"/>
                      <a:gd name="T57" fmla="*/ 3929 h 7354"/>
                      <a:gd name="T58" fmla="*/ 2150 w 3342"/>
                      <a:gd name="T59" fmla="*/ 2597 h 7354"/>
                      <a:gd name="T60" fmla="*/ 2891 w 3342"/>
                      <a:gd name="T61" fmla="*/ 3901 h 7354"/>
                      <a:gd name="T62" fmla="*/ 3197 w 3342"/>
                      <a:gd name="T63" fmla="*/ 3986 h 7354"/>
                      <a:gd name="T64" fmla="*/ 3197 w 3342"/>
                      <a:gd name="T65" fmla="*/ 3986 h 7354"/>
                      <a:gd name="T66" fmla="*/ 3281 w 3342"/>
                      <a:gd name="T67" fmla="*/ 3680 h 7354"/>
                      <a:gd name="T68" fmla="*/ 2097 w 3342"/>
                      <a:gd name="T69" fmla="*/ 1594 h 7354"/>
                      <a:gd name="T70" fmla="*/ 1676 w 3342"/>
                      <a:gd name="T71" fmla="*/ 1338 h 7354"/>
                      <a:gd name="T72" fmla="*/ 1676 w 3342"/>
                      <a:gd name="T73" fmla="*/ 0 h 7354"/>
                      <a:gd name="T74" fmla="*/ 1081 w 3342"/>
                      <a:gd name="T75" fmla="*/ 596 h 7354"/>
                      <a:gd name="T76" fmla="*/ 1676 w 3342"/>
                      <a:gd name="T77" fmla="*/ 1191 h 7354"/>
                      <a:gd name="T78" fmla="*/ 2272 w 3342"/>
                      <a:gd name="T79" fmla="*/ 596 h 7354"/>
                      <a:gd name="T80" fmla="*/ 1676 w 3342"/>
                      <a:gd name="T81" fmla="*/ 0 h 7354"/>
                      <a:gd name="T82" fmla="*/ 1676 w 3342"/>
                      <a:gd name="T83" fmla="*/ 0 h 7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2" h="7354">
                        <a:moveTo>
                          <a:pt x="1676" y="1338"/>
                        </a:moveTo>
                        <a:lnTo>
                          <a:pt x="1676" y="1338"/>
                        </a:lnTo>
                        <a:cubicBezTo>
                          <a:pt x="1539" y="1338"/>
                          <a:pt x="1390" y="1404"/>
                          <a:pt x="1306" y="1515"/>
                        </a:cubicBezTo>
                        <a:lnTo>
                          <a:pt x="525" y="2551"/>
                        </a:lnTo>
                        <a:cubicBezTo>
                          <a:pt x="513" y="2567"/>
                          <a:pt x="503" y="2584"/>
                          <a:pt x="496" y="2602"/>
                        </a:cubicBezTo>
                        <a:cubicBezTo>
                          <a:pt x="494" y="2606"/>
                          <a:pt x="492" y="2611"/>
                          <a:pt x="490" y="2615"/>
                        </a:cubicBezTo>
                        <a:lnTo>
                          <a:pt x="43" y="3834"/>
                        </a:lnTo>
                        <a:cubicBezTo>
                          <a:pt x="0" y="3950"/>
                          <a:pt x="60" y="4080"/>
                          <a:pt x="176" y="4122"/>
                        </a:cubicBezTo>
                        <a:lnTo>
                          <a:pt x="176" y="4122"/>
                        </a:lnTo>
                        <a:cubicBezTo>
                          <a:pt x="292" y="4165"/>
                          <a:pt x="422" y="4105"/>
                          <a:pt x="464" y="3989"/>
                        </a:cubicBezTo>
                        <a:lnTo>
                          <a:pt x="902" y="2796"/>
                        </a:lnTo>
                        <a:lnTo>
                          <a:pt x="1202" y="2399"/>
                        </a:lnTo>
                        <a:lnTo>
                          <a:pt x="1202" y="3862"/>
                        </a:lnTo>
                        <a:cubicBezTo>
                          <a:pt x="1199" y="3872"/>
                          <a:pt x="1196" y="3881"/>
                          <a:pt x="1195" y="3891"/>
                        </a:cubicBezTo>
                        <a:lnTo>
                          <a:pt x="895" y="5633"/>
                        </a:lnTo>
                        <a:lnTo>
                          <a:pt x="130" y="6784"/>
                        </a:lnTo>
                        <a:cubicBezTo>
                          <a:pt x="26" y="6939"/>
                          <a:pt x="69" y="7146"/>
                          <a:pt x="221" y="7254"/>
                        </a:cubicBezTo>
                        <a:cubicBezTo>
                          <a:pt x="364" y="7354"/>
                          <a:pt x="607" y="7291"/>
                          <a:pt x="692" y="7162"/>
                        </a:cubicBezTo>
                        <a:lnTo>
                          <a:pt x="1491" y="5943"/>
                        </a:lnTo>
                        <a:cubicBezTo>
                          <a:pt x="1522" y="5895"/>
                          <a:pt x="1541" y="5863"/>
                          <a:pt x="1547" y="5825"/>
                        </a:cubicBezTo>
                        <a:lnTo>
                          <a:pt x="1736" y="4774"/>
                        </a:lnTo>
                        <a:lnTo>
                          <a:pt x="2128" y="5729"/>
                        </a:lnTo>
                        <a:lnTo>
                          <a:pt x="2423" y="7030"/>
                        </a:lnTo>
                        <a:cubicBezTo>
                          <a:pt x="2464" y="7211"/>
                          <a:pt x="2643" y="7324"/>
                          <a:pt x="2826" y="7288"/>
                        </a:cubicBezTo>
                        <a:cubicBezTo>
                          <a:pt x="2997" y="7253"/>
                          <a:pt x="3118" y="7034"/>
                          <a:pt x="3084" y="6884"/>
                        </a:cubicBezTo>
                        <a:lnTo>
                          <a:pt x="2779" y="5536"/>
                        </a:lnTo>
                        <a:cubicBezTo>
                          <a:pt x="2770" y="5499"/>
                          <a:pt x="2755" y="5463"/>
                          <a:pt x="2735" y="5429"/>
                        </a:cubicBezTo>
                        <a:lnTo>
                          <a:pt x="2165" y="3958"/>
                        </a:lnTo>
                        <a:cubicBezTo>
                          <a:pt x="2161" y="3948"/>
                          <a:pt x="2156" y="3938"/>
                          <a:pt x="2150" y="3929"/>
                        </a:cubicBezTo>
                        <a:lnTo>
                          <a:pt x="2150" y="2597"/>
                        </a:lnTo>
                        <a:lnTo>
                          <a:pt x="2891" y="3901"/>
                        </a:lnTo>
                        <a:cubicBezTo>
                          <a:pt x="2952" y="4009"/>
                          <a:pt x="3090" y="4047"/>
                          <a:pt x="3197" y="3986"/>
                        </a:cubicBezTo>
                        <a:lnTo>
                          <a:pt x="3197" y="3986"/>
                        </a:lnTo>
                        <a:cubicBezTo>
                          <a:pt x="3304" y="3925"/>
                          <a:pt x="3342" y="3787"/>
                          <a:pt x="3281" y="3680"/>
                        </a:cubicBezTo>
                        <a:lnTo>
                          <a:pt x="2097" y="1594"/>
                        </a:lnTo>
                        <a:cubicBezTo>
                          <a:pt x="2017" y="1442"/>
                          <a:pt x="1858" y="1338"/>
                          <a:pt x="1676" y="1338"/>
                        </a:cubicBezTo>
                        <a:close/>
                        <a:moveTo>
                          <a:pt x="1676" y="0"/>
                        </a:moveTo>
                        <a:cubicBezTo>
                          <a:pt x="1347" y="0"/>
                          <a:pt x="1081" y="267"/>
                          <a:pt x="1081" y="596"/>
                        </a:cubicBezTo>
                        <a:cubicBezTo>
                          <a:pt x="1081" y="925"/>
                          <a:pt x="1347" y="1191"/>
                          <a:pt x="1676" y="1191"/>
                        </a:cubicBezTo>
                        <a:cubicBezTo>
                          <a:pt x="2005" y="1191"/>
                          <a:pt x="2272" y="925"/>
                          <a:pt x="2272" y="596"/>
                        </a:cubicBezTo>
                        <a:cubicBezTo>
                          <a:pt x="2272" y="267"/>
                          <a:pt x="2005" y="0"/>
                          <a:pt x="1676" y="0"/>
                        </a:cubicBezTo>
                        <a:lnTo>
                          <a:pt x="16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3">
                    <a:extLst>
                      <a:ext uri="{FF2B5EF4-FFF2-40B4-BE49-F238E27FC236}">
                        <a16:creationId xmlns:a16="http://schemas.microsoft.com/office/drawing/2014/main" id="{6D48AB7D-E935-4B71-A414-B65D4D8B93CF}"/>
                      </a:ext>
                    </a:extLst>
                  </p:cNvPr>
                  <p:cNvSpPr>
                    <a:spLocks/>
                  </p:cNvSpPr>
                  <p:nvPr/>
                </p:nvSpPr>
                <p:spPr bwMode="auto">
                  <a:xfrm>
                    <a:off x="19721513" y="2471738"/>
                    <a:ext cx="854075" cy="2398713"/>
                  </a:xfrm>
                  <a:custGeom>
                    <a:avLst/>
                    <a:gdLst>
                      <a:gd name="T0" fmla="*/ 55 w 1240"/>
                      <a:gd name="T1" fmla="*/ 12 h 3488"/>
                      <a:gd name="T2" fmla="*/ 55 w 1240"/>
                      <a:gd name="T3" fmla="*/ 12 h 3488"/>
                      <a:gd name="T4" fmla="*/ 142 w 1240"/>
                      <a:gd name="T5" fmla="*/ 56 h 3488"/>
                      <a:gd name="T6" fmla="*/ 1229 w 1240"/>
                      <a:gd name="T7" fmla="*/ 3390 h 3488"/>
                      <a:gd name="T8" fmla="*/ 1185 w 1240"/>
                      <a:gd name="T9" fmla="*/ 3477 h 3488"/>
                      <a:gd name="T10" fmla="*/ 1185 w 1240"/>
                      <a:gd name="T11" fmla="*/ 3477 h 3488"/>
                      <a:gd name="T12" fmla="*/ 1098 w 1240"/>
                      <a:gd name="T13" fmla="*/ 3433 h 3488"/>
                      <a:gd name="T14" fmla="*/ 11 w 1240"/>
                      <a:gd name="T15" fmla="*/ 98 h 3488"/>
                      <a:gd name="T16" fmla="*/ 55 w 1240"/>
                      <a:gd name="T17" fmla="*/ 12 h 3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0" h="3488">
                        <a:moveTo>
                          <a:pt x="55" y="12"/>
                        </a:moveTo>
                        <a:lnTo>
                          <a:pt x="55" y="12"/>
                        </a:lnTo>
                        <a:cubicBezTo>
                          <a:pt x="91" y="0"/>
                          <a:pt x="130" y="20"/>
                          <a:pt x="142" y="56"/>
                        </a:cubicBezTo>
                        <a:lnTo>
                          <a:pt x="1229" y="3390"/>
                        </a:lnTo>
                        <a:cubicBezTo>
                          <a:pt x="1240" y="3426"/>
                          <a:pt x="1220" y="3465"/>
                          <a:pt x="1185" y="3477"/>
                        </a:cubicBezTo>
                        <a:lnTo>
                          <a:pt x="1185" y="3477"/>
                        </a:lnTo>
                        <a:cubicBezTo>
                          <a:pt x="1149" y="3488"/>
                          <a:pt x="1110" y="3469"/>
                          <a:pt x="1098" y="3433"/>
                        </a:cubicBezTo>
                        <a:lnTo>
                          <a:pt x="11" y="98"/>
                        </a:lnTo>
                        <a:cubicBezTo>
                          <a:pt x="0" y="62"/>
                          <a:pt x="19" y="23"/>
                          <a:pt x="55"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sp>
        <p:nvSpPr>
          <p:cNvPr id="3" name="Title">
            <a:extLst>
              <a:ext uri="{FF2B5EF4-FFF2-40B4-BE49-F238E27FC236}">
                <a16:creationId xmlns:a16="http://schemas.microsoft.com/office/drawing/2014/main" id="{09EF26C4-E10C-34BE-6D35-5ACB1EDED61D}"/>
              </a:ext>
            </a:extLst>
          </p:cNvPr>
          <p:cNvSpPr txBox="1"/>
          <p:nvPr/>
        </p:nvSpPr>
        <p:spPr>
          <a:xfrm>
            <a:off x="128017" y="96886"/>
            <a:ext cx="8233090" cy="592213"/>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Minimum sanitation requirements</a:t>
            </a:r>
          </a:p>
        </p:txBody>
      </p:sp>
      <p:sp>
        <p:nvSpPr>
          <p:cNvPr id="41" name="Rectangle 3">
            <a:extLst>
              <a:ext uri="{FF2B5EF4-FFF2-40B4-BE49-F238E27FC236}">
                <a16:creationId xmlns:a16="http://schemas.microsoft.com/office/drawing/2014/main" id="{BD4130B6-ED66-4D89-9C49-BC2DFE602A76}"/>
              </a:ext>
            </a:extLst>
          </p:cNvPr>
          <p:cNvSpPr>
            <a:spLocks noChangeArrowheads="1"/>
          </p:cNvSpPr>
          <p:nvPr/>
        </p:nvSpPr>
        <p:spPr bwMode="auto">
          <a:xfrm>
            <a:off x="1609214" y="1006101"/>
            <a:ext cx="39265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Atkinson Hyperlegible" pitchFamily="2" charset="0"/>
              </a:rPr>
              <a:t>Toilets (latrines)</a:t>
            </a:r>
          </a:p>
        </p:txBody>
      </p:sp>
      <p:grpSp>
        <p:nvGrpSpPr>
          <p:cNvPr id="4" name="Point 1">
            <a:extLst>
              <a:ext uri="{FF2B5EF4-FFF2-40B4-BE49-F238E27FC236}">
                <a16:creationId xmlns:a16="http://schemas.microsoft.com/office/drawing/2014/main" id="{B212CED2-E981-B99D-8FF4-7A23D75EDE0C}"/>
              </a:ext>
            </a:extLst>
          </p:cNvPr>
          <p:cNvGrpSpPr/>
          <p:nvPr/>
        </p:nvGrpSpPr>
        <p:grpSpPr>
          <a:xfrm>
            <a:off x="362820" y="3321907"/>
            <a:ext cx="6362379" cy="914400"/>
            <a:chOff x="238125" y="1438404"/>
            <a:chExt cx="6362379" cy="914400"/>
          </a:xfrm>
        </p:grpSpPr>
        <p:sp>
          <p:nvSpPr>
            <p:cNvPr id="13" name="Rectangle 12">
              <a:extLst>
                <a:ext uri="{FF2B5EF4-FFF2-40B4-BE49-F238E27FC236}">
                  <a16:creationId xmlns:a16="http://schemas.microsoft.com/office/drawing/2014/main" id="{6C0F91FA-CF7D-2677-5138-B2FA48AA7C64}"/>
                </a:ext>
              </a:extLst>
            </p:cNvPr>
            <p:cNvSpPr/>
            <p:nvPr/>
          </p:nvSpPr>
          <p:spPr>
            <a:xfrm>
              <a:off x="972335" y="1438404"/>
              <a:ext cx="5628169" cy="914400"/>
            </a:xfrm>
            <a:prstGeom prst="rect">
              <a:avLst/>
            </a:prstGeom>
            <a:solidFill>
              <a:srgbClr val="0020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51" name="Rectangle 3">
              <a:extLst>
                <a:ext uri="{FF2B5EF4-FFF2-40B4-BE49-F238E27FC236}">
                  <a16:creationId xmlns:a16="http://schemas.microsoft.com/office/drawing/2014/main" id="{B2A48162-4D7F-46F6-BC9B-178FA1731A43}"/>
                </a:ext>
              </a:extLst>
            </p:cNvPr>
            <p:cNvSpPr>
              <a:spLocks noChangeArrowheads="1"/>
            </p:cNvSpPr>
            <p:nvPr/>
          </p:nvSpPr>
          <p:spPr bwMode="auto">
            <a:xfrm>
              <a:off x="1117600" y="1649383"/>
              <a:ext cx="540041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00205C"/>
                  </a:solidFill>
                  <a:effectLst/>
                  <a:latin typeface="Atkinson Hyperlegible" pitchFamily="2" charset="0"/>
                </a:rPr>
                <a:t>Onsite, accessible &amp; usable</a:t>
              </a:r>
              <a:r>
                <a:rPr kumimoji="0" lang="en-US" altLang="en-US" sz="2600" i="0" u="none" strike="noStrike" cap="none" normalizeH="0" baseline="0" dirty="0">
                  <a:ln>
                    <a:noFill/>
                  </a:ln>
                  <a:solidFill>
                    <a:srgbClr val="00205C"/>
                  </a:solidFill>
                  <a:effectLst/>
                  <a:latin typeface="Atkinson Hyperlegible" pitchFamily="2" charset="0"/>
                </a:rPr>
                <a:t>.</a:t>
              </a:r>
              <a:endParaRPr kumimoji="0" lang="en-US" altLang="en-US" sz="2600" i="0" u="none" strike="noStrike" cap="none" normalizeH="0" baseline="0" dirty="0">
                <a:ln>
                  <a:noFill/>
                </a:ln>
                <a:effectLst/>
                <a:latin typeface="Atkinson Hyperlegible" pitchFamily="2" charset="0"/>
              </a:endParaRPr>
            </a:p>
          </p:txBody>
        </p:sp>
        <p:sp>
          <p:nvSpPr>
            <p:cNvPr id="71" name="Rectangle 70">
              <a:extLst>
                <a:ext uri="{FF2B5EF4-FFF2-40B4-BE49-F238E27FC236}">
                  <a16:creationId xmlns:a16="http://schemas.microsoft.com/office/drawing/2014/main" id="{04363D83-7B69-453C-B45F-9F73A5CDAD4D}"/>
                </a:ext>
              </a:extLst>
            </p:cNvPr>
            <p:cNvSpPr/>
            <p:nvPr/>
          </p:nvSpPr>
          <p:spPr>
            <a:xfrm>
              <a:off x="238125" y="1438404"/>
              <a:ext cx="731520" cy="914400"/>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1</a:t>
              </a:r>
            </a:p>
          </p:txBody>
        </p:sp>
      </p:grpSp>
      <p:grpSp>
        <p:nvGrpSpPr>
          <p:cNvPr id="14" name="Point 2">
            <a:extLst>
              <a:ext uri="{FF2B5EF4-FFF2-40B4-BE49-F238E27FC236}">
                <a16:creationId xmlns:a16="http://schemas.microsoft.com/office/drawing/2014/main" id="{3D3C0306-A403-A45E-FDA5-DE9BEC098AFA}"/>
              </a:ext>
            </a:extLst>
          </p:cNvPr>
          <p:cNvGrpSpPr/>
          <p:nvPr/>
        </p:nvGrpSpPr>
        <p:grpSpPr>
          <a:xfrm>
            <a:off x="348965" y="1780607"/>
            <a:ext cx="6362379" cy="2667825"/>
            <a:chOff x="348965" y="1780607"/>
            <a:chExt cx="6362379" cy="2667825"/>
          </a:xfrm>
        </p:grpSpPr>
        <p:sp>
          <p:nvSpPr>
            <p:cNvPr id="15" name="Rectangle 14">
              <a:extLst>
                <a:ext uri="{FF2B5EF4-FFF2-40B4-BE49-F238E27FC236}">
                  <a16:creationId xmlns:a16="http://schemas.microsoft.com/office/drawing/2014/main" id="{224843A1-F8DB-28FC-A5B6-887F671452CF}"/>
                </a:ext>
              </a:extLst>
            </p:cNvPr>
            <p:cNvSpPr/>
            <p:nvPr/>
          </p:nvSpPr>
          <p:spPr>
            <a:xfrm>
              <a:off x="1083175" y="1780607"/>
              <a:ext cx="5628169" cy="2667825"/>
            </a:xfrm>
            <a:prstGeom prst="rect">
              <a:avLst/>
            </a:prstGeom>
            <a:solidFill>
              <a:srgbClr val="F2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76" name="Rectangle 75">
              <a:extLst>
                <a:ext uri="{FF2B5EF4-FFF2-40B4-BE49-F238E27FC236}">
                  <a16:creationId xmlns:a16="http://schemas.microsoft.com/office/drawing/2014/main" id="{B62A7945-DF12-405F-AEA1-0523820F2A6F}"/>
                </a:ext>
              </a:extLst>
            </p:cNvPr>
            <p:cNvSpPr/>
            <p:nvPr/>
          </p:nvSpPr>
          <p:spPr>
            <a:xfrm>
              <a:off x="348965" y="1780608"/>
              <a:ext cx="731520" cy="731520"/>
            </a:xfrm>
            <a:prstGeom prst="rect">
              <a:avLst/>
            </a:prstGeom>
            <a:solidFill>
              <a:srgbClr val="EDB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2</a:t>
              </a:r>
            </a:p>
          </p:txBody>
        </p:sp>
      </p:grpSp>
      <p:sp>
        <p:nvSpPr>
          <p:cNvPr id="28" name="Rectangle 27">
            <a:extLst>
              <a:ext uri="{FF2B5EF4-FFF2-40B4-BE49-F238E27FC236}">
                <a16:creationId xmlns:a16="http://schemas.microsoft.com/office/drawing/2014/main" id="{19739E70-4EBD-3BAC-1821-03FAE5F0D539}"/>
              </a:ext>
            </a:extLst>
          </p:cNvPr>
          <p:cNvSpPr/>
          <p:nvPr/>
        </p:nvSpPr>
        <p:spPr>
          <a:xfrm>
            <a:off x="1109635" y="4553804"/>
            <a:ext cx="5628169" cy="1484193"/>
          </a:xfrm>
          <a:prstGeom prst="rect">
            <a:avLst/>
          </a:prstGeom>
          <a:solidFill>
            <a:srgbClr val="F2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52" name="Rectangle 3">
            <a:extLst>
              <a:ext uri="{FF2B5EF4-FFF2-40B4-BE49-F238E27FC236}">
                <a16:creationId xmlns:a16="http://schemas.microsoft.com/office/drawing/2014/main" id="{57C02377-ED79-4C87-B76E-54C206BC2136}"/>
              </a:ext>
            </a:extLst>
          </p:cNvPr>
          <p:cNvSpPr>
            <a:spLocks noChangeArrowheads="1"/>
          </p:cNvSpPr>
          <p:nvPr/>
        </p:nvSpPr>
        <p:spPr bwMode="auto">
          <a:xfrm>
            <a:off x="1154297" y="1881497"/>
            <a:ext cx="558660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rgbClr val="EDBA01"/>
                </a:solidFill>
                <a:effectLst/>
                <a:latin typeface="Atkinson Hyperlegible" pitchFamily="2" charset="0"/>
              </a:rPr>
              <a:t>Privacy</a:t>
            </a:r>
            <a:r>
              <a:rPr kumimoji="0" lang="en-US" altLang="en-US" sz="2600" i="0" u="none" strike="noStrike" cap="none" normalizeH="0" baseline="0" dirty="0">
                <a:ln>
                  <a:noFill/>
                </a:ln>
                <a:effectLst/>
                <a:latin typeface="Atkinson Hyperlegible" pitchFamily="2" charset="0"/>
              </a:rPr>
              <a:t> and </a:t>
            </a:r>
            <a:r>
              <a:rPr kumimoji="0" lang="en-US" altLang="en-US" sz="2600" b="1" i="0" u="none" strike="noStrike" cap="none" normalizeH="0" baseline="0" dirty="0">
                <a:ln>
                  <a:noFill/>
                </a:ln>
                <a:solidFill>
                  <a:srgbClr val="EDBA01"/>
                </a:solidFill>
                <a:effectLst/>
                <a:latin typeface="Atkinson Hyperlegible" pitchFamily="2" charset="0"/>
              </a:rPr>
              <a:t>lockable</a:t>
            </a:r>
            <a:r>
              <a:rPr kumimoji="0" lang="en-US" altLang="en-US" sz="2600" i="0" u="none" strike="noStrike" cap="none" normalizeH="0" baseline="0" dirty="0">
                <a:ln>
                  <a:noFill/>
                </a:ln>
                <a:effectLst/>
                <a:latin typeface="Atkinson Hyperlegible" pitchFamily="2" charset="0"/>
              </a:rPr>
              <a:t> door.</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No major holes in the structure.</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Unblocked hole or pit.</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Water available for flush/pour flush toilets.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No cracks or leaks in the structure.</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600" dirty="0">
              <a:latin typeface="Atkinson Hyperlegible" pitchFamily="2" charset="0"/>
            </a:endParaRP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Within facility grounds.</a:t>
            </a:r>
          </a:p>
          <a:p>
            <a:pPr marL="342900" marR="0" lvl="0" indent="-34290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600" dirty="0">
                <a:latin typeface="Atkinson Hyperlegible" pitchFamily="2" charset="0"/>
              </a:rPr>
              <a:t>Clean: no waste, visible dirt, excreta, or insects.</a:t>
            </a:r>
            <a:endParaRPr kumimoji="0" lang="en-US" altLang="en-US" sz="2600" i="0" u="none" strike="noStrike" cap="none" normalizeH="0" baseline="0" dirty="0">
              <a:ln>
                <a:noFill/>
              </a:ln>
              <a:effectLst/>
              <a:latin typeface="Atkinson Hyperlegible" pitchFamily="2" charset="0"/>
            </a:endParaRPr>
          </a:p>
        </p:txBody>
      </p:sp>
      <p:grpSp>
        <p:nvGrpSpPr>
          <p:cNvPr id="6" name="Point 3">
            <a:extLst>
              <a:ext uri="{FF2B5EF4-FFF2-40B4-BE49-F238E27FC236}">
                <a16:creationId xmlns:a16="http://schemas.microsoft.com/office/drawing/2014/main" id="{F9224BBC-8239-B1DB-76E2-452F32CEABC4}"/>
              </a:ext>
            </a:extLst>
          </p:cNvPr>
          <p:cNvGrpSpPr/>
          <p:nvPr/>
        </p:nvGrpSpPr>
        <p:grpSpPr>
          <a:xfrm>
            <a:off x="335110" y="3001867"/>
            <a:ext cx="6362379" cy="1554480"/>
            <a:chOff x="238125" y="3046550"/>
            <a:chExt cx="6362379" cy="1554480"/>
          </a:xfrm>
        </p:grpSpPr>
        <p:sp>
          <p:nvSpPr>
            <p:cNvPr id="16" name="Rectangle 15">
              <a:extLst>
                <a:ext uri="{FF2B5EF4-FFF2-40B4-BE49-F238E27FC236}">
                  <a16:creationId xmlns:a16="http://schemas.microsoft.com/office/drawing/2014/main" id="{D2A1A230-AACD-53CD-7CF6-BA0064CB052D}"/>
                </a:ext>
              </a:extLst>
            </p:cNvPr>
            <p:cNvSpPr/>
            <p:nvPr/>
          </p:nvSpPr>
          <p:spPr>
            <a:xfrm>
              <a:off x="972335" y="3046550"/>
              <a:ext cx="5628169" cy="1554480"/>
            </a:xfrm>
            <a:prstGeom prst="rect">
              <a:avLst/>
            </a:prstGeom>
            <a:solidFill>
              <a:srgbClr val="0020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53" name="Rectangle 3">
              <a:extLst>
                <a:ext uri="{FF2B5EF4-FFF2-40B4-BE49-F238E27FC236}">
                  <a16:creationId xmlns:a16="http://schemas.microsoft.com/office/drawing/2014/main" id="{A0E75FDA-AC21-4C6A-ADA3-6B11924E8E36}"/>
                </a:ext>
              </a:extLst>
            </p:cNvPr>
            <p:cNvSpPr>
              <a:spLocks noChangeArrowheads="1"/>
            </p:cNvSpPr>
            <p:nvPr/>
          </p:nvSpPr>
          <p:spPr bwMode="auto">
            <a:xfrm>
              <a:off x="1117599" y="3177459"/>
              <a:ext cx="528688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dirty="0">
                  <a:ln>
                    <a:noFill/>
                  </a:ln>
                  <a:effectLst/>
                  <a:latin typeface="Atkinson Hyperlegible" pitchFamily="2" charset="0"/>
                </a:rPr>
                <a:t>Separate for </a:t>
              </a:r>
              <a:r>
                <a:rPr kumimoji="0" lang="en-US" altLang="en-US" sz="2600" b="1" i="0" u="none" strike="noStrike" cap="none" normalizeH="0" baseline="0" dirty="0">
                  <a:ln>
                    <a:noFill/>
                  </a:ln>
                  <a:solidFill>
                    <a:srgbClr val="00205C"/>
                  </a:solidFill>
                  <a:effectLst/>
                  <a:latin typeface="Atkinson Hyperlegible" pitchFamily="2" charset="0"/>
                </a:rPr>
                <a:t>male</a:t>
              </a:r>
              <a:r>
                <a:rPr kumimoji="0" lang="en-US" altLang="en-US" sz="2600" i="0" u="none" strike="noStrike" cap="none" normalizeH="0" baseline="0" dirty="0">
                  <a:ln>
                    <a:noFill/>
                  </a:ln>
                  <a:effectLst/>
                  <a:latin typeface="Atkinson Hyperlegible" pitchFamily="2" charset="0"/>
                </a:rPr>
                <a:t> and </a:t>
              </a:r>
              <a:r>
                <a:rPr kumimoji="0" lang="en-US" altLang="en-US" sz="2600" b="1" i="0" u="none" strike="noStrike" cap="none" normalizeH="0" baseline="0" dirty="0">
                  <a:ln>
                    <a:noFill/>
                  </a:ln>
                  <a:solidFill>
                    <a:srgbClr val="00205C"/>
                  </a:solidFill>
                  <a:effectLst/>
                  <a:latin typeface="Atkinson Hyperlegible" pitchFamily="2" charset="0"/>
                </a:rPr>
                <a:t>female</a:t>
              </a:r>
              <a:r>
                <a:rPr kumimoji="0" lang="en-US" altLang="en-US" sz="2600" i="0" u="none" strike="noStrike" cap="none" normalizeH="0" baseline="0" dirty="0">
                  <a:ln>
                    <a:noFill/>
                  </a:ln>
                  <a:effectLst/>
                  <a:latin typeface="Atkinson Hyperlegible" pitchFamily="2" charset="0"/>
                </a:rPr>
                <a:t> or provide privacy (single stall/room) if gender neutral.</a:t>
              </a:r>
            </a:p>
          </p:txBody>
        </p:sp>
        <p:sp>
          <p:nvSpPr>
            <p:cNvPr id="81" name="Rectangle 80">
              <a:extLst>
                <a:ext uri="{FF2B5EF4-FFF2-40B4-BE49-F238E27FC236}">
                  <a16:creationId xmlns:a16="http://schemas.microsoft.com/office/drawing/2014/main" id="{97D82765-F2A0-431F-B1CC-EFB7AAAA7AF3}"/>
                </a:ext>
              </a:extLst>
            </p:cNvPr>
            <p:cNvSpPr/>
            <p:nvPr/>
          </p:nvSpPr>
          <p:spPr>
            <a:xfrm>
              <a:off x="238125" y="3046550"/>
              <a:ext cx="731520" cy="1554480"/>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3</a:t>
              </a:r>
            </a:p>
          </p:txBody>
        </p:sp>
      </p:grpSp>
      <p:grpSp>
        <p:nvGrpSpPr>
          <p:cNvPr id="7" name="Point 4">
            <a:extLst>
              <a:ext uri="{FF2B5EF4-FFF2-40B4-BE49-F238E27FC236}">
                <a16:creationId xmlns:a16="http://schemas.microsoft.com/office/drawing/2014/main" id="{87B2B26A-9505-C1AE-5F3A-9AECBB4A77FD}"/>
              </a:ext>
            </a:extLst>
          </p:cNvPr>
          <p:cNvGrpSpPr/>
          <p:nvPr/>
        </p:nvGrpSpPr>
        <p:grpSpPr>
          <a:xfrm>
            <a:off x="348965" y="3093307"/>
            <a:ext cx="6362379" cy="1371600"/>
            <a:chOff x="238125" y="4396666"/>
            <a:chExt cx="6362379" cy="1371600"/>
          </a:xfrm>
        </p:grpSpPr>
        <p:sp>
          <p:nvSpPr>
            <p:cNvPr id="17" name="Rectangle 16">
              <a:extLst>
                <a:ext uri="{FF2B5EF4-FFF2-40B4-BE49-F238E27FC236}">
                  <a16:creationId xmlns:a16="http://schemas.microsoft.com/office/drawing/2014/main" id="{2B5850FA-7421-6A2D-3DD7-05E4D20850AB}"/>
                </a:ext>
              </a:extLst>
            </p:cNvPr>
            <p:cNvSpPr/>
            <p:nvPr/>
          </p:nvSpPr>
          <p:spPr>
            <a:xfrm>
              <a:off x="972335" y="4396666"/>
              <a:ext cx="5628169" cy="1371600"/>
            </a:xfrm>
            <a:prstGeom prst="rect">
              <a:avLst/>
            </a:prstGeom>
            <a:solidFill>
              <a:srgbClr val="80BC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54" name="Rectangle 3">
              <a:extLst>
                <a:ext uri="{FF2B5EF4-FFF2-40B4-BE49-F238E27FC236}">
                  <a16:creationId xmlns:a16="http://schemas.microsoft.com/office/drawing/2014/main" id="{ADAE8C3F-E7D0-4286-96E3-FC0C8A77D989}"/>
                </a:ext>
              </a:extLst>
            </p:cNvPr>
            <p:cNvSpPr>
              <a:spLocks noChangeArrowheads="1"/>
            </p:cNvSpPr>
            <p:nvPr/>
          </p:nvSpPr>
          <p:spPr bwMode="auto">
            <a:xfrm>
              <a:off x="1117600" y="4636190"/>
              <a:ext cx="511694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dirty="0">
                  <a:ln>
                    <a:noFill/>
                  </a:ln>
                  <a:effectLst/>
                  <a:latin typeface="Atkinson Hyperlegible" pitchFamily="2" charset="0"/>
                </a:rPr>
                <a:t>At least one facility for people </a:t>
              </a:r>
              <a:r>
                <a:rPr kumimoji="0" lang="en-US" altLang="en-US" sz="2600" b="1" i="0" u="none" strike="noStrike" cap="none" normalizeH="0" baseline="0" dirty="0">
                  <a:ln>
                    <a:noFill/>
                  </a:ln>
                  <a:solidFill>
                    <a:srgbClr val="EDBA01"/>
                  </a:solidFill>
                  <a:effectLst/>
                  <a:latin typeface="Atkinson Hyperlegible" pitchFamily="2" charset="0"/>
                </a:rPr>
                <a:t>with limited mobility</a:t>
              </a:r>
              <a:r>
                <a:rPr lang="en-US" altLang="en-US" sz="2600" dirty="0">
                  <a:solidFill>
                    <a:srgbClr val="EDBA01"/>
                  </a:solidFill>
                  <a:latin typeface="Atkinson Hyperlegible" pitchFamily="2" charset="0"/>
                </a:rPr>
                <a:t>.</a:t>
              </a:r>
            </a:p>
          </p:txBody>
        </p:sp>
        <p:sp>
          <p:nvSpPr>
            <p:cNvPr id="86" name="Rectangle 85">
              <a:extLst>
                <a:ext uri="{FF2B5EF4-FFF2-40B4-BE49-F238E27FC236}">
                  <a16:creationId xmlns:a16="http://schemas.microsoft.com/office/drawing/2014/main" id="{60E7A193-4EDD-4F44-B43F-334DA1FF491A}"/>
                </a:ext>
              </a:extLst>
            </p:cNvPr>
            <p:cNvSpPr/>
            <p:nvPr/>
          </p:nvSpPr>
          <p:spPr>
            <a:xfrm>
              <a:off x="238125" y="4396666"/>
              <a:ext cx="731520" cy="1371600"/>
            </a:xfrm>
            <a:prstGeom prst="rect">
              <a:avLst/>
            </a:prstGeom>
            <a:solidFill>
              <a:srgbClr val="EDB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4</a:t>
              </a:r>
            </a:p>
          </p:txBody>
        </p:sp>
      </p:grpSp>
      <p:grpSp>
        <p:nvGrpSpPr>
          <p:cNvPr id="5" name="05">
            <a:extLst>
              <a:ext uri="{FF2B5EF4-FFF2-40B4-BE49-F238E27FC236}">
                <a16:creationId xmlns:a16="http://schemas.microsoft.com/office/drawing/2014/main" id="{28B89598-BA39-8B6B-9F5C-683B20195E8D}"/>
              </a:ext>
            </a:extLst>
          </p:cNvPr>
          <p:cNvGrpSpPr/>
          <p:nvPr/>
        </p:nvGrpSpPr>
        <p:grpSpPr>
          <a:xfrm>
            <a:off x="335110" y="3093307"/>
            <a:ext cx="6362379" cy="1371600"/>
            <a:chOff x="238125" y="4396666"/>
            <a:chExt cx="6362379" cy="1371600"/>
          </a:xfrm>
        </p:grpSpPr>
        <p:sp>
          <p:nvSpPr>
            <p:cNvPr id="8" name="Rectangle 7">
              <a:extLst>
                <a:ext uri="{FF2B5EF4-FFF2-40B4-BE49-F238E27FC236}">
                  <a16:creationId xmlns:a16="http://schemas.microsoft.com/office/drawing/2014/main" id="{B0075AF7-8949-46AC-790C-E09065AC3EF5}"/>
                </a:ext>
              </a:extLst>
            </p:cNvPr>
            <p:cNvSpPr/>
            <p:nvPr/>
          </p:nvSpPr>
          <p:spPr>
            <a:xfrm>
              <a:off x="972335" y="4396666"/>
              <a:ext cx="5628169" cy="1371600"/>
            </a:xfrm>
            <a:prstGeom prst="rect">
              <a:avLst/>
            </a:prstGeom>
            <a:solidFill>
              <a:srgbClr val="00205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18" name="Rectangle 3">
              <a:extLst>
                <a:ext uri="{FF2B5EF4-FFF2-40B4-BE49-F238E27FC236}">
                  <a16:creationId xmlns:a16="http://schemas.microsoft.com/office/drawing/2014/main" id="{3E5C575C-B0BD-1383-DF5D-EA76CD8BA106}"/>
                </a:ext>
              </a:extLst>
            </p:cNvPr>
            <p:cNvSpPr>
              <a:spLocks noChangeArrowheads="1"/>
            </p:cNvSpPr>
            <p:nvPr/>
          </p:nvSpPr>
          <p:spPr bwMode="auto">
            <a:xfrm>
              <a:off x="1117601" y="4636190"/>
              <a:ext cx="528688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dirty="0">
                  <a:ln>
                    <a:noFill/>
                  </a:ln>
                  <a:effectLst/>
                  <a:latin typeface="Atkinson Hyperlegible" pitchFamily="2" charset="0"/>
                </a:rPr>
                <a:t>Support menstrual hygiene management needs.</a:t>
              </a:r>
              <a:endParaRPr lang="en-US" altLang="en-US" sz="2600" dirty="0">
                <a:solidFill>
                  <a:srgbClr val="EDBA01"/>
                </a:solidFill>
                <a:latin typeface="Atkinson Hyperlegible" pitchFamily="2" charset="0"/>
              </a:endParaRPr>
            </a:p>
          </p:txBody>
        </p:sp>
        <p:sp>
          <p:nvSpPr>
            <p:cNvPr id="21" name="Rectangle 20">
              <a:extLst>
                <a:ext uri="{FF2B5EF4-FFF2-40B4-BE49-F238E27FC236}">
                  <a16:creationId xmlns:a16="http://schemas.microsoft.com/office/drawing/2014/main" id="{C9A1B8A7-7909-CA4B-DB8C-F6DC71BCBD0C}"/>
                </a:ext>
              </a:extLst>
            </p:cNvPr>
            <p:cNvSpPr/>
            <p:nvPr/>
          </p:nvSpPr>
          <p:spPr>
            <a:xfrm>
              <a:off x="238125" y="4396666"/>
              <a:ext cx="731520" cy="1371600"/>
            </a:xfrm>
            <a:prstGeom prst="rect">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5</a:t>
              </a:r>
            </a:p>
          </p:txBody>
        </p:sp>
      </p:grpSp>
      <p:grpSp>
        <p:nvGrpSpPr>
          <p:cNvPr id="22" name="06">
            <a:extLst>
              <a:ext uri="{FF2B5EF4-FFF2-40B4-BE49-F238E27FC236}">
                <a16:creationId xmlns:a16="http://schemas.microsoft.com/office/drawing/2014/main" id="{491574D6-D6B5-BAF3-D4E5-9BCCD6D7382F}"/>
              </a:ext>
            </a:extLst>
          </p:cNvPr>
          <p:cNvGrpSpPr/>
          <p:nvPr/>
        </p:nvGrpSpPr>
        <p:grpSpPr>
          <a:xfrm>
            <a:off x="335110" y="3093307"/>
            <a:ext cx="6362379" cy="1371600"/>
            <a:chOff x="238125" y="4396666"/>
            <a:chExt cx="6362379" cy="1371600"/>
          </a:xfrm>
        </p:grpSpPr>
        <p:sp>
          <p:nvSpPr>
            <p:cNvPr id="23" name="Rectangle 22">
              <a:extLst>
                <a:ext uri="{FF2B5EF4-FFF2-40B4-BE49-F238E27FC236}">
                  <a16:creationId xmlns:a16="http://schemas.microsoft.com/office/drawing/2014/main" id="{94651734-C716-DD5A-4AC7-F81B8BC3FE63}"/>
                </a:ext>
              </a:extLst>
            </p:cNvPr>
            <p:cNvSpPr/>
            <p:nvPr/>
          </p:nvSpPr>
          <p:spPr>
            <a:xfrm>
              <a:off x="972335" y="4396666"/>
              <a:ext cx="5628169" cy="1371600"/>
            </a:xfrm>
            <a:prstGeom prst="rect">
              <a:avLst/>
            </a:prstGeom>
            <a:solidFill>
              <a:srgbClr val="F2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2400" b="1" dirty="0">
                <a:solidFill>
                  <a:schemeClr val="bg1"/>
                </a:solidFill>
                <a:latin typeface="Atkinson Hyperlegible" pitchFamily="2" charset="0"/>
              </a:endParaRPr>
            </a:p>
          </p:txBody>
        </p:sp>
        <p:sp>
          <p:nvSpPr>
            <p:cNvPr id="24" name="Rectangle 3">
              <a:extLst>
                <a:ext uri="{FF2B5EF4-FFF2-40B4-BE49-F238E27FC236}">
                  <a16:creationId xmlns:a16="http://schemas.microsoft.com/office/drawing/2014/main" id="{2DAF2F8B-94C7-8CA6-4B85-AFE9513F1303}"/>
                </a:ext>
              </a:extLst>
            </p:cNvPr>
            <p:cNvSpPr>
              <a:spLocks noChangeArrowheads="1"/>
            </p:cNvSpPr>
            <p:nvPr/>
          </p:nvSpPr>
          <p:spPr bwMode="auto">
            <a:xfrm>
              <a:off x="1117601" y="4636190"/>
              <a:ext cx="528688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dirty="0">
                  <a:ln>
                    <a:noFill/>
                  </a:ln>
                  <a:effectLst/>
                  <a:latin typeface="Atkinson Hyperlegible" pitchFamily="2" charset="0"/>
                </a:rPr>
                <a:t>Have a functioning </a:t>
              </a:r>
              <a:r>
                <a:rPr kumimoji="0" lang="en-US" altLang="en-US" sz="2600" b="1" i="0" u="none" strike="noStrike" cap="none" normalizeH="0" baseline="0" dirty="0">
                  <a:ln>
                    <a:noFill/>
                  </a:ln>
                  <a:solidFill>
                    <a:srgbClr val="EDBA01"/>
                  </a:solidFill>
                  <a:effectLst/>
                  <a:latin typeface="Atkinson Hyperlegible" pitchFamily="2" charset="0"/>
                </a:rPr>
                <a:t>hand washing </a:t>
              </a:r>
              <a:r>
                <a:rPr kumimoji="0" lang="en-US" altLang="en-US" sz="2600" i="0" u="none" strike="noStrike" cap="none" normalizeH="0" baseline="0" dirty="0">
                  <a:ln>
                    <a:noFill/>
                  </a:ln>
                  <a:effectLst/>
                  <a:latin typeface="Atkinson Hyperlegible" pitchFamily="2" charset="0"/>
                </a:rPr>
                <a:t>station within 5m.</a:t>
              </a:r>
              <a:endParaRPr lang="en-US" altLang="en-US" sz="2600" dirty="0">
                <a:solidFill>
                  <a:srgbClr val="EDBA01"/>
                </a:solidFill>
                <a:latin typeface="Atkinson Hyperlegible" pitchFamily="2" charset="0"/>
              </a:endParaRPr>
            </a:p>
          </p:txBody>
        </p:sp>
        <p:sp>
          <p:nvSpPr>
            <p:cNvPr id="25" name="Rectangle 24">
              <a:extLst>
                <a:ext uri="{FF2B5EF4-FFF2-40B4-BE49-F238E27FC236}">
                  <a16:creationId xmlns:a16="http://schemas.microsoft.com/office/drawing/2014/main" id="{605CD46C-F737-05BB-4470-3016AC102AF0}"/>
                </a:ext>
              </a:extLst>
            </p:cNvPr>
            <p:cNvSpPr/>
            <p:nvPr/>
          </p:nvSpPr>
          <p:spPr>
            <a:xfrm>
              <a:off x="238125" y="4396666"/>
              <a:ext cx="731520" cy="1371600"/>
            </a:xfrm>
            <a:prstGeom prst="rect">
              <a:avLst/>
            </a:prstGeom>
            <a:solidFill>
              <a:srgbClr val="EDB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400" b="1" dirty="0">
                  <a:solidFill>
                    <a:schemeClr val="bg1"/>
                  </a:solidFill>
                  <a:latin typeface="Atkinson Hyperlegible" pitchFamily="2" charset="0"/>
                </a:rPr>
                <a:t>6</a:t>
              </a:r>
            </a:p>
          </p:txBody>
        </p:sp>
      </p:grpSp>
      <p:pic>
        <p:nvPicPr>
          <p:cNvPr id="20" name="05">
            <a:hlinkClick r:id="" action="ppaction://media"/>
            <a:extLst>
              <a:ext uri="{FF2B5EF4-FFF2-40B4-BE49-F238E27FC236}">
                <a16:creationId xmlns:a16="http://schemas.microsoft.com/office/drawing/2014/main" id="{836E92E1-C741-98B5-6A36-9B13C61F76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95" y="6869115"/>
            <a:ext cx="609600" cy="609600"/>
          </a:xfrm>
          <a:prstGeom prst="rect">
            <a:avLst/>
          </a:prstGeom>
        </p:spPr>
      </p:pic>
    </p:spTree>
    <p:extLst>
      <p:ext uri="{BB962C8B-B14F-4D97-AF65-F5344CB8AC3E}">
        <p14:creationId xmlns:p14="http://schemas.microsoft.com/office/powerpoint/2010/main" val="2837297790"/>
      </p:ext>
    </p:extLst>
  </p:cSld>
  <p:clrMapOvr>
    <a:masterClrMapping/>
  </p:clrMapOvr>
  <mc:AlternateContent xmlns:mc="http://schemas.openxmlformats.org/markup-compatibility/2006">
    <mc:Choice xmlns:p14="http://schemas.microsoft.com/office/powerpoint/2010/main" Requires="p14">
      <p:transition spd="slow" p14:dur="2000" advTm="58520"/>
    </mc:Choice>
    <mc:Fallback>
      <p:transition spd="slow" advTm="5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60" fill="hold"/>
                                        <p:tgtEl>
                                          <p:spTgt spid="20"/>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par>
                                <p:cTn id="15" presetID="63" presetClass="path" presetSubtype="0" accel="50000" decel="50000" fill="hold" nodeType="withEffect">
                                  <p:stCondLst>
                                    <p:cond delay="5000"/>
                                  </p:stCondLst>
                                  <p:childTnLst>
                                    <p:animMotion origin="layout" path="M 0 2.22222E-6 L 0.27083 2.22222E-6 " pathEditMode="relative" rAng="0" ptsTypes="AA">
                                      <p:cBhvr>
                                        <p:cTn id="16" dur="750" fill="hold"/>
                                        <p:tgtEl>
                                          <p:spTgt spid="9"/>
                                        </p:tgtEl>
                                        <p:attrNameLst>
                                          <p:attrName>ppt_x</p:attrName>
                                          <p:attrName>ppt_y</p:attrName>
                                        </p:attrNameLst>
                                      </p:cBhvr>
                                      <p:rCtr x="13542" y="0"/>
                                    </p:animMotion>
                                  </p:childTnLst>
                                </p:cTn>
                              </p:par>
                              <p:par>
                                <p:cTn id="17" presetID="16" presetClass="entr" presetSubtype="37" fill="hold" grpId="0" nodeType="withEffect">
                                  <p:stCondLst>
                                    <p:cond delay="5250"/>
                                  </p:stCondLst>
                                  <p:childTnLst>
                                    <p:set>
                                      <p:cBhvr>
                                        <p:cTn id="18" dur="1" fill="hold">
                                          <p:stCondLst>
                                            <p:cond delay="0"/>
                                          </p:stCondLst>
                                        </p:cTn>
                                        <p:tgtEl>
                                          <p:spTgt spid="41"/>
                                        </p:tgtEl>
                                        <p:attrNameLst>
                                          <p:attrName>style.visibility</p:attrName>
                                        </p:attrNameLst>
                                      </p:cBhvr>
                                      <p:to>
                                        <p:strVal val="visible"/>
                                      </p:to>
                                    </p:set>
                                    <p:animEffect transition="in" filter="barn(outVertical)">
                                      <p:cBhvr>
                                        <p:cTn id="19" dur="500"/>
                                        <p:tgtEl>
                                          <p:spTgt spid="41"/>
                                        </p:tgtEl>
                                      </p:cBhvr>
                                    </p:animEffect>
                                  </p:childTnLst>
                                </p:cTn>
                              </p:par>
                              <p:par>
                                <p:cTn id="20" presetID="22" presetClass="entr" presetSubtype="8" fill="hold" nodeType="withEffect">
                                  <p:stCondLst>
                                    <p:cond delay="55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xit" presetSubtype="8" fill="hold" nodeType="withEffect">
                                  <p:stCondLst>
                                    <p:cond delay="8500"/>
                                  </p:stCondLst>
                                  <p:childTnLst>
                                    <p:animEffect transition="out" filter="wipe(left)">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22" presetClass="entr" presetSubtype="8" fill="hold" nodeType="withEffect">
                                  <p:stCondLst>
                                    <p:cond delay="875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8750"/>
                                  </p:stCondLst>
                                  <p:childTnLst>
                                    <p:set>
                                      <p:cBhvr>
                                        <p:cTn id="30" dur="1" fill="hold">
                                          <p:stCondLst>
                                            <p:cond delay="0"/>
                                          </p:stCondLst>
                                        </p:cTn>
                                        <p:tgtEl>
                                          <p:spTgt spid="52">
                                            <p:txEl>
                                              <p:pRg st="0" end="0"/>
                                            </p:txEl>
                                          </p:spTgt>
                                        </p:tgtEl>
                                        <p:attrNameLst>
                                          <p:attrName>style.visibility</p:attrName>
                                        </p:attrNameLst>
                                      </p:cBhvr>
                                      <p:to>
                                        <p:strVal val="visible"/>
                                      </p:to>
                                    </p:set>
                                    <p:animEffect transition="in" filter="wipe(left)">
                                      <p:cBhvr>
                                        <p:cTn id="31" dur="500"/>
                                        <p:tgtEl>
                                          <p:spTgt spid="52">
                                            <p:txEl>
                                              <p:pRg st="0" end="0"/>
                                            </p:txEl>
                                          </p:spTgt>
                                        </p:tgtEl>
                                      </p:cBhvr>
                                    </p:animEffect>
                                  </p:childTnLst>
                                </p:cTn>
                              </p:par>
                              <p:par>
                                <p:cTn id="32" presetID="22" presetClass="entr" presetSubtype="8" fill="hold" grpId="0" nodeType="withEffect">
                                  <p:stCondLst>
                                    <p:cond delay="18500"/>
                                  </p:stCondLst>
                                  <p:childTnLst>
                                    <p:set>
                                      <p:cBhvr>
                                        <p:cTn id="33" dur="1" fill="hold">
                                          <p:stCondLst>
                                            <p:cond delay="0"/>
                                          </p:stCondLst>
                                        </p:cTn>
                                        <p:tgtEl>
                                          <p:spTgt spid="52">
                                            <p:txEl>
                                              <p:pRg st="1" end="1"/>
                                            </p:txEl>
                                          </p:spTgt>
                                        </p:tgtEl>
                                        <p:attrNameLst>
                                          <p:attrName>style.visibility</p:attrName>
                                        </p:attrNameLst>
                                      </p:cBhvr>
                                      <p:to>
                                        <p:strVal val="visible"/>
                                      </p:to>
                                    </p:set>
                                    <p:animEffect transition="in" filter="wipe(left)">
                                      <p:cBhvr>
                                        <p:cTn id="34" dur="500"/>
                                        <p:tgtEl>
                                          <p:spTgt spid="52">
                                            <p:txEl>
                                              <p:pRg st="1" end="1"/>
                                            </p:txEl>
                                          </p:spTgt>
                                        </p:tgtEl>
                                      </p:cBhvr>
                                    </p:animEffect>
                                  </p:childTnLst>
                                </p:cTn>
                              </p:par>
                              <p:par>
                                <p:cTn id="35" presetID="22" presetClass="entr" presetSubtype="8" fill="hold" grpId="0" nodeType="withEffect">
                                  <p:stCondLst>
                                    <p:cond delay="21000"/>
                                  </p:stCondLst>
                                  <p:childTnLst>
                                    <p:set>
                                      <p:cBhvr>
                                        <p:cTn id="36" dur="1" fill="hold">
                                          <p:stCondLst>
                                            <p:cond delay="0"/>
                                          </p:stCondLst>
                                        </p:cTn>
                                        <p:tgtEl>
                                          <p:spTgt spid="52">
                                            <p:txEl>
                                              <p:pRg st="2" end="2"/>
                                            </p:txEl>
                                          </p:spTgt>
                                        </p:tgtEl>
                                        <p:attrNameLst>
                                          <p:attrName>style.visibility</p:attrName>
                                        </p:attrNameLst>
                                      </p:cBhvr>
                                      <p:to>
                                        <p:strVal val="visible"/>
                                      </p:to>
                                    </p:set>
                                    <p:animEffect transition="in" filter="wipe(left)">
                                      <p:cBhvr>
                                        <p:cTn id="37" dur="500"/>
                                        <p:tgtEl>
                                          <p:spTgt spid="52">
                                            <p:txEl>
                                              <p:pRg st="2" end="2"/>
                                            </p:txEl>
                                          </p:spTgt>
                                        </p:tgtEl>
                                      </p:cBhvr>
                                    </p:animEffect>
                                  </p:childTnLst>
                                </p:cTn>
                              </p:par>
                              <p:par>
                                <p:cTn id="38" presetID="22" presetClass="entr" presetSubtype="8" fill="hold" grpId="0" nodeType="withEffect">
                                  <p:stCondLst>
                                    <p:cond delay="23500"/>
                                  </p:stCondLst>
                                  <p:childTnLst>
                                    <p:set>
                                      <p:cBhvr>
                                        <p:cTn id="39" dur="1" fill="hold">
                                          <p:stCondLst>
                                            <p:cond delay="0"/>
                                          </p:stCondLst>
                                        </p:cTn>
                                        <p:tgtEl>
                                          <p:spTgt spid="52">
                                            <p:txEl>
                                              <p:pRg st="3" end="3"/>
                                            </p:txEl>
                                          </p:spTgt>
                                        </p:tgtEl>
                                        <p:attrNameLst>
                                          <p:attrName>style.visibility</p:attrName>
                                        </p:attrNameLst>
                                      </p:cBhvr>
                                      <p:to>
                                        <p:strVal val="visible"/>
                                      </p:to>
                                    </p:set>
                                    <p:animEffect transition="in" filter="wipe(left)">
                                      <p:cBhvr>
                                        <p:cTn id="40" dur="500"/>
                                        <p:tgtEl>
                                          <p:spTgt spid="52">
                                            <p:txEl>
                                              <p:pRg st="3" end="3"/>
                                            </p:txEl>
                                          </p:spTgt>
                                        </p:tgtEl>
                                      </p:cBhvr>
                                    </p:animEffect>
                                  </p:childTnLst>
                                </p:cTn>
                              </p:par>
                              <p:par>
                                <p:cTn id="41" presetID="22" presetClass="entr" presetSubtype="8" fill="hold" grpId="0" nodeType="withEffect">
                                  <p:stCondLst>
                                    <p:cond delay="27000"/>
                                  </p:stCondLst>
                                  <p:childTnLst>
                                    <p:set>
                                      <p:cBhvr>
                                        <p:cTn id="42" dur="1" fill="hold">
                                          <p:stCondLst>
                                            <p:cond delay="0"/>
                                          </p:stCondLst>
                                        </p:cTn>
                                        <p:tgtEl>
                                          <p:spTgt spid="52">
                                            <p:txEl>
                                              <p:pRg st="4" end="4"/>
                                            </p:txEl>
                                          </p:spTgt>
                                        </p:tgtEl>
                                        <p:attrNameLst>
                                          <p:attrName>style.visibility</p:attrName>
                                        </p:attrNameLst>
                                      </p:cBhvr>
                                      <p:to>
                                        <p:strVal val="visible"/>
                                      </p:to>
                                    </p:set>
                                    <p:animEffect transition="in" filter="wipe(left)">
                                      <p:cBhvr>
                                        <p:cTn id="43" dur="500"/>
                                        <p:tgtEl>
                                          <p:spTgt spid="52">
                                            <p:txEl>
                                              <p:pRg st="4" end="4"/>
                                            </p:txEl>
                                          </p:spTgt>
                                        </p:tgtEl>
                                      </p:cBhvr>
                                    </p:animEffect>
                                  </p:childTnLst>
                                </p:cTn>
                              </p:par>
                              <p:par>
                                <p:cTn id="44" presetID="22" presetClass="entr" presetSubtype="8" fill="hold" grpId="0" nodeType="withEffect">
                                  <p:stCondLst>
                                    <p:cond delay="30500"/>
                                  </p:stCondLst>
                                  <p:childTnLst>
                                    <p:set>
                                      <p:cBhvr>
                                        <p:cTn id="45" dur="1" fill="hold">
                                          <p:stCondLst>
                                            <p:cond delay="0"/>
                                          </p:stCondLst>
                                        </p:cTn>
                                        <p:tgtEl>
                                          <p:spTgt spid="52">
                                            <p:txEl>
                                              <p:pRg st="6" end="6"/>
                                            </p:txEl>
                                          </p:spTgt>
                                        </p:tgtEl>
                                        <p:attrNameLst>
                                          <p:attrName>style.visibility</p:attrName>
                                        </p:attrNameLst>
                                      </p:cBhvr>
                                      <p:to>
                                        <p:strVal val="visible"/>
                                      </p:to>
                                    </p:set>
                                    <p:animEffect transition="in" filter="wipe(left)">
                                      <p:cBhvr>
                                        <p:cTn id="46" dur="500"/>
                                        <p:tgtEl>
                                          <p:spTgt spid="52">
                                            <p:txEl>
                                              <p:pRg st="6" end="6"/>
                                            </p:txEl>
                                          </p:spTgt>
                                        </p:tgtEl>
                                      </p:cBhvr>
                                    </p:animEffect>
                                  </p:childTnLst>
                                </p:cTn>
                              </p:par>
                              <p:par>
                                <p:cTn id="47" presetID="22" presetClass="entr" presetSubtype="8" fill="hold" grpId="0" nodeType="withEffect">
                                  <p:stCondLst>
                                    <p:cond delay="32500"/>
                                  </p:stCondLst>
                                  <p:childTnLst>
                                    <p:set>
                                      <p:cBhvr>
                                        <p:cTn id="48" dur="1" fill="hold">
                                          <p:stCondLst>
                                            <p:cond delay="0"/>
                                          </p:stCondLst>
                                        </p:cTn>
                                        <p:tgtEl>
                                          <p:spTgt spid="52">
                                            <p:txEl>
                                              <p:pRg st="7" end="7"/>
                                            </p:txEl>
                                          </p:spTgt>
                                        </p:tgtEl>
                                        <p:attrNameLst>
                                          <p:attrName>style.visibility</p:attrName>
                                        </p:attrNameLst>
                                      </p:cBhvr>
                                      <p:to>
                                        <p:strVal val="visible"/>
                                      </p:to>
                                    </p:set>
                                    <p:animEffect transition="in" filter="wipe(left)">
                                      <p:cBhvr>
                                        <p:cTn id="49" dur="500"/>
                                        <p:tgtEl>
                                          <p:spTgt spid="52">
                                            <p:txEl>
                                              <p:pRg st="7" end="7"/>
                                            </p:txEl>
                                          </p:spTgt>
                                        </p:tgtEl>
                                      </p:cBhvr>
                                    </p:animEffect>
                                  </p:childTnLst>
                                </p:cTn>
                              </p:par>
                              <p:par>
                                <p:cTn id="50" presetID="22" presetClass="entr" presetSubtype="8" fill="hold" grpId="0" nodeType="withEffect">
                                  <p:stCondLst>
                                    <p:cond delay="3025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par>
                                <p:cTn id="53" presetID="22" presetClass="exit" presetSubtype="8" fill="hold" nodeType="withEffect">
                                  <p:stCondLst>
                                    <p:cond delay="38750"/>
                                  </p:stCondLst>
                                  <p:childTnLst>
                                    <p:animEffect transition="out" filter="wipe(left)">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22" presetClass="exit" presetSubtype="8" fill="hold" grpId="1" nodeType="withEffect">
                                  <p:stCondLst>
                                    <p:cond delay="38750"/>
                                  </p:stCondLst>
                                  <p:childTnLst>
                                    <p:animEffect transition="out" filter="wipe(left)">
                                      <p:cBhvr>
                                        <p:cTn id="57" dur="500"/>
                                        <p:tgtEl>
                                          <p:spTgt spid="52">
                                            <p:txEl>
                                              <p:pRg st="0" end="0"/>
                                            </p:txEl>
                                          </p:spTgt>
                                        </p:tgtEl>
                                      </p:cBhvr>
                                    </p:animEffect>
                                    <p:set>
                                      <p:cBhvr>
                                        <p:cTn id="58" dur="1" fill="hold">
                                          <p:stCondLst>
                                            <p:cond delay="499"/>
                                          </p:stCondLst>
                                        </p:cTn>
                                        <p:tgtEl>
                                          <p:spTgt spid="52">
                                            <p:txEl>
                                              <p:pRg st="0" end="0"/>
                                            </p:txEl>
                                          </p:spTgt>
                                        </p:tgtEl>
                                        <p:attrNameLst>
                                          <p:attrName>style.visibility</p:attrName>
                                        </p:attrNameLst>
                                      </p:cBhvr>
                                      <p:to>
                                        <p:strVal val="hidden"/>
                                      </p:to>
                                    </p:set>
                                  </p:childTnLst>
                                </p:cTn>
                              </p:par>
                              <p:par>
                                <p:cTn id="59" presetID="22" presetClass="exit" presetSubtype="8" fill="hold" grpId="1" nodeType="withEffect">
                                  <p:stCondLst>
                                    <p:cond delay="38750"/>
                                  </p:stCondLst>
                                  <p:childTnLst>
                                    <p:animEffect transition="out" filter="wipe(left)">
                                      <p:cBhvr>
                                        <p:cTn id="60" dur="500"/>
                                        <p:tgtEl>
                                          <p:spTgt spid="52">
                                            <p:txEl>
                                              <p:pRg st="1" end="1"/>
                                            </p:txEl>
                                          </p:spTgt>
                                        </p:tgtEl>
                                      </p:cBhvr>
                                    </p:animEffect>
                                    <p:set>
                                      <p:cBhvr>
                                        <p:cTn id="61" dur="1" fill="hold">
                                          <p:stCondLst>
                                            <p:cond delay="499"/>
                                          </p:stCondLst>
                                        </p:cTn>
                                        <p:tgtEl>
                                          <p:spTgt spid="52">
                                            <p:txEl>
                                              <p:pRg st="1" end="1"/>
                                            </p:txEl>
                                          </p:spTgt>
                                        </p:tgtEl>
                                        <p:attrNameLst>
                                          <p:attrName>style.visibility</p:attrName>
                                        </p:attrNameLst>
                                      </p:cBhvr>
                                      <p:to>
                                        <p:strVal val="hidden"/>
                                      </p:to>
                                    </p:set>
                                  </p:childTnLst>
                                </p:cTn>
                              </p:par>
                              <p:par>
                                <p:cTn id="62" presetID="22" presetClass="exit" presetSubtype="8" fill="hold" grpId="1" nodeType="withEffect">
                                  <p:stCondLst>
                                    <p:cond delay="38750"/>
                                  </p:stCondLst>
                                  <p:childTnLst>
                                    <p:animEffect transition="out" filter="wipe(left)">
                                      <p:cBhvr>
                                        <p:cTn id="63" dur="500"/>
                                        <p:tgtEl>
                                          <p:spTgt spid="52">
                                            <p:txEl>
                                              <p:pRg st="2" end="2"/>
                                            </p:txEl>
                                          </p:spTgt>
                                        </p:tgtEl>
                                      </p:cBhvr>
                                    </p:animEffect>
                                    <p:set>
                                      <p:cBhvr>
                                        <p:cTn id="64" dur="1" fill="hold">
                                          <p:stCondLst>
                                            <p:cond delay="499"/>
                                          </p:stCondLst>
                                        </p:cTn>
                                        <p:tgtEl>
                                          <p:spTgt spid="52">
                                            <p:txEl>
                                              <p:pRg st="2" end="2"/>
                                            </p:txEl>
                                          </p:spTgt>
                                        </p:tgtEl>
                                        <p:attrNameLst>
                                          <p:attrName>style.visibility</p:attrName>
                                        </p:attrNameLst>
                                      </p:cBhvr>
                                      <p:to>
                                        <p:strVal val="hidden"/>
                                      </p:to>
                                    </p:set>
                                  </p:childTnLst>
                                </p:cTn>
                              </p:par>
                              <p:par>
                                <p:cTn id="65" presetID="22" presetClass="exit" presetSubtype="8" fill="hold" grpId="1" nodeType="withEffect">
                                  <p:stCondLst>
                                    <p:cond delay="38750"/>
                                  </p:stCondLst>
                                  <p:childTnLst>
                                    <p:animEffect transition="out" filter="wipe(left)">
                                      <p:cBhvr>
                                        <p:cTn id="66" dur="500"/>
                                        <p:tgtEl>
                                          <p:spTgt spid="52">
                                            <p:txEl>
                                              <p:pRg st="3" end="3"/>
                                            </p:txEl>
                                          </p:spTgt>
                                        </p:tgtEl>
                                      </p:cBhvr>
                                    </p:animEffect>
                                    <p:set>
                                      <p:cBhvr>
                                        <p:cTn id="67" dur="1" fill="hold">
                                          <p:stCondLst>
                                            <p:cond delay="499"/>
                                          </p:stCondLst>
                                        </p:cTn>
                                        <p:tgtEl>
                                          <p:spTgt spid="52">
                                            <p:txEl>
                                              <p:pRg st="3" end="3"/>
                                            </p:txEl>
                                          </p:spTgt>
                                        </p:tgtEl>
                                        <p:attrNameLst>
                                          <p:attrName>style.visibility</p:attrName>
                                        </p:attrNameLst>
                                      </p:cBhvr>
                                      <p:to>
                                        <p:strVal val="hidden"/>
                                      </p:to>
                                    </p:set>
                                  </p:childTnLst>
                                </p:cTn>
                              </p:par>
                              <p:par>
                                <p:cTn id="68" presetID="22" presetClass="exit" presetSubtype="8" fill="hold" grpId="1" nodeType="withEffect">
                                  <p:stCondLst>
                                    <p:cond delay="38750"/>
                                  </p:stCondLst>
                                  <p:childTnLst>
                                    <p:animEffect transition="out" filter="wipe(left)">
                                      <p:cBhvr>
                                        <p:cTn id="69" dur="500"/>
                                        <p:tgtEl>
                                          <p:spTgt spid="52">
                                            <p:txEl>
                                              <p:pRg st="4" end="4"/>
                                            </p:txEl>
                                          </p:spTgt>
                                        </p:tgtEl>
                                      </p:cBhvr>
                                    </p:animEffect>
                                    <p:set>
                                      <p:cBhvr>
                                        <p:cTn id="70" dur="1" fill="hold">
                                          <p:stCondLst>
                                            <p:cond delay="499"/>
                                          </p:stCondLst>
                                        </p:cTn>
                                        <p:tgtEl>
                                          <p:spTgt spid="52">
                                            <p:txEl>
                                              <p:pRg st="4" end="4"/>
                                            </p:txEl>
                                          </p:spTgt>
                                        </p:tgtEl>
                                        <p:attrNameLst>
                                          <p:attrName>style.visibility</p:attrName>
                                        </p:attrNameLst>
                                      </p:cBhvr>
                                      <p:to>
                                        <p:strVal val="hidden"/>
                                      </p:to>
                                    </p:set>
                                  </p:childTnLst>
                                </p:cTn>
                              </p:par>
                              <p:par>
                                <p:cTn id="71" presetID="22" presetClass="exit" presetSubtype="8" fill="hold" grpId="1" nodeType="withEffect">
                                  <p:stCondLst>
                                    <p:cond delay="38750"/>
                                  </p:stCondLst>
                                  <p:childTnLst>
                                    <p:animEffect transition="out" filter="wipe(left)">
                                      <p:cBhvr>
                                        <p:cTn id="72" dur="500"/>
                                        <p:tgtEl>
                                          <p:spTgt spid="52">
                                            <p:txEl>
                                              <p:pRg st="6" end="6"/>
                                            </p:txEl>
                                          </p:spTgt>
                                        </p:tgtEl>
                                      </p:cBhvr>
                                    </p:animEffect>
                                    <p:set>
                                      <p:cBhvr>
                                        <p:cTn id="73" dur="1" fill="hold">
                                          <p:stCondLst>
                                            <p:cond delay="499"/>
                                          </p:stCondLst>
                                        </p:cTn>
                                        <p:tgtEl>
                                          <p:spTgt spid="52">
                                            <p:txEl>
                                              <p:pRg st="6" end="6"/>
                                            </p:txEl>
                                          </p:spTgt>
                                        </p:tgtEl>
                                        <p:attrNameLst>
                                          <p:attrName>style.visibility</p:attrName>
                                        </p:attrNameLst>
                                      </p:cBhvr>
                                      <p:to>
                                        <p:strVal val="hidden"/>
                                      </p:to>
                                    </p:set>
                                  </p:childTnLst>
                                </p:cTn>
                              </p:par>
                              <p:par>
                                <p:cTn id="74" presetID="22" presetClass="exit" presetSubtype="8" fill="hold" grpId="1" nodeType="withEffect">
                                  <p:stCondLst>
                                    <p:cond delay="38750"/>
                                  </p:stCondLst>
                                  <p:childTnLst>
                                    <p:animEffect transition="out" filter="wipe(left)">
                                      <p:cBhvr>
                                        <p:cTn id="75" dur="500"/>
                                        <p:tgtEl>
                                          <p:spTgt spid="52">
                                            <p:txEl>
                                              <p:pRg st="7" end="7"/>
                                            </p:txEl>
                                          </p:spTgt>
                                        </p:tgtEl>
                                      </p:cBhvr>
                                    </p:animEffect>
                                    <p:set>
                                      <p:cBhvr>
                                        <p:cTn id="76" dur="1" fill="hold">
                                          <p:stCondLst>
                                            <p:cond delay="499"/>
                                          </p:stCondLst>
                                        </p:cTn>
                                        <p:tgtEl>
                                          <p:spTgt spid="52">
                                            <p:txEl>
                                              <p:pRg st="7" end="7"/>
                                            </p:txEl>
                                          </p:spTgt>
                                        </p:tgtEl>
                                        <p:attrNameLst>
                                          <p:attrName>style.visibility</p:attrName>
                                        </p:attrNameLst>
                                      </p:cBhvr>
                                      <p:to>
                                        <p:strVal val="hidden"/>
                                      </p:to>
                                    </p:set>
                                  </p:childTnLst>
                                </p:cTn>
                              </p:par>
                              <p:par>
                                <p:cTn id="77" presetID="22" presetClass="exit" presetSubtype="8" fill="hold" grpId="1" nodeType="withEffect">
                                  <p:stCondLst>
                                    <p:cond delay="38750"/>
                                  </p:stCondLst>
                                  <p:childTnLst>
                                    <p:animEffect transition="out" filter="wipe(left)">
                                      <p:cBhvr>
                                        <p:cTn id="78" dur="500"/>
                                        <p:tgtEl>
                                          <p:spTgt spid="28"/>
                                        </p:tgtEl>
                                      </p:cBhvr>
                                    </p:animEffect>
                                    <p:set>
                                      <p:cBhvr>
                                        <p:cTn id="79" dur="1" fill="hold">
                                          <p:stCondLst>
                                            <p:cond delay="499"/>
                                          </p:stCondLst>
                                        </p:cTn>
                                        <p:tgtEl>
                                          <p:spTgt spid="28"/>
                                        </p:tgtEl>
                                        <p:attrNameLst>
                                          <p:attrName>style.visibility</p:attrName>
                                        </p:attrNameLst>
                                      </p:cBhvr>
                                      <p:to>
                                        <p:strVal val="hidden"/>
                                      </p:to>
                                    </p:set>
                                  </p:childTnLst>
                                </p:cTn>
                              </p:par>
                              <p:par>
                                <p:cTn id="80" presetID="22" presetClass="entr" presetSubtype="8" fill="hold" nodeType="withEffect">
                                  <p:stCondLst>
                                    <p:cond delay="3900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par>
                                <p:cTn id="83" presetID="22" presetClass="exit" presetSubtype="8" fill="hold" nodeType="withEffect">
                                  <p:stCondLst>
                                    <p:cond delay="43500"/>
                                  </p:stCondLst>
                                  <p:childTnLst>
                                    <p:animEffect transition="out" filter="wipe(left)">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22" presetClass="entr" presetSubtype="8" fill="hold" nodeType="withEffect">
                                  <p:stCondLst>
                                    <p:cond delay="4375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par>
                                <p:cTn id="89" presetID="22" presetClass="exit" presetSubtype="8" fill="hold" nodeType="withEffect">
                                  <p:stCondLst>
                                    <p:cond delay="45750"/>
                                  </p:stCondLst>
                                  <p:childTnLst>
                                    <p:animEffect transition="out" filter="wipe(left)">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22" presetClass="entr" presetSubtype="8" fill="hold" nodeType="withEffect">
                                  <p:stCondLst>
                                    <p:cond delay="4600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cTn>
                              </p:par>
                              <p:par>
                                <p:cTn id="95" presetID="22" presetClass="exit" presetSubtype="8" fill="hold" nodeType="withEffect">
                                  <p:stCondLst>
                                    <p:cond delay="48750"/>
                                  </p:stCondLst>
                                  <p:childTnLst>
                                    <p:animEffect transition="out" filter="wipe(left)">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22" presetClass="entr" presetSubtype="8" fill="hold" nodeType="withEffect">
                                  <p:stCondLst>
                                    <p:cond delay="49000"/>
                                  </p:stCondLst>
                                  <p:childTnLst>
                                    <p:set>
                                      <p:cBhvr>
                                        <p:cTn id="99" dur="1" fill="hold">
                                          <p:stCondLst>
                                            <p:cond delay="0"/>
                                          </p:stCondLst>
                                        </p:cTn>
                                        <p:tgtEl>
                                          <p:spTgt spid="22"/>
                                        </p:tgtEl>
                                        <p:attrNameLst>
                                          <p:attrName>style.visibility</p:attrName>
                                        </p:attrNameLst>
                                      </p:cBhvr>
                                      <p:to>
                                        <p:strVal val="visible"/>
                                      </p:to>
                                    </p:set>
                                    <p:animEffect transition="in" filter="wipe(left)">
                                      <p:cBhvr>
                                        <p:cTn id="100" dur="500"/>
                                        <p:tgtEl>
                                          <p:spTgt spid="22"/>
                                        </p:tgtEl>
                                      </p:cBhvr>
                                    </p:animEffect>
                                  </p:childTnLst>
                                </p:cTn>
                              </p:par>
                              <p:par>
                                <p:cTn id="101" presetID="22" presetClass="exit" presetSubtype="8" fill="hold" nodeType="withEffect">
                                  <p:stCondLst>
                                    <p:cond delay="57960"/>
                                  </p:stCondLst>
                                  <p:childTnLst>
                                    <p:animEffect transition="out" filter="wipe(left)">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2" presetClass="exit" presetSubtype="8" fill="hold" grpId="1" nodeType="withEffect">
                                  <p:stCondLst>
                                    <p:cond delay="57960"/>
                                  </p:stCondLst>
                                  <p:childTnLst>
                                    <p:anim calcmode="lin" valueType="num">
                                      <p:cBhvr additive="base">
                                        <p:cTn id="105" dur="500"/>
                                        <p:tgtEl>
                                          <p:spTgt spid="3"/>
                                        </p:tgtEl>
                                        <p:attrNameLst>
                                          <p:attrName>ppt_x</p:attrName>
                                        </p:attrNameLst>
                                      </p:cBhvr>
                                      <p:tavLst>
                                        <p:tav tm="0">
                                          <p:val>
                                            <p:strVal val="ppt_x"/>
                                          </p:val>
                                        </p:tav>
                                        <p:tav tm="100000">
                                          <p:val>
                                            <p:strVal val="0-ppt_w/2"/>
                                          </p:val>
                                        </p:tav>
                                      </p:tavLst>
                                    </p:anim>
                                    <p:anim calcmode="lin" valueType="num">
                                      <p:cBhvr additive="base">
                                        <p:cTn id="106" dur="500"/>
                                        <p:tgtEl>
                                          <p:spTgt spid="3"/>
                                        </p:tgtEl>
                                        <p:attrNameLst>
                                          <p:attrName>ppt_y</p:attrName>
                                        </p:attrNameLst>
                                      </p:cBhvr>
                                      <p:tavLst>
                                        <p:tav tm="0">
                                          <p:val>
                                            <p:strVal val="ppt_y"/>
                                          </p:val>
                                        </p:tav>
                                        <p:tav tm="100000">
                                          <p:val>
                                            <p:strVal val="ppt_y"/>
                                          </p:val>
                                        </p:tav>
                                      </p:tavLst>
                                    </p:anim>
                                    <p:set>
                                      <p:cBhvr>
                                        <p:cTn id="107" dur="1" fill="hold">
                                          <p:stCondLst>
                                            <p:cond delay="499"/>
                                          </p:stCondLst>
                                        </p:cTn>
                                        <p:tgtEl>
                                          <p:spTgt spid="3"/>
                                        </p:tgtEl>
                                        <p:attrNameLst>
                                          <p:attrName>style.visibility</p:attrName>
                                        </p:attrNameLst>
                                      </p:cBhvr>
                                      <p:to>
                                        <p:strVal val="hidden"/>
                                      </p:to>
                                    </p:set>
                                  </p:childTnLst>
                                </p:cTn>
                              </p:par>
                              <p:par>
                                <p:cTn id="108" presetID="22" presetClass="exit" presetSubtype="8" fill="hold" grpId="1" nodeType="withEffect">
                                  <p:stCondLst>
                                    <p:cond delay="57960"/>
                                  </p:stCondLst>
                                  <p:childTnLst>
                                    <p:animEffect transition="out" filter="wipe(left)">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par>
                                <p:cTn id="111" presetID="2" presetClass="exit" presetSubtype="2" fill="hold" nodeType="withEffect">
                                  <p:stCondLst>
                                    <p:cond delay="57960"/>
                                  </p:stCondLst>
                                  <p:childTnLst>
                                    <p:anim calcmode="lin" valueType="num">
                                      <p:cBhvr additive="base">
                                        <p:cTn id="112" dur="500"/>
                                        <p:tgtEl>
                                          <p:spTgt spid="9"/>
                                        </p:tgtEl>
                                        <p:attrNameLst>
                                          <p:attrName>ppt_x</p:attrName>
                                        </p:attrNameLst>
                                      </p:cBhvr>
                                      <p:tavLst>
                                        <p:tav tm="0">
                                          <p:val>
                                            <p:strVal val="ppt_x"/>
                                          </p:val>
                                        </p:tav>
                                        <p:tav tm="100000">
                                          <p:val>
                                            <p:strVal val="1+ppt_w/2"/>
                                          </p:val>
                                        </p:tav>
                                      </p:tavLst>
                                    </p:anim>
                                    <p:anim calcmode="lin" valueType="num">
                                      <p:cBhvr additive="base">
                                        <p:cTn id="113" dur="500"/>
                                        <p:tgtEl>
                                          <p:spTgt spid="9"/>
                                        </p:tgtEl>
                                        <p:attrNameLst>
                                          <p:attrName>ppt_y</p:attrName>
                                        </p:attrNameLst>
                                      </p:cBhvr>
                                      <p:tavLst>
                                        <p:tav tm="0">
                                          <p:val>
                                            <p:strVal val="ppt_y"/>
                                          </p:val>
                                        </p:tav>
                                        <p:tav tm="100000">
                                          <p:val>
                                            <p:strVal val="ppt_y"/>
                                          </p:val>
                                        </p:tav>
                                      </p:tavLst>
                                    </p:anim>
                                    <p:set>
                                      <p:cBhvr>
                                        <p:cTn id="11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20"/>
                </p:tgtEl>
              </p:cMediaNode>
            </p:audio>
          </p:childTnLst>
        </p:cTn>
      </p:par>
    </p:tnLst>
    <p:bldLst>
      <p:bldP spid="3" grpId="0"/>
      <p:bldP spid="3" grpId="1"/>
      <p:bldP spid="41" grpId="0"/>
      <p:bldP spid="41" grpId="1"/>
      <p:bldP spid="28" grpId="0" animBg="1"/>
      <p:bldP spid="28" grpId="1" animBg="1"/>
      <p:bldP spid="52" grpId="0" uiExpand="1" build="p"/>
      <p:bldP spid="52"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How many toilets and showers are required?</a:t>
            </a:r>
          </a:p>
        </p:txBody>
      </p:sp>
      <p:grpSp>
        <p:nvGrpSpPr>
          <p:cNvPr id="13" name="Group 12">
            <a:extLst>
              <a:ext uri="{FF2B5EF4-FFF2-40B4-BE49-F238E27FC236}">
                <a16:creationId xmlns:a16="http://schemas.microsoft.com/office/drawing/2014/main" id="{E9FF9A68-2A89-DB5F-0E2D-3BEB1CF92F05}"/>
              </a:ext>
            </a:extLst>
          </p:cNvPr>
          <p:cNvGrpSpPr/>
          <p:nvPr/>
        </p:nvGrpSpPr>
        <p:grpSpPr>
          <a:xfrm>
            <a:off x="228602" y="1389516"/>
            <a:ext cx="6353172" cy="2847168"/>
            <a:chOff x="228602" y="1389516"/>
            <a:chExt cx="6353172" cy="2847168"/>
          </a:xfrm>
        </p:grpSpPr>
        <p:sp>
          <p:nvSpPr>
            <p:cNvPr id="44" name="Rectangle 43">
              <a:extLst>
                <a:ext uri="{FF2B5EF4-FFF2-40B4-BE49-F238E27FC236}">
                  <a16:creationId xmlns:a16="http://schemas.microsoft.com/office/drawing/2014/main" id="{ACCE6B79-8C17-408B-8328-C775CB4FA9B3}"/>
                </a:ext>
              </a:extLst>
            </p:cNvPr>
            <p:cNvSpPr/>
            <p:nvPr/>
          </p:nvSpPr>
          <p:spPr>
            <a:xfrm>
              <a:off x="228602" y="1389516"/>
              <a:ext cx="6353172" cy="2847168"/>
            </a:xfrm>
            <a:prstGeom prst="rect">
              <a:avLst/>
            </a:prstGeom>
            <a:solidFill>
              <a:srgbClr val="FDFDFD"/>
            </a:solidFill>
            <a:ln w="19050">
              <a:solidFill>
                <a:srgbClr val="00205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47" name="TextBox 46">
              <a:extLst>
                <a:ext uri="{FF2B5EF4-FFF2-40B4-BE49-F238E27FC236}">
                  <a16:creationId xmlns:a16="http://schemas.microsoft.com/office/drawing/2014/main" id="{5F8DC5A8-70FC-4761-B1B4-02AC2CE05ABA}"/>
                </a:ext>
              </a:extLst>
            </p:cNvPr>
            <p:cNvSpPr txBox="1"/>
            <p:nvPr/>
          </p:nvSpPr>
          <p:spPr>
            <a:xfrm>
              <a:off x="323913" y="1566359"/>
              <a:ext cx="6257861" cy="239296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700"/>
                </a:spcAft>
              </a:pPr>
              <a:r>
                <a:rPr lang="en-US" sz="2200" b="1" dirty="0">
                  <a:solidFill>
                    <a:srgbClr val="00205C"/>
                  </a:solidFill>
                  <a:latin typeface="Atkinson Hyperlegible" pitchFamily="2" charset="0"/>
                  <a:ea typeface="Open Sans"/>
                  <a:cs typeface="Open Sans"/>
                </a:rPr>
                <a:t>Inpatients</a:t>
              </a:r>
              <a:r>
                <a:rPr lang="en-US" sz="2200" dirty="0">
                  <a:latin typeface="Atkinson Hyperlegible" pitchFamily="2" charset="0"/>
                  <a:ea typeface="Open Sans"/>
                  <a:cs typeface="Open Sans"/>
                </a:rPr>
                <a:t>: 1 per 20 users</a:t>
              </a:r>
            </a:p>
            <a:p>
              <a:pPr>
                <a:spcAft>
                  <a:spcPts val="700"/>
                </a:spcAft>
              </a:pPr>
              <a:r>
                <a:rPr lang="en-US" sz="2200" b="1" dirty="0">
                  <a:solidFill>
                    <a:srgbClr val="00205C"/>
                  </a:solidFill>
                  <a:latin typeface="Atkinson Hyperlegible" pitchFamily="2" charset="0"/>
                  <a:ea typeface="Open Sans"/>
                  <a:cs typeface="Open Sans"/>
                </a:rPr>
                <a:t>Outpatients</a:t>
              </a:r>
              <a:r>
                <a:rPr lang="en-US" sz="2200" dirty="0">
                  <a:latin typeface="Atkinson Hyperlegible" pitchFamily="2" charset="0"/>
                  <a:ea typeface="Open Sans"/>
                  <a:cs typeface="Open Sans"/>
                </a:rPr>
                <a:t>: </a:t>
              </a:r>
            </a:p>
            <a:p>
              <a:pPr>
                <a:spcAft>
                  <a:spcPts val="700"/>
                </a:spcAft>
              </a:pPr>
              <a:r>
                <a:rPr lang="en-US" sz="2200" b="1" dirty="0">
                  <a:latin typeface="Atkinson Hyperlegible" pitchFamily="2" charset="0"/>
                  <a:ea typeface="Open Sans"/>
                  <a:cs typeface="Open Sans"/>
                </a:rPr>
                <a:t>Minimum</a:t>
              </a:r>
              <a:r>
                <a:rPr lang="en-US" sz="2200" dirty="0">
                  <a:latin typeface="Atkinson Hyperlegible" pitchFamily="2" charset="0"/>
                  <a:ea typeface="Open Sans"/>
                  <a:cs typeface="Open Sans"/>
                </a:rPr>
                <a:t>: 2 (1 for staff and 1 for patients), </a:t>
              </a:r>
            </a:p>
            <a:p>
              <a:pPr>
                <a:spcAft>
                  <a:spcPts val="700"/>
                </a:spcAft>
              </a:pPr>
              <a:r>
                <a:rPr lang="en-US" sz="2200" b="1" dirty="0">
                  <a:latin typeface="Atkinson Hyperlegible" pitchFamily="2" charset="0"/>
                  <a:ea typeface="Open Sans"/>
                  <a:cs typeface="Open Sans"/>
                </a:rPr>
                <a:t>For bigger facilities</a:t>
              </a:r>
              <a:r>
                <a:rPr lang="en-US" sz="2200" dirty="0">
                  <a:latin typeface="Atkinson Hyperlegible" pitchFamily="2" charset="0"/>
                  <a:ea typeface="Open Sans"/>
                  <a:cs typeface="Open Sans"/>
                </a:rPr>
                <a:t>: 4 (male/female staff &amp; male/female patients; one should be accessible to those with limited mobility).</a:t>
              </a:r>
            </a:p>
          </p:txBody>
        </p:sp>
      </p:grpSp>
      <p:grpSp>
        <p:nvGrpSpPr>
          <p:cNvPr id="11" name="Group 10">
            <a:extLst>
              <a:ext uri="{FF2B5EF4-FFF2-40B4-BE49-F238E27FC236}">
                <a16:creationId xmlns:a16="http://schemas.microsoft.com/office/drawing/2014/main" id="{23DA94C8-234A-60DE-4D6B-9F84CB87B413}"/>
              </a:ext>
            </a:extLst>
          </p:cNvPr>
          <p:cNvGrpSpPr/>
          <p:nvPr/>
        </p:nvGrpSpPr>
        <p:grpSpPr>
          <a:xfrm>
            <a:off x="228600" y="897485"/>
            <a:ext cx="1857375" cy="457200"/>
            <a:chOff x="228600" y="897485"/>
            <a:chExt cx="1857375" cy="457200"/>
          </a:xfrm>
        </p:grpSpPr>
        <p:sp>
          <p:nvSpPr>
            <p:cNvPr id="45" name="Rectangle: Single Corner Snipped 44">
              <a:extLst>
                <a:ext uri="{FF2B5EF4-FFF2-40B4-BE49-F238E27FC236}">
                  <a16:creationId xmlns:a16="http://schemas.microsoft.com/office/drawing/2014/main" id="{5887B916-8335-443E-A377-D970A08696D9}"/>
                </a:ext>
              </a:extLst>
            </p:cNvPr>
            <p:cNvSpPr/>
            <p:nvPr/>
          </p:nvSpPr>
          <p:spPr>
            <a:xfrm>
              <a:off x="228600" y="897485"/>
              <a:ext cx="1857375" cy="457200"/>
            </a:xfrm>
            <a:prstGeom prst="snip1Rect">
              <a:avLst>
                <a:gd name="adj" fmla="val 5000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52" name="TextBox 51">
              <a:extLst>
                <a:ext uri="{FF2B5EF4-FFF2-40B4-BE49-F238E27FC236}">
                  <a16:creationId xmlns:a16="http://schemas.microsoft.com/office/drawing/2014/main" id="{7189CB82-5A80-4130-93C5-7059399C27C8}"/>
                </a:ext>
              </a:extLst>
            </p:cNvPr>
            <p:cNvSpPr txBox="1"/>
            <p:nvPr/>
          </p:nvSpPr>
          <p:spPr>
            <a:xfrm>
              <a:off x="323913" y="897485"/>
              <a:ext cx="1480571"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b="1" dirty="0">
                  <a:solidFill>
                    <a:schemeClr val="bg1"/>
                  </a:solidFill>
                  <a:latin typeface="Atkinson Hyperlegible" pitchFamily="2" charset="0"/>
                  <a:ea typeface="Open Sans"/>
                  <a:cs typeface="Open Sans"/>
                </a:rPr>
                <a:t>Toilets</a:t>
              </a:r>
            </a:p>
          </p:txBody>
        </p:sp>
      </p:grpSp>
      <p:grpSp>
        <p:nvGrpSpPr>
          <p:cNvPr id="15" name="Group 14">
            <a:extLst>
              <a:ext uri="{FF2B5EF4-FFF2-40B4-BE49-F238E27FC236}">
                <a16:creationId xmlns:a16="http://schemas.microsoft.com/office/drawing/2014/main" id="{003D4DC7-B134-76D0-2442-659C7D957258}"/>
              </a:ext>
            </a:extLst>
          </p:cNvPr>
          <p:cNvGrpSpPr/>
          <p:nvPr/>
        </p:nvGrpSpPr>
        <p:grpSpPr>
          <a:xfrm>
            <a:off x="228602" y="4866173"/>
            <a:ext cx="6353172" cy="1645920"/>
            <a:chOff x="228602" y="4866173"/>
            <a:chExt cx="6353172" cy="1645920"/>
          </a:xfrm>
        </p:grpSpPr>
        <p:sp>
          <p:nvSpPr>
            <p:cNvPr id="80" name="Rectangle 79">
              <a:extLst>
                <a:ext uri="{FF2B5EF4-FFF2-40B4-BE49-F238E27FC236}">
                  <a16:creationId xmlns:a16="http://schemas.microsoft.com/office/drawing/2014/main" id="{969B6836-BB65-4CF6-B3DD-DFD756B9B41A}"/>
                </a:ext>
              </a:extLst>
            </p:cNvPr>
            <p:cNvSpPr/>
            <p:nvPr/>
          </p:nvSpPr>
          <p:spPr>
            <a:xfrm>
              <a:off x="228602" y="4866173"/>
              <a:ext cx="6353172" cy="1645920"/>
            </a:xfrm>
            <a:prstGeom prst="rect">
              <a:avLst/>
            </a:prstGeom>
            <a:solidFill>
              <a:srgbClr val="FDFDFD"/>
            </a:solidFill>
            <a:ln w="19050">
              <a:solidFill>
                <a:srgbClr val="00205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82" name="TextBox 81">
              <a:extLst>
                <a:ext uri="{FF2B5EF4-FFF2-40B4-BE49-F238E27FC236}">
                  <a16:creationId xmlns:a16="http://schemas.microsoft.com/office/drawing/2014/main" id="{F96ACD54-4475-472B-8A27-4AE437300EBE}"/>
                </a:ext>
              </a:extLst>
            </p:cNvPr>
            <p:cNvSpPr txBox="1"/>
            <p:nvPr/>
          </p:nvSpPr>
          <p:spPr>
            <a:xfrm>
              <a:off x="323914" y="5043016"/>
              <a:ext cx="5895912" cy="11977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700"/>
                </a:spcAft>
              </a:pPr>
              <a:r>
                <a:rPr lang="en-US" sz="2200" b="1" dirty="0">
                  <a:solidFill>
                    <a:srgbClr val="00205C"/>
                  </a:solidFill>
                  <a:latin typeface="Atkinson Hyperlegible" pitchFamily="2" charset="0"/>
                  <a:ea typeface="Open Sans"/>
                  <a:cs typeface="Open Sans"/>
                </a:rPr>
                <a:t>Inpatients</a:t>
              </a:r>
              <a:r>
                <a:rPr lang="en-US" sz="2200" dirty="0">
                  <a:latin typeface="Atkinson Hyperlegible" pitchFamily="2" charset="0"/>
                  <a:ea typeface="Open Sans"/>
                  <a:cs typeface="Open Sans"/>
                </a:rPr>
                <a:t>: 1 per 40 users</a:t>
              </a:r>
            </a:p>
            <a:p>
              <a:pPr>
                <a:spcAft>
                  <a:spcPts val="700"/>
                </a:spcAft>
              </a:pPr>
              <a:r>
                <a:rPr lang="en-US" sz="2200" dirty="0">
                  <a:latin typeface="Atkinson Hyperlegible" pitchFamily="2" charset="0"/>
                  <a:ea typeface="Open Sans"/>
                  <a:cs typeface="Open Sans"/>
                </a:rPr>
                <a:t>And shower available in the </a:t>
              </a:r>
              <a:r>
                <a:rPr lang="en-US" sz="2200" b="1" dirty="0" err="1">
                  <a:latin typeface="Atkinson Hyperlegible" pitchFamily="2" charset="0"/>
                  <a:ea typeface="Open Sans"/>
                  <a:cs typeface="Open Sans"/>
                </a:rPr>
                <a:t>labour</a:t>
              </a:r>
              <a:r>
                <a:rPr lang="en-US" sz="2200" b="1" dirty="0">
                  <a:latin typeface="Atkinson Hyperlegible" pitchFamily="2" charset="0"/>
                  <a:ea typeface="Open Sans"/>
                  <a:cs typeface="Open Sans"/>
                </a:rPr>
                <a:t> and delivery area</a:t>
              </a:r>
              <a:r>
                <a:rPr lang="en-US" sz="2200" dirty="0">
                  <a:latin typeface="Atkinson Hyperlegible" pitchFamily="2" charset="0"/>
                  <a:ea typeface="Open Sans"/>
                  <a:cs typeface="Open Sans"/>
                </a:rPr>
                <a:t>.</a:t>
              </a:r>
            </a:p>
          </p:txBody>
        </p:sp>
      </p:grpSp>
      <p:grpSp>
        <p:nvGrpSpPr>
          <p:cNvPr id="14" name="Group 13">
            <a:extLst>
              <a:ext uri="{FF2B5EF4-FFF2-40B4-BE49-F238E27FC236}">
                <a16:creationId xmlns:a16="http://schemas.microsoft.com/office/drawing/2014/main" id="{C81A5D43-2C48-33CC-24AD-56C82B3B7F47}"/>
              </a:ext>
            </a:extLst>
          </p:cNvPr>
          <p:cNvGrpSpPr/>
          <p:nvPr/>
        </p:nvGrpSpPr>
        <p:grpSpPr>
          <a:xfrm>
            <a:off x="228600" y="4374142"/>
            <a:ext cx="1857375" cy="457200"/>
            <a:chOff x="228600" y="4374142"/>
            <a:chExt cx="1857375" cy="457200"/>
          </a:xfrm>
        </p:grpSpPr>
        <p:sp>
          <p:nvSpPr>
            <p:cNvPr id="81" name="Rectangle: Single Corner Snipped 80">
              <a:extLst>
                <a:ext uri="{FF2B5EF4-FFF2-40B4-BE49-F238E27FC236}">
                  <a16:creationId xmlns:a16="http://schemas.microsoft.com/office/drawing/2014/main" id="{09064AFB-943D-4970-A3BA-DD80D2F8BA83}"/>
                </a:ext>
              </a:extLst>
            </p:cNvPr>
            <p:cNvSpPr/>
            <p:nvPr/>
          </p:nvSpPr>
          <p:spPr>
            <a:xfrm>
              <a:off x="228600" y="4374142"/>
              <a:ext cx="1857375" cy="457200"/>
            </a:xfrm>
            <a:prstGeom prst="snip1Rect">
              <a:avLst>
                <a:gd name="adj" fmla="val 5000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anose="020B0606030504020204" pitchFamily="34" charset="0"/>
              </a:endParaRPr>
            </a:p>
          </p:txBody>
        </p:sp>
        <p:sp>
          <p:nvSpPr>
            <p:cNvPr id="85" name="TextBox 84">
              <a:extLst>
                <a:ext uri="{FF2B5EF4-FFF2-40B4-BE49-F238E27FC236}">
                  <a16:creationId xmlns:a16="http://schemas.microsoft.com/office/drawing/2014/main" id="{2C5B2FEF-8C14-4D54-AA34-C2D412C23D4F}"/>
                </a:ext>
              </a:extLst>
            </p:cNvPr>
            <p:cNvSpPr txBox="1"/>
            <p:nvPr/>
          </p:nvSpPr>
          <p:spPr>
            <a:xfrm>
              <a:off x="323913" y="4374142"/>
              <a:ext cx="1480571" cy="43088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500"/>
                </a:spcAft>
              </a:pPr>
              <a:r>
                <a:rPr lang="en-US" sz="2200" b="1" dirty="0">
                  <a:solidFill>
                    <a:schemeClr val="bg1"/>
                  </a:solidFill>
                  <a:latin typeface="Atkinson Hyperlegible" pitchFamily="2" charset="0"/>
                  <a:ea typeface="Open Sans"/>
                  <a:cs typeface="Open Sans"/>
                </a:rPr>
                <a:t>Showers</a:t>
              </a:r>
            </a:p>
          </p:txBody>
        </p:sp>
      </p:grpSp>
      <p:grpSp>
        <p:nvGrpSpPr>
          <p:cNvPr id="17" name="Group 16">
            <a:extLst>
              <a:ext uri="{FF2B5EF4-FFF2-40B4-BE49-F238E27FC236}">
                <a16:creationId xmlns:a16="http://schemas.microsoft.com/office/drawing/2014/main" id="{8DD9B865-FCD4-50BA-9318-66C1F326B51D}"/>
              </a:ext>
            </a:extLst>
          </p:cNvPr>
          <p:cNvGrpSpPr/>
          <p:nvPr/>
        </p:nvGrpSpPr>
        <p:grpSpPr>
          <a:xfrm>
            <a:off x="5947484" y="837567"/>
            <a:ext cx="1272841" cy="1097280"/>
            <a:chOff x="5947484" y="837567"/>
            <a:chExt cx="1272841" cy="1097280"/>
          </a:xfrm>
        </p:grpSpPr>
        <p:sp>
          <p:nvSpPr>
            <p:cNvPr id="50" name="Hexagon 49">
              <a:extLst>
                <a:ext uri="{FF2B5EF4-FFF2-40B4-BE49-F238E27FC236}">
                  <a16:creationId xmlns:a16="http://schemas.microsoft.com/office/drawing/2014/main" id="{C1E3F875-0948-4A2F-A6B6-19947EAA6A32}"/>
                </a:ext>
              </a:extLst>
            </p:cNvPr>
            <p:cNvSpPr>
              <a:spLocks noChangeAspect="1"/>
            </p:cNvSpPr>
            <p:nvPr/>
          </p:nvSpPr>
          <p:spPr>
            <a:xfrm>
              <a:off x="5947484" y="837567"/>
              <a:ext cx="1272841" cy="1097280"/>
            </a:xfrm>
            <a:prstGeom prst="hexagon">
              <a:avLst>
                <a:gd name="adj" fmla="val 27888"/>
                <a:gd name="vf" fmla="val 115470"/>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Open Sans" panose="020B0606030504020204" pitchFamily="34" charset="0"/>
              </a:endParaRPr>
            </a:p>
          </p:txBody>
        </p:sp>
        <p:sp>
          <p:nvSpPr>
            <p:cNvPr id="51" name="Hexagon 50">
              <a:extLst>
                <a:ext uri="{FF2B5EF4-FFF2-40B4-BE49-F238E27FC236}">
                  <a16:creationId xmlns:a16="http://schemas.microsoft.com/office/drawing/2014/main" id="{ABFC07ED-0186-4264-A1DB-A5486538A9F5}"/>
                </a:ext>
              </a:extLst>
            </p:cNvPr>
            <p:cNvSpPr>
              <a:spLocks noChangeAspect="1"/>
            </p:cNvSpPr>
            <p:nvPr/>
          </p:nvSpPr>
          <p:spPr>
            <a:xfrm>
              <a:off x="6048423" y="924586"/>
              <a:ext cx="1070960" cy="923243"/>
            </a:xfrm>
            <a:prstGeom prst="hexagon">
              <a:avLst>
                <a:gd name="adj" fmla="val 27888"/>
                <a:gd name="vf" fmla="val 115470"/>
              </a:avLst>
            </a:prstGeom>
            <a:solidFill>
              <a:srgbClr val="00205C">
                <a:alpha val="20000"/>
              </a:srgbClr>
            </a:solidFill>
            <a:ln w="19050">
              <a:solidFill>
                <a:srgbClr val="00205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Open Sans" panose="020B0606030504020204" pitchFamily="34" charset="0"/>
              </a:endParaRPr>
            </a:p>
          </p:txBody>
        </p:sp>
        <p:grpSp>
          <p:nvGrpSpPr>
            <p:cNvPr id="12" name="Group 11">
              <a:extLst>
                <a:ext uri="{FF2B5EF4-FFF2-40B4-BE49-F238E27FC236}">
                  <a16:creationId xmlns:a16="http://schemas.microsoft.com/office/drawing/2014/main" id="{8E1FF93F-C8B2-4BCE-B1DC-DD0151FF1327}"/>
                </a:ext>
              </a:extLst>
            </p:cNvPr>
            <p:cNvGrpSpPr/>
            <p:nvPr/>
          </p:nvGrpSpPr>
          <p:grpSpPr>
            <a:xfrm>
              <a:off x="6403941" y="1177485"/>
              <a:ext cx="359924" cy="417445"/>
              <a:chOff x="6452283" y="1150850"/>
              <a:chExt cx="359924" cy="417445"/>
            </a:xfrm>
            <a:solidFill>
              <a:srgbClr val="00205C"/>
            </a:solidFill>
          </p:grpSpPr>
          <p:sp>
            <p:nvSpPr>
              <p:cNvPr id="92" name="Freeform 96">
                <a:extLst>
                  <a:ext uri="{FF2B5EF4-FFF2-40B4-BE49-F238E27FC236}">
                    <a16:creationId xmlns:a16="http://schemas.microsoft.com/office/drawing/2014/main" id="{59287C20-3519-489A-AD7E-84B950931811}"/>
                  </a:ext>
                </a:extLst>
              </p:cNvPr>
              <p:cNvSpPr>
                <a:spLocks/>
              </p:cNvSpPr>
              <p:nvPr/>
            </p:nvSpPr>
            <p:spPr bwMode="auto">
              <a:xfrm flipH="1">
                <a:off x="6582549" y="1335253"/>
                <a:ext cx="229658" cy="19878"/>
              </a:xfrm>
              <a:custGeom>
                <a:avLst/>
                <a:gdLst>
                  <a:gd name="T0" fmla="*/ 2098 w 2098"/>
                  <a:gd name="T1" fmla="*/ 153 h 182"/>
                  <a:gd name="T2" fmla="*/ 2070 w 2098"/>
                  <a:gd name="T3" fmla="*/ 182 h 182"/>
                  <a:gd name="T4" fmla="*/ 28 w 2098"/>
                  <a:gd name="T5" fmla="*/ 182 h 182"/>
                  <a:gd name="T6" fmla="*/ 0 w 2098"/>
                  <a:gd name="T7" fmla="*/ 153 h 182"/>
                  <a:gd name="T8" fmla="*/ 0 w 2098"/>
                  <a:gd name="T9" fmla="*/ 82 h 182"/>
                  <a:gd name="T10" fmla="*/ 83 w 2098"/>
                  <a:gd name="T11" fmla="*/ 0 h 182"/>
                  <a:gd name="T12" fmla="*/ 1974 w 2098"/>
                  <a:gd name="T13" fmla="*/ 0 h 182"/>
                  <a:gd name="T14" fmla="*/ 2098 w 2098"/>
                  <a:gd name="T15" fmla="*/ 124 h 182"/>
                  <a:gd name="T16" fmla="*/ 2098 w 2098"/>
                  <a:gd name="T17" fmla="*/ 15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8" h="182">
                    <a:moveTo>
                      <a:pt x="2098" y="153"/>
                    </a:moveTo>
                    <a:cubicBezTo>
                      <a:pt x="2098" y="169"/>
                      <a:pt x="2086" y="182"/>
                      <a:pt x="2070" y="182"/>
                    </a:cubicBezTo>
                    <a:lnTo>
                      <a:pt x="28" y="182"/>
                    </a:lnTo>
                    <a:cubicBezTo>
                      <a:pt x="13" y="182"/>
                      <a:pt x="0" y="169"/>
                      <a:pt x="0" y="153"/>
                    </a:cubicBezTo>
                    <a:lnTo>
                      <a:pt x="0" y="82"/>
                    </a:lnTo>
                    <a:cubicBezTo>
                      <a:pt x="0" y="37"/>
                      <a:pt x="37" y="0"/>
                      <a:pt x="83" y="0"/>
                    </a:cubicBezTo>
                    <a:lnTo>
                      <a:pt x="1974" y="0"/>
                    </a:lnTo>
                    <a:cubicBezTo>
                      <a:pt x="2043" y="0"/>
                      <a:pt x="2098" y="55"/>
                      <a:pt x="2098" y="124"/>
                    </a:cubicBezTo>
                    <a:lnTo>
                      <a:pt x="2098"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3C951EEA-F7FF-4B5F-AE42-EFCFF603E85B}"/>
                  </a:ext>
                </a:extLst>
              </p:cNvPr>
              <p:cNvSpPr>
                <a:spLocks/>
              </p:cNvSpPr>
              <p:nvPr/>
            </p:nvSpPr>
            <p:spPr bwMode="auto">
              <a:xfrm flipH="1">
                <a:off x="6452283" y="1150850"/>
                <a:ext cx="93047" cy="193708"/>
              </a:xfrm>
              <a:custGeom>
                <a:avLst/>
                <a:gdLst>
                  <a:gd name="T0" fmla="*/ 766 w 848"/>
                  <a:gd name="T1" fmla="*/ 0 h 1768"/>
                  <a:gd name="T2" fmla="*/ 331 w 848"/>
                  <a:gd name="T3" fmla="*/ 0 h 1768"/>
                  <a:gd name="T4" fmla="*/ 259 w 848"/>
                  <a:gd name="T5" fmla="*/ 1265 h 1768"/>
                  <a:gd name="T6" fmla="*/ 155 w 848"/>
                  <a:gd name="T7" fmla="*/ 29 h 1768"/>
                  <a:gd name="T8" fmla="*/ 0 w 848"/>
                  <a:gd name="T9" fmla="*/ 278 h 1768"/>
                  <a:gd name="T10" fmla="*/ 0 w 848"/>
                  <a:gd name="T11" fmla="*/ 1722 h 1768"/>
                  <a:gd name="T12" fmla="*/ 46 w 848"/>
                  <a:gd name="T13" fmla="*/ 1768 h 1768"/>
                  <a:gd name="T14" fmla="*/ 802 w 848"/>
                  <a:gd name="T15" fmla="*/ 1768 h 1768"/>
                  <a:gd name="T16" fmla="*/ 848 w 848"/>
                  <a:gd name="T17" fmla="*/ 1722 h 1768"/>
                  <a:gd name="T18" fmla="*/ 848 w 848"/>
                  <a:gd name="T19" fmla="*/ 83 h 1768"/>
                  <a:gd name="T20" fmla="*/ 766 w 848"/>
                  <a:gd name="T21"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8" h="1768">
                    <a:moveTo>
                      <a:pt x="766" y="0"/>
                    </a:moveTo>
                    <a:lnTo>
                      <a:pt x="331" y="0"/>
                    </a:lnTo>
                    <a:lnTo>
                      <a:pt x="259" y="1265"/>
                    </a:lnTo>
                    <a:lnTo>
                      <a:pt x="155" y="29"/>
                    </a:lnTo>
                    <a:cubicBezTo>
                      <a:pt x="63" y="75"/>
                      <a:pt x="0" y="169"/>
                      <a:pt x="0" y="278"/>
                    </a:cubicBezTo>
                    <a:lnTo>
                      <a:pt x="0" y="1722"/>
                    </a:lnTo>
                    <a:cubicBezTo>
                      <a:pt x="0" y="1747"/>
                      <a:pt x="21" y="1768"/>
                      <a:pt x="46" y="1768"/>
                    </a:cubicBezTo>
                    <a:lnTo>
                      <a:pt x="802" y="1768"/>
                    </a:lnTo>
                    <a:cubicBezTo>
                      <a:pt x="827" y="1768"/>
                      <a:pt x="848" y="1747"/>
                      <a:pt x="848" y="1722"/>
                    </a:cubicBezTo>
                    <a:lnTo>
                      <a:pt x="848" y="83"/>
                    </a:lnTo>
                    <a:cubicBezTo>
                      <a:pt x="848" y="37"/>
                      <a:pt x="811" y="0"/>
                      <a:pt x="76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8">
                <a:extLst>
                  <a:ext uri="{FF2B5EF4-FFF2-40B4-BE49-F238E27FC236}">
                    <a16:creationId xmlns:a16="http://schemas.microsoft.com/office/drawing/2014/main" id="{C26081AF-3D35-48B2-B5AB-AE55797A4F7B}"/>
                  </a:ext>
                </a:extLst>
              </p:cNvPr>
              <p:cNvSpPr>
                <a:spLocks/>
              </p:cNvSpPr>
              <p:nvPr/>
            </p:nvSpPr>
            <p:spPr bwMode="auto">
              <a:xfrm flipH="1">
                <a:off x="6452283" y="1354286"/>
                <a:ext cx="359924" cy="214009"/>
              </a:xfrm>
              <a:custGeom>
                <a:avLst/>
                <a:gdLst>
                  <a:gd name="T0" fmla="*/ 3221 w 3285"/>
                  <a:gd name="T1" fmla="*/ 0 h 1952"/>
                  <a:gd name="T2" fmla="*/ 2472 w 3285"/>
                  <a:gd name="T3" fmla="*/ 0 h 1952"/>
                  <a:gd name="T4" fmla="*/ 2415 w 3285"/>
                  <a:gd name="T5" fmla="*/ 35 h 1952"/>
                  <a:gd name="T6" fmla="*/ 2322 w 3285"/>
                  <a:gd name="T7" fmla="*/ 92 h 1952"/>
                  <a:gd name="T8" fmla="*/ 49 w 3285"/>
                  <a:gd name="T9" fmla="*/ 92 h 1952"/>
                  <a:gd name="T10" fmla="*/ 0 w 3285"/>
                  <a:gd name="T11" fmla="*/ 142 h 1952"/>
                  <a:gd name="T12" fmla="*/ 0 w 3285"/>
                  <a:gd name="T13" fmla="*/ 206 h 1952"/>
                  <a:gd name="T14" fmla="*/ 117 w 3285"/>
                  <a:gd name="T15" fmla="*/ 355 h 1952"/>
                  <a:gd name="T16" fmla="*/ 2340 w 3285"/>
                  <a:gd name="T17" fmla="*/ 439 h 1952"/>
                  <a:gd name="T18" fmla="*/ 165 w 3285"/>
                  <a:gd name="T19" fmla="*/ 491 h 1952"/>
                  <a:gd name="T20" fmla="*/ 469 w 3285"/>
                  <a:gd name="T21" fmla="*/ 858 h 1952"/>
                  <a:gd name="T22" fmla="*/ 1916 w 3285"/>
                  <a:gd name="T23" fmla="*/ 475 h 1952"/>
                  <a:gd name="T24" fmla="*/ 1273 w 3285"/>
                  <a:gd name="T25" fmla="*/ 962 h 1952"/>
                  <a:gd name="T26" fmla="*/ 521 w 3285"/>
                  <a:gd name="T27" fmla="*/ 1007 h 1952"/>
                  <a:gd name="T28" fmla="*/ 606 w 3285"/>
                  <a:gd name="T29" fmla="*/ 1795 h 1952"/>
                  <a:gd name="T30" fmla="*/ 764 w 3285"/>
                  <a:gd name="T31" fmla="*/ 1952 h 1952"/>
                  <a:gd name="T32" fmla="*/ 2307 w 3285"/>
                  <a:gd name="T33" fmla="*/ 1952 h 1952"/>
                  <a:gd name="T34" fmla="*/ 2381 w 3285"/>
                  <a:gd name="T35" fmla="*/ 653 h 1952"/>
                  <a:gd name="T36" fmla="*/ 2455 w 3285"/>
                  <a:gd name="T37" fmla="*/ 1952 h 1952"/>
                  <a:gd name="T38" fmla="*/ 2663 w 3285"/>
                  <a:gd name="T39" fmla="*/ 1952 h 1952"/>
                  <a:gd name="T40" fmla="*/ 2753 w 3285"/>
                  <a:gd name="T41" fmla="*/ 1863 h 1952"/>
                  <a:gd name="T42" fmla="*/ 2753 w 3285"/>
                  <a:gd name="T43" fmla="*/ 956 h 1952"/>
                  <a:gd name="T44" fmla="*/ 3285 w 3285"/>
                  <a:gd name="T45" fmla="*/ 390 h 1952"/>
                  <a:gd name="T46" fmla="*/ 3285 w 3285"/>
                  <a:gd name="T47" fmla="*/ 64 h 1952"/>
                  <a:gd name="T48" fmla="*/ 3221 w 3285"/>
                  <a:gd name="T49" fmla="*/ 0 h 1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85" h="1952">
                    <a:moveTo>
                      <a:pt x="3221" y="0"/>
                    </a:moveTo>
                    <a:lnTo>
                      <a:pt x="2472" y="0"/>
                    </a:lnTo>
                    <a:cubicBezTo>
                      <a:pt x="2448" y="0"/>
                      <a:pt x="2426" y="14"/>
                      <a:pt x="2415" y="35"/>
                    </a:cubicBezTo>
                    <a:cubicBezTo>
                      <a:pt x="2398" y="69"/>
                      <a:pt x="2362" y="92"/>
                      <a:pt x="2322" y="92"/>
                    </a:cubicBezTo>
                    <a:lnTo>
                      <a:pt x="49" y="92"/>
                    </a:lnTo>
                    <a:cubicBezTo>
                      <a:pt x="22" y="92"/>
                      <a:pt x="0" y="115"/>
                      <a:pt x="0" y="142"/>
                    </a:cubicBezTo>
                    <a:lnTo>
                      <a:pt x="0" y="206"/>
                    </a:lnTo>
                    <a:cubicBezTo>
                      <a:pt x="0" y="278"/>
                      <a:pt x="50" y="339"/>
                      <a:pt x="117" y="355"/>
                    </a:cubicBezTo>
                    <a:lnTo>
                      <a:pt x="2340" y="439"/>
                    </a:lnTo>
                    <a:lnTo>
                      <a:pt x="165" y="491"/>
                    </a:lnTo>
                    <a:cubicBezTo>
                      <a:pt x="213" y="647"/>
                      <a:pt x="373" y="817"/>
                      <a:pt x="469" y="858"/>
                    </a:cubicBezTo>
                    <a:cubicBezTo>
                      <a:pt x="940" y="962"/>
                      <a:pt x="1711" y="987"/>
                      <a:pt x="1916" y="475"/>
                    </a:cubicBezTo>
                    <a:cubicBezTo>
                      <a:pt x="1831" y="756"/>
                      <a:pt x="1538" y="897"/>
                      <a:pt x="1273" y="962"/>
                    </a:cubicBezTo>
                    <a:cubicBezTo>
                      <a:pt x="1028" y="1022"/>
                      <a:pt x="772" y="1033"/>
                      <a:pt x="521" y="1007"/>
                    </a:cubicBezTo>
                    <a:lnTo>
                      <a:pt x="606" y="1795"/>
                    </a:lnTo>
                    <a:cubicBezTo>
                      <a:pt x="606" y="1882"/>
                      <a:pt x="677" y="1952"/>
                      <a:pt x="764" y="1952"/>
                    </a:cubicBezTo>
                    <a:lnTo>
                      <a:pt x="2307" y="1952"/>
                    </a:lnTo>
                    <a:lnTo>
                      <a:pt x="2381" y="653"/>
                    </a:lnTo>
                    <a:lnTo>
                      <a:pt x="2455" y="1952"/>
                    </a:lnTo>
                    <a:lnTo>
                      <a:pt x="2663" y="1952"/>
                    </a:lnTo>
                    <a:cubicBezTo>
                      <a:pt x="2713" y="1952"/>
                      <a:pt x="2753" y="1912"/>
                      <a:pt x="2753" y="1863"/>
                    </a:cubicBezTo>
                    <a:lnTo>
                      <a:pt x="2753" y="956"/>
                    </a:lnTo>
                    <a:cubicBezTo>
                      <a:pt x="2753" y="422"/>
                      <a:pt x="3285" y="612"/>
                      <a:pt x="3285" y="390"/>
                    </a:cubicBezTo>
                    <a:lnTo>
                      <a:pt x="3285" y="64"/>
                    </a:lnTo>
                    <a:cubicBezTo>
                      <a:pt x="3285" y="28"/>
                      <a:pt x="3257" y="0"/>
                      <a:pt x="32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 name="Group 15">
            <a:extLst>
              <a:ext uri="{FF2B5EF4-FFF2-40B4-BE49-F238E27FC236}">
                <a16:creationId xmlns:a16="http://schemas.microsoft.com/office/drawing/2014/main" id="{4A60DD96-4BD6-2B78-C3A7-C04BE0C78DC1}"/>
              </a:ext>
            </a:extLst>
          </p:cNvPr>
          <p:cNvGrpSpPr/>
          <p:nvPr/>
        </p:nvGrpSpPr>
        <p:grpSpPr>
          <a:xfrm>
            <a:off x="5947484" y="4314224"/>
            <a:ext cx="1272841" cy="1097280"/>
            <a:chOff x="5947484" y="4314224"/>
            <a:chExt cx="1272841" cy="1097280"/>
          </a:xfrm>
        </p:grpSpPr>
        <p:grpSp>
          <p:nvGrpSpPr>
            <p:cNvPr id="84" name="Group 83">
              <a:extLst>
                <a:ext uri="{FF2B5EF4-FFF2-40B4-BE49-F238E27FC236}">
                  <a16:creationId xmlns:a16="http://schemas.microsoft.com/office/drawing/2014/main" id="{BB2E194B-A2D1-4466-A6D6-15228C178980}"/>
                </a:ext>
              </a:extLst>
            </p:cNvPr>
            <p:cNvGrpSpPr>
              <a:grpSpLocks noChangeAspect="1"/>
            </p:cNvGrpSpPr>
            <p:nvPr/>
          </p:nvGrpSpPr>
          <p:grpSpPr>
            <a:xfrm>
              <a:off x="5947484" y="4314224"/>
              <a:ext cx="1272841" cy="1097280"/>
              <a:chOff x="3870967" y="1385392"/>
              <a:chExt cx="769333" cy="663220"/>
            </a:xfrm>
          </p:grpSpPr>
          <p:sp>
            <p:nvSpPr>
              <p:cNvPr id="86" name="Hexagon 85">
                <a:extLst>
                  <a:ext uri="{FF2B5EF4-FFF2-40B4-BE49-F238E27FC236}">
                    <a16:creationId xmlns:a16="http://schemas.microsoft.com/office/drawing/2014/main" id="{101B1822-0B8E-402F-8183-AEAACBC1947E}"/>
                  </a:ext>
                </a:extLst>
              </p:cNvPr>
              <p:cNvSpPr>
                <a:spLocks noChangeAspect="1"/>
              </p:cNvSpPr>
              <p:nvPr/>
            </p:nvSpPr>
            <p:spPr>
              <a:xfrm>
                <a:off x="3870967" y="1385392"/>
                <a:ext cx="769333" cy="663220"/>
              </a:xfrm>
              <a:prstGeom prst="hexagon">
                <a:avLst>
                  <a:gd name="adj" fmla="val 27888"/>
                  <a:gd name="vf" fmla="val 115470"/>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Open Sans" panose="020B0606030504020204" pitchFamily="34" charset="0"/>
                </a:endParaRPr>
              </a:p>
            </p:txBody>
          </p:sp>
          <p:sp>
            <p:nvSpPr>
              <p:cNvPr id="87" name="Hexagon 86">
                <a:extLst>
                  <a:ext uri="{FF2B5EF4-FFF2-40B4-BE49-F238E27FC236}">
                    <a16:creationId xmlns:a16="http://schemas.microsoft.com/office/drawing/2014/main" id="{D7DA6DFF-99DF-4DC1-8F32-E60BA8462D0C}"/>
                  </a:ext>
                </a:extLst>
              </p:cNvPr>
              <p:cNvSpPr>
                <a:spLocks noChangeAspect="1"/>
              </p:cNvSpPr>
              <p:nvPr/>
            </p:nvSpPr>
            <p:spPr>
              <a:xfrm>
                <a:off x="3931976" y="1437989"/>
                <a:ext cx="647312" cy="558028"/>
              </a:xfrm>
              <a:prstGeom prst="hexagon">
                <a:avLst>
                  <a:gd name="adj" fmla="val 27888"/>
                  <a:gd name="vf" fmla="val 115470"/>
                </a:avLst>
              </a:prstGeom>
              <a:solidFill>
                <a:srgbClr val="00205C">
                  <a:alpha val="20000"/>
                </a:srgbClr>
              </a:solidFill>
              <a:ln w="19050">
                <a:solidFill>
                  <a:srgbClr val="00205C"/>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Open Sans" panose="020B0606030504020204" pitchFamily="34" charset="0"/>
                </a:endParaRPr>
              </a:p>
            </p:txBody>
          </p:sp>
        </p:grpSp>
        <p:grpSp>
          <p:nvGrpSpPr>
            <p:cNvPr id="98" name="Group 4">
              <a:extLst>
                <a:ext uri="{FF2B5EF4-FFF2-40B4-BE49-F238E27FC236}">
                  <a16:creationId xmlns:a16="http://schemas.microsoft.com/office/drawing/2014/main" id="{694349D9-EE1C-4C3D-B84A-EC87A5CF577E}"/>
                </a:ext>
              </a:extLst>
            </p:cNvPr>
            <p:cNvGrpSpPr>
              <a:grpSpLocks noChangeAspect="1"/>
            </p:cNvGrpSpPr>
            <p:nvPr/>
          </p:nvGrpSpPr>
          <p:grpSpPr bwMode="auto">
            <a:xfrm>
              <a:off x="6342948" y="4662111"/>
              <a:ext cx="481913" cy="401507"/>
              <a:chOff x="125" y="1137"/>
              <a:chExt cx="2763" cy="2302"/>
            </a:xfrm>
            <a:solidFill>
              <a:srgbClr val="00205C"/>
            </a:solidFill>
          </p:grpSpPr>
          <p:sp>
            <p:nvSpPr>
              <p:cNvPr id="101" name="Freeform 6">
                <a:extLst>
                  <a:ext uri="{FF2B5EF4-FFF2-40B4-BE49-F238E27FC236}">
                    <a16:creationId xmlns:a16="http://schemas.microsoft.com/office/drawing/2014/main" id="{2902A05B-424C-4151-91E8-1CDC16DA82E2}"/>
                  </a:ext>
                </a:extLst>
              </p:cNvPr>
              <p:cNvSpPr>
                <a:spLocks/>
              </p:cNvSpPr>
              <p:nvPr/>
            </p:nvSpPr>
            <p:spPr bwMode="auto">
              <a:xfrm>
                <a:off x="617" y="1945"/>
                <a:ext cx="513" cy="220"/>
              </a:xfrm>
              <a:custGeom>
                <a:avLst/>
                <a:gdLst>
                  <a:gd name="T0" fmla="*/ 2120 w 7916"/>
                  <a:gd name="T1" fmla="*/ 2614 h 3399"/>
                  <a:gd name="T2" fmla="*/ 2687 w 7916"/>
                  <a:gd name="T3" fmla="*/ 2006 h 3399"/>
                  <a:gd name="T4" fmla="*/ 3461 w 7916"/>
                  <a:gd name="T5" fmla="*/ 1405 h 3399"/>
                  <a:gd name="T6" fmla="*/ 4469 w 7916"/>
                  <a:gd name="T7" fmla="*/ 1959 h 3399"/>
                  <a:gd name="T8" fmla="*/ 5003 w 7916"/>
                  <a:gd name="T9" fmla="*/ 2489 h 3399"/>
                  <a:gd name="T10" fmla="*/ 5691 w 7916"/>
                  <a:gd name="T11" fmla="*/ 2182 h 3399"/>
                  <a:gd name="T12" fmla="*/ 6393 w 7916"/>
                  <a:gd name="T13" fmla="*/ 1795 h 3399"/>
                  <a:gd name="T14" fmla="*/ 7260 w 7916"/>
                  <a:gd name="T15" fmla="*/ 2087 h 3399"/>
                  <a:gd name="T16" fmla="*/ 7916 w 7916"/>
                  <a:gd name="T17" fmla="*/ 901 h 3399"/>
                  <a:gd name="T18" fmla="*/ 6258 w 7916"/>
                  <a:gd name="T19" fmla="*/ 468 h 3399"/>
                  <a:gd name="T20" fmla="*/ 5294 w 7916"/>
                  <a:gd name="T21" fmla="*/ 776 h 3399"/>
                  <a:gd name="T22" fmla="*/ 3326 w 7916"/>
                  <a:gd name="T23" fmla="*/ 79 h 3399"/>
                  <a:gd name="T24" fmla="*/ 1470 w 7916"/>
                  <a:gd name="T25" fmla="*/ 1407 h 3399"/>
                  <a:gd name="T26" fmla="*/ 79 w 7916"/>
                  <a:gd name="T27" fmla="*/ 3399 h 3399"/>
                  <a:gd name="T28" fmla="*/ 1408 w 7916"/>
                  <a:gd name="T29" fmla="*/ 3399 h 3399"/>
                  <a:gd name="T30" fmla="*/ 1404 w 7916"/>
                  <a:gd name="T31" fmla="*/ 3304 h 3399"/>
                  <a:gd name="T32" fmla="*/ 2120 w 7916"/>
                  <a:gd name="T33" fmla="*/ 261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16" h="3399">
                    <a:moveTo>
                      <a:pt x="2120" y="2614"/>
                    </a:moveTo>
                    <a:cubicBezTo>
                      <a:pt x="2428" y="2569"/>
                      <a:pt x="2663" y="2316"/>
                      <a:pt x="2687" y="2006"/>
                    </a:cubicBezTo>
                    <a:cubicBezTo>
                      <a:pt x="2711" y="1706"/>
                      <a:pt x="3043" y="1448"/>
                      <a:pt x="3461" y="1405"/>
                    </a:cubicBezTo>
                    <a:cubicBezTo>
                      <a:pt x="3987" y="1349"/>
                      <a:pt x="4409" y="1648"/>
                      <a:pt x="4469" y="1959"/>
                    </a:cubicBezTo>
                    <a:cubicBezTo>
                      <a:pt x="4520" y="2228"/>
                      <a:pt x="4733" y="2439"/>
                      <a:pt x="5003" y="2489"/>
                    </a:cubicBezTo>
                    <a:cubicBezTo>
                      <a:pt x="5273" y="2538"/>
                      <a:pt x="5547" y="2416"/>
                      <a:pt x="5691" y="2182"/>
                    </a:cubicBezTo>
                    <a:cubicBezTo>
                      <a:pt x="5819" y="1974"/>
                      <a:pt x="6088" y="1826"/>
                      <a:pt x="6393" y="1795"/>
                    </a:cubicBezTo>
                    <a:cubicBezTo>
                      <a:pt x="6738" y="1759"/>
                      <a:pt x="7073" y="1885"/>
                      <a:pt x="7260" y="2087"/>
                    </a:cubicBezTo>
                    <a:cubicBezTo>
                      <a:pt x="7408" y="1651"/>
                      <a:pt x="7632" y="1251"/>
                      <a:pt x="7916" y="901"/>
                    </a:cubicBezTo>
                    <a:cubicBezTo>
                      <a:pt x="7465" y="577"/>
                      <a:pt x="6875" y="406"/>
                      <a:pt x="6258" y="468"/>
                    </a:cubicBezTo>
                    <a:cubicBezTo>
                      <a:pt x="5909" y="504"/>
                      <a:pt x="5580" y="611"/>
                      <a:pt x="5294" y="776"/>
                    </a:cubicBezTo>
                    <a:cubicBezTo>
                      <a:pt x="4828" y="282"/>
                      <a:pt x="4097" y="0"/>
                      <a:pt x="3326" y="79"/>
                    </a:cubicBezTo>
                    <a:cubicBezTo>
                      <a:pt x="2453" y="168"/>
                      <a:pt x="1740" y="697"/>
                      <a:pt x="1470" y="1407"/>
                    </a:cubicBezTo>
                    <a:cubicBezTo>
                      <a:pt x="572" y="1720"/>
                      <a:pt x="0" y="2520"/>
                      <a:pt x="79" y="3399"/>
                    </a:cubicBezTo>
                    <a:lnTo>
                      <a:pt x="1408" y="3399"/>
                    </a:lnTo>
                    <a:cubicBezTo>
                      <a:pt x="1408" y="3367"/>
                      <a:pt x="1408" y="3336"/>
                      <a:pt x="1404" y="3304"/>
                    </a:cubicBezTo>
                    <a:cubicBezTo>
                      <a:pt x="1358" y="2989"/>
                      <a:pt x="1679" y="2679"/>
                      <a:pt x="2120" y="26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
                <a:extLst>
                  <a:ext uri="{FF2B5EF4-FFF2-40B4-BE49-F238E27FC236}">
                    <a16:creationId xmlns:a16="http://schemas.microsoft.com/office/drawing/2014/main" id="{2A60BDDA-B900-485A-887B-26B3DA6881CB}"/>
                  </a:ext>
                </a:extLst>
              </p:cNvPr>
              <p:cNvSpPr>
                <a:spLocks/>
              </p:cNvSpPr>
              <p:nvPr/>
            </p:nvSpPr>
            <p:spPr bwMode="auto">
              <a:xfrm>
                <a:off x="1161" y="1901"/>
                <a:ext cx="693" cy="264"/>
              </a:xfrm>
              <a:custGeom>
                <a:avLst/>
                <a:gdLst>
                  <a:gd name="T0" fmla="*/ 11 w 10710"/>
                  <a:gd name="T1" fmla="*/ 3763 h 4081"/>
                  <a:gd name="T2" fmla="*/ 62 w 10710"/>
                  <a:gd name="T3" fmla="*/ 4081 h 4081"/>
                  <a:gd name="T4" fmla="*/ 10666 w 10710"/>
                  <a:gd name="T5" fmla="*/ 4081 h 4081"/>
                  <a:gd name="T6" fmla="*/ 10089 w 10710"/>
                  <a:gd name="T7" fmla="*/ 2309 h 4081"/>
                  <a:gd name="T8" fmla="*/ 8281 w 10710"/>
                  <a:gd name="T9" fmla="*/ 1376 h 4081"/>
                  <a:gd name="T10" fmla="*/ 6975 w 10710"/>
                  <a:gd name="T11" fmla="*/ 1588 h 4081"/>
                  <a:gd name="T12" fmla="*/ 4810 w 10710"/>
                  <a:gd name="T13" fmla="*/ 91 h 4081"/>
                  <a:gd name="T14" fmla="*/ 2237 w 10710"/>
                  <a:gd name="T15" fmla="*/ 1475 h 4081"/>
                  <a:gd name="T16" fmla="*/ 11 w 10710"/>
                  <a:gd name="T17" fmla="*/ 3763 h 4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10" h="4081">
                    <a:moveTo>
                      <a:pt x="11" y="3763"/>
                    </a:moveTo>
                    <a:cubicBezTo>
                      <a:pt x="0" y="3876"/>
                      <a:pt x="21" y="3983"/>
                      <a:pt x="62" y="4081"/>
                    </a:cubicBezTo>
                    <a:lnTo>
                      <a:pt x="10666" y="4081"/>
                    </a:lnTo>
                    <a:cubicBezTo>
                      <a:pt x="10710" y="3438"/>
                      <a:pt x="10508" y="2811"/>
                      <a:pt x="10089" y="2309"/>
                    </a:cubicBezTo>
                    <a:cubicBezTo>
                      <a:pt x="9637" y="1768"/>
                      <a:pt x="8995" y="1437"/>
                      <a:pt x="8281" y="1376"/>
                    </a:cubicBezTo>
                    <a:cubicBezTo>
                      <a:pt x="7827" y="1336"/>
                      <a:pt x="7379" y="1413"/>
                      <a:pt x="6975" y="1588"/>
                    </a:cubicBezTo>
                    <a:cubicBezTo>
                      <a:pt x="6601" y="771"/>
                      <a:pt x="5793" y="176"/>
                      <a:pt x="4810" y="91"/>
                    </a:cubicBezTo>
                    <a:cubicBezTo>
                      <a:pt x="3728" y="0"/>
                      <a:pt x="2714" y="563"/>
                      <a:pt x="2237" y="1475"/>
                    </a:cubicBezTo>
                    <a:cubicBezTo>
                      <a:pt x="1061" y="1645"/>
                      <a:pt x="122" y="2576"/>
                      <a:pt x="11" y="37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
                <a:extLst>
                  <a:ext uri="{FF2B5EF4-FFF2-40B4-BE49-F238E27FC236}">
                    <a16:creationId xmlns:a16="http://schemas.microsoft.com/office/drawing/2014/main" id="{443F546E-73B9-431A-AAFB-1EC7967A0518}"/>
                  </a:ext>
                </a:extLst>
              </p:cNvPr>
              <p:cNvSpPr>
                <a:spLocks noEditPoints="1"/>
              </p:cNvSpPr>
              <p:nvPr/>
            </p:nvSpPr>
            <p:spPr bwMode="auto">
              <a:xfrm>
                <a:off x="1852" y="1669"/>
                <a:ext cx="259" cy="259"/>
              </a:xfrm>
              <a:custGeom>
                <a:avLst/>
                <a:gdLst>
                  <a:gd name="T0" fmla="*/ 1999 w 4000"/>
                  <a:gd name="T1" fmla="*/ 4000 h 4000"/>
                  <a:gd name="T2" fmla="*/ 4000 w 4000"/>
                  <a:gd name="T3" fmla="*/ 1999 h 4000"/>
                  <a:gd name="T4" fmla="*/ 1999 w 4000"/>
                  <a:gd name="T5" fmla="*/ 0 h 4000"/>
                  <a:gd name="T6" fmla="*/ 0 w 4000"/>
                  <a:gd name="T7" fmla="*/ 1999 h 4000"/>
                  <a:gd name="T8" fmla="*/ 1999 w 4000"/>
                  <a:gd name="T9" fmla="*/ 4000 h 4000"/>
                  <a:gd name="T10" fmla="*/ 1999 w 4000"/>
                  <a:gd name="T11" fmla="*/ 1333 h 4000"/>
                  <a:gd name="T12" fmla="*/ 2666 w 4000"/>
                  <a:gd name="T13" fmla="*/ 1999 h 4000"/>
                  <a:gd name="T14" fmla="*/ 1999 w 4000"/>
                  <a:gd name="T15" fmla="*/ 2666 h 4000"/>
                  <a:gd name="T16" fmla="*/ 1333 w 4000"/>
                  <a:gd name="T17" fmla="*/ 1999 h 4000"/>
                  <a:gd name="T18" fmla="*/ 1999 w 4000"/>
                  <a:gd name="T19" fmla="*/ 1333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0" h="4000">
                    <a:moveTo>
                      <a:pt x="1999" y="4000"/>
                    </a:moveTo>
                    <a:cubicBezTo>
                      <a:pt x="3102" y="4000"/>
                      <a:pt x="4000" y="3102"/>
                      <a:pt x="4000" y="1999"/>
                    </a:cubicBezTo>
                    <a:cubicBezTo>
                      <a:pt x="4000" y="897"/>
                      <a:pt x="3102" y="0"/>
                      <a:pt x="1999" y="0"/>
                    </a:cubicBezTo>
                    <a:cubicBezTo>
                      <a:pt x="897" y="0"/>
                      <a:pt x="0" y="897"/>
                      <a:pt x="0" y="1999"/>
                    </a:cubicBezTo>
                    <a:cubicBezTo>
                      <a:pt x="0" y="3102"/>
                      <a:pt x="897" y="4000"/>
                      <a:pt x="1999" y="4000"/>
                    </a:cubicBezTo>
                    <a:close/>
                    <a:moveTo>
                      <a:pt x="1999" y="1333"/>
                    </a:moveTo>
                    <a:cubicBezTo>
                      <a:pt x="2367" y="1333"/>
                      <a:pt x="2666" y="1632"/>
                      <a:pt x="2666" y="1999"/>
                    </a:cubicBezTo>
                    <a:cubicBezTo>
                      <a:pt x="2666" y="2367"/>
                      <a:pt x="2367" y="2666"/>
                      <a:pt x="1999" y="2666"/>
                    </a:cubicBezTo>
                    <a:cubicBezTo>
                      <a:pt x="1632" y="2666"/>
                      <a:pt x="1333" y="2367"/>
                      <a:pt x="1333" y="1999"/>
                    </a:cubicBezTo>
                    <a:cubicBezTo>
                      <a:pt x="1333" y="1632"/>
                      <a:pt x="1632" y="1333"/>
                      <a:pt x="1999" y="13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9">
                <a:extLst>
                  <a:ext uri="{FF2B5EF4-FFF2-40B4-BE49-F238E27FC236}">
                    <a16:creationId xmlns:a16="http://schemas.microsoft.com/office/drawing/2014/main" id="{6F280AE1-9514-4A5C-8163-A79B22B1C34E}"/>
                  </a:ext>
                </a:extLst>
              </p:cNvPr>
              <p:cNvSpPr>
                <a:spLocks noChangeArrowheads="1"/>
              </p:cNvSpPr>
              <p:nvPr/>
            </p:nvSpPr>
            <p:spPr bwMode="auto">
              <a:xfrm>
                <a:off x="2111" y="1518"/>
                <a:ext cx="86" cy="8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
                <a:extLst>
                  <a:ext uri="{FF2B5EF4-FFF2-40B4-BE49-F238E27FC236}">
                    <a16:creationId xmlns:a16="http://schemas.microsoft.com/office/drawing/2014/main" id="{0E541CD6-5A66-4298-ACA3-A63A4678D84A}"/>
                  </a:ext>
                </a:extLst>
              </p:cNvPr>
              <p:cNvSpPr>
                <a:spLocks noChangeArrowheads="1"/>
              </p:cNvSpPr>
              <p:nvPr/>
            </p:nvSpPr>
            <p:spPr bwMode="auto">
              <a:xfrm>
                <a:off x="470" y="1949"/>
                <a:ext cx="87" cy="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1">
                <a:extLst>
                  <a:ext uri="{FF2B5EF4-FFF2-40B4-BE49-F238E27FC236}">
                    <a16:creationId xmlns:a16="http://schemas.microsoft.com/office/drawing/2014/main" id="{48CA2822-0449-41EA-8869-55C8BE63E302}"/>
                  </a:ext>
                </a:extLst>
              </p:cNvPr>
              <p:cNvSpPr>
                <a:spLocks/>
              </p:cNvSpPr>
              <p:nvPr/>
            </p:nvSpPr>
            <p:spPr bwMode="auto">
              <a:xfrm>
                <a:off x="1232" y="1433"/>
                <a:ext cx="107" cy="100"/>
              </a:xfrm>
              <a:custGeom>
                <a:avLst/>
                <a:gdLst>
                  <a:gd name="T0" fmla="*/ 536 w 1656"/>
                  <a:gd name="T1" fmla="*/ 1381 h 1550"/>
                  <a:gd name="T2" fmla="*/ 694 w 1656"/>
                  <a:gd name="T3" fmla="*/ 1435 h 1550"/>
                  <a:gd name="T4" fmla="*/ 1539 w 1656"/>
                  <a:gd name="T5" fmla="*/ 1015 h 1550"/>
                  <a:gd name="T6" fmla="*/ 1120 w 1656"/>
                  <a:gd name="T7" fmla="*/ 171 h 1550"/>
                  <a:gd name="T8" fmla="*/ 962 w 1656"/>
                  <a:gd name="T9" fmla="*/ 118 h 1550"/>
                  <a:gd name="T10" fmla="*/ 117 w 1656"/>
                  <a:gd name="T11" fmla="*/ 537 h 1550"/>
                  <a:gd name="T12" fmla="*/ 536 w 1656"/>
                  <a:gd name="T13" fmla="*/ 1381 h 1550"/>
                </a:gdLst>
                <a:ahLst/>
                <a:cxnLst>
                  <a:cxn ang="0">
                    <a:pos x="T0" y="T1"/>
                  </a:cxn>
                  <a:cxn ang="0">
                    <a:pos x="T2" y="T3"/>
                  </a:cxn>
                  <a:cxn ang="0">
                    <a:pos x="T4" y="T5"/>
                  </a:cxn>
                  <a:cxn ang="0">
                    <a:pos x="T6" y="T7"/>
                  </a:cxn>
                  <a:cxn ang="0">
                    <a:pos x="T8" y="T9"/>
                  </a:cxn>
                  <a:cxn ang="0">
                    <a:pos x="T10" y="T11"/>
                  </a:cxn>
                  <a:cxn ang="0">
                    <a:pos x="T12" y="T13"/>
                  </a:cxn>
                </a:cxnLst>
                <a:rect l="0" t="0" r="r" b="b"/>
                <a:pathLst>
                  <a:path w="1656" h="1550">
                    <a:moveTo>
                      <a:pt x="536" y="1381"/>
                    </a:moveTo>
                    <a:lnTo>
                      <a:pt x="694" y="1435"/>
                    </a:lnTo>
                    <a:cubicBezTo>
                      <a:pt x="1039" y="1550"/>
                      <a:pt x="1422" y="1361"/>
                      <a:pt x="1539" y="1015"/>
                    </a:cubicBezTo>
                    <a:cubicBezTo>
                      <a:pt x="1656" y="667"/>
                      <a:pt x="1469" y="289"/>
                      <a:pt x="1120" y="171"/>
                    </a:cubicBezTo>
                    <a:lnTo>
                      <a:pt x="962" y="118"/>
                    </a:lnTo>
                    <a:cubicBezTo>
                      <a:pt x="612" y="0"/>
                      <a:pt x="235" y="188"/>
                      <a:pt x="117" y="537"/>
                    </a:cubicBezTo>
                    <a:cubicBezTo>
                      <a:pt x="0" y="885"/>
                      <a:pt x="187" y="1264"/>
                      <a:pt x="536" y="138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2">
                <a:extLst>
                  <a:ext uri="{FF2B5EF4-FFF2-40B4-BE49-F238E27FC236}">
                    <a16:creationId xmlns:a16="http://schemas.microsoft.com/office/drawing/2014/main" id="{AE43298B-04D6-4E01-9022-F2E522F2D981}"/>
                  </a:ext>
                </a:extLst>
              </p:cNvPr>
              <p:cNvSpPr>
                <a:spLocks/>
              </p:cNvSpPr>
              <p:nvPr/>
            </p:nvSpPr>
            <p:spPr bwMode="auto">
              <a:xfrm>
                <a:off x="1092" y="1386"/>
                <a:ext cx="111" cy="101"/>
              </a:xfrm>
              <a:custGeom>
                <a:avLst/>
                <a:gdLst>
                  <a:gd name="T0" fmla="*/ 536 w 1715"/>
                  <a:gd name="T1" fmla="*/ 1382 h 1573"/>
                  <a:gd name="T2" fmla="*/ 753 w 1715"/>
                  <a:gd name="T3" fmla="*/ 1455 h 1573"/>
                  <a:gd name="T4" fmla="*/ 1597 w 1715"/>
                  <a:gd name="T5" fmla="*/ 1036 h 1573"/>
                  <a:gd name="T6" fmla="*/ 1179 w 1715"/>
                  <a:gd name="T7" fmla="*/ 192 h 1573"/>
                  <a:gd name="T8" fmla="*/ 962 w 1715"/>
                  <a:gd name="T9" fmla="*/ 119 h 1573"/>
                  <a:gd name="T10" fmla="*/ 117 w 1715"/>
                  <a:gd name="T11" fmla="*/ 537 h 1573"/>
                  <a:gd name="T12" fmla="*/ 536 w 1715"/>
                  <a:gd name="T13" fmla="*/ 1382 h 1573"/>
                </a:gdLst>
                <a:ahLst/>
                <a:cxnLst>
                  <a:cxn ang="0">
                    <a:pos x="T0" y="T1"/>
                  </a:cxn>
                  <a:cxn ang="0">
                    <a:pos x="T2" y="T3"/>
                  </a:cxn>
                  <a:cxn ang="0">
                    <a:pos x="T4" y="T5"/>
                  </a:cxn>
                  <a:cxn ang="0">
                    <a:pos x="T6" y="T7"/>
                  </a:cxn>
                  <a:cxn ang="0">
                    <a:pos x="T8" y="T9"/>
                  </a:cxn>
                  <a:cxn ang="0">
                    <a:pos x="T10" y="T11"/>
                  </a:cxn>
                  <a:cxn ang="0">
                    <a:pos x="T12" y="T13"/>
                  </a:cxn>
                </a:cxnLst>
                <a:rect l="0" t="0" r="r" b="b"/>
                <a:pathLst>
                  <a:path w="1715" h="1573">
                    <a:moveTo>
                      <a:pt x="536" y="1382"/>
                    </a:moveTo>
                    <a:lnTo>
                      <a:pt x="753" y="1455"/>
                    </a:lnTo>
                    <a:cubicBezTo>
                      <a:pt x="1097" y="1573"/>
                      <a:pt x="1482" y="1380"/>
                      <a:pt x="1597" y="1036"/>
                    </a:cubicBezTo>
                    <a:cubicBezTo>
                      <a:pt x="1715" y="688"/>
                      <a:pt x="1528" y="310"/>
                      <a:pt x="1179" y="192"/>
                    </a:cubicBezTo>
                    <a:lnTo>
                      <a:pt x="962" y="119"/>
                    </a:lnTo>
                    <a:cubicBezTo>
                      <a:pt x="612" y="0"/>
                      <a:pt x="235" y="189"/>
                      <a:pt x="117" y="537"/>
                    </a:cubicBezTo>
                    <a:cubicBezTo>
                      <a:pt x="0" y="886"/>
                      <a:pt x="187" y="1264"/>
                      <a:pt x="536" y="13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3">
                <a:extLst>
                  <a:ext uri="{FF2B5EF4-FFF2-40B4-BE49-F238E27FC236}">
                    <a16:creationId xmlns:a16="http://schemas.microsoft.com/office/drawing/2014/main" id="{E9E67559-35E5-4005-A02F-665D5A6F4B31}"/>
                  </a:ext>
                </a:extLst>
              </p:cNvPr>
              <p:cNvSpPr>
                <a:spLocks/>
              </p:cNvSpPr>
              <p:nvPr/>
            </p:nvSpPr>
            <p:spPr bwMode="auto">
              <a:xfrm>
                <a:off x="955" y="1340"/>
                <a:ext cx="107" cy="100"/>
              </a:xfrm>
              <a:custGeom>
                <a:avLst/>
                <a:gdLst>
                  <a:gd name="T0" fmla="*/ 118 w 1657"/>
                  <a:gd name="T1" fmla="*/ 538 h 1552"/>
                  <a:gd name="T2" fmla="*/ 537 w 1657"/>
                  <a:gd name="T3" fmla="*/ 1382 h 1552"/>
                  <a:gd name="T4" fmla="*/ 695 w 1657"/>
                  <a:gd name="T5" fmla="*/ 1435 h 1552"/>
                  <a:gd name="T6" fmla="*/ 1539 w 1657"/>
                  <a:gd name="T7" fmla="*/ 1017 h 1552"/>
                  <a:gd name="T8" fmla="*/ 1120 w 1657"/>
                  <a:gd name="T9" fmla="*/ 172 h 1552"/>
                  <a:gd name="T10" fmla="*/ 963 w 1657"/>
                  <a:gd name="T11" fmla="*/ 119 h 1552"/>
                  <a:gd name="T12" fmla="*/ 118 w 1657"/>
                  <a:gd name="T13" fmla="*/ 538 h 1552"/>
                </a:gdLst>
                <a:ahLst/>
                <a:cxnLst>
                  <a:cxn ang="0">
                    <a:pos x="T0" y="T1"/>
                  </a:cxn>
                  <a:cxn ang="0">
                    <a:pos x="T2" y="T3"/>
                  </a:cxn>
                  <a:cxn ang="0">
                    <a:pos x="T4" y="T5"/>
                  </a:cxn>
                  <a:cxn ang="0">
                    <a:pos x="T6" y="T7"/>
                  </a:cxn>
                  <a:cxn ang="0">
                    <a:pos x="T8" y="T9"/>
                  </a:cxn>
                  <a:cxn ang="0">
                    <a:pos x="T10" y="T11"/>
                  </a:cxn>
                  <a:cxn ang="0">
                    <a:pos x="T12" y="T13"/>
                  </a:cxn>
                </a:cxnLst>
                <a:rect l="0" t="0" r="r" b="b"/>
                <a:pathLst>
                  <a:path w="1657" h="1552">
                    <a:moveTo>
                      <a:pt x="118" y="538"/>
                    </a:moveTo>
                    <a:cubicBezTo>
                      <a:pt x="0" y="886"/>
                      <a:pt x="188" y="1264"/>
                      <a:pt x="537" y="1382"/>
                    </a:cubicBezTo>
                    <a:lnTo>
                      <a:pt x="695" y="1435"/>
                    </a:lnTo>
                    <a:cubicBezTo>
                      <a:pt x="1039" y="1552"/>
                      <a:pt x="1423" y="1361"/>
                      <a:pt x="1539" y="1017"/>
                    </a:cubicBezTo>
                    <a:cubicBezTo>
                      <a:pt x="1657" y="668"/>
                      <a:pt x="1469" y="290"/>
                      <a:pt x="1120" y="172"/>
                    </a:cubicBezTo>
                    <a:lnTo>
                      <a:pt x="963" y="119"/>
                    </a:lnTo>
                    <a:cubicBezTo>
                      <a:pt x="613" y="0"/>
                      <a:pt x="235" y="189"/>
                      <a:pt x="118" y="5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4">
                <a:extLst>
                  <a:ext uri="{FF2B5EF4-FFF2-40B4-BE49-F238E27FC236}">
                    <a16:creationId xmlns:a16="http://schemas.microsoft.com/office/drawing/2014/main" id="{D03AA6C8-E915-4B85-921B-A7E466E4E5DC}"/>
                  </a:ext>
                </a:extLst>
              </p:cNvPr>
              <p:cNvSpPr>
                <a:spLocks/>
              </p:cNvSpPr>
              <p:nvPr/>
            </p:nvSpPr>
            <p:spPr bwMode="auto">
              <a:xfrm>
                <a:off x="1003" y="1675"/>
                <a:ext cx="105" cy="107"/>
              </a:xfrm>
              <a:custGeom>
                <a:avLst/>
                <a:gdLst>
                  <a:gd name="T0" fmla="*/ 199 w 1610"/>
                  <a:gd name="T1" fmla="*/ 1120 h 1656"/>
                  <a:gd name="T2" fmla="*/ 289 w 1610"/>
                  <a:gd name="T3" fmla="*/ 1260 h 1656"/>
                  <a:gd name="T4" fmla="*/ 1211 w 1610"/>
                  <a:gd name="T5" fmla="*/ 1460 h 1656"/>
                  <a:gd name="T6" fmla="*/ 1411 w 1610"/>
                  <a:gd name="T7" fmla="*/ 539 h 1656"/>
                  <a:gd name="T8" fmla="*/ 1320 w 1610"/>
                  <a:gd name="T9" fmla="*/ 399 h 1656"/>
                  <a:gd name="T10" fmla="*/ 399 w 1610"/>
                  <a:gd name="T11" fmla="*/ 199 h 1656"/>
                  <a:gd name="T12" fmla="*/ 199 w 1610"/>
                  <a:gd name="T13" fmla="*/ 1120 h 1656"/>
                </a:gdLst>
                <a:ahLst/>
                <a:cxnLst>
                  <a:cxn ang="0">
                    <a:pos x="T0" y="T1"/>
                  </a:cxn>
                  <a:cxn ang="0">
                    <a:pos x="T2" y="T3"/>
                  </a:cxn>
                  <a:cxn ang="0">
                    <a:pos x="T4" y="T5"/>
                  </a:cxn>
                  <a:cxn ang="0">
                    <a:pos x="T6" y="T7"/>
                  </a:cxn>
                  <a:cxn ang="0">
                    <a:pos x="T8" y="T9"/>
                  </a:cxn>
                  <a:cxn ang="0">
                    <a:pos x="T10" y="T11"/>
                  </a:cxn>
                  <a:cxn ang="0">
                    <a:pos x="T12" y="T13"/>
                  </a:cxn>
                </a:cxnLst>
                <a:rect l="0" t="0" r="r" b="b"/>
                <a:pathLst>
                  <a:path w="1610" h="1656">
                    <a:moveTo>
                      <a:pt x="199" y="1120"/>
                    </a:moveTo>
                    <a:lnTo>
                      <a:pt x="289" y="1260"/>
                    </a:lnTo>
                    <a:cubicBezTo>
                      <a:pt x="485" y="1565"/>
                      <a:pt x="906" y="1656"/>
                      <a:pt x="1211" y="1460"/>
                    </a:cubicBezTo>
                    <a:cubicBezTo>
                      <a:pt x="1520" y="1261"/>
                      <a:pt x="1610" y="849"/>
                      <a:pt x="1411" y="539"/>
                    </a:cubicBezTo>
                    <a:lnTo>
                      <a:pt x="1320" y="399"/>
                    </a:lnTo>
                    <a:cubicBezTo>
                      <a:pt x="1121" y="89"/>
                      <a:pt x="709" y="0"/>
                      <a:pt x="399" y="199"/>
                    </a:cubicBezTo>
                    <a:cubicBezTo>
                      <a:pt x="89" y="398"/>
                      <a:pt x="0" y="810"/>
                      <a:pt x="199" y="1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5">
                <a:extLst>
                  <a:ext uri="{FF2B5EF4-FFF2-40B4-BE49-F238E27FC236}">
                    <a16:creationId xmlns:a16="http://schemas.microsoft.com/office/drawing/2014/main" id="{F4E7D5B0-2A0B-4E17-81D2-221B8153B814}"/>
                  </a:ext>
                </a:extLst>
              </p:cNvPr>
              <p:cNvSpPr>
                <a:spLocks/>
              </p:cNvSpPr>
              <p:nvPr/>
            </p:nvSpPr>
            <p:spPr bwMode="auto">
              <a:xfrm>
                <a:off x="927" y="1557"/>
                <a:ext cx="106" cy="110"/>
              </a:xfrm>
              <a:custGeom>
                <a:avLst/>
                <a:gdLst>
                  <a:gd name="T0" fmla="*/ 1321 w 1637"/>
                  <a:gd name="T1" fmla="*/ 399 h 1698"/>
                  <a:gd name="T2" fmla="*/ 399 w 1637"/>
                  <a:gd name="T3" fmla="*/ 199 h 1698"/>
                  <a:gd name="T4" fmla="*/ 200 w 1637"/>
                  <a:gd name="T5" fmla="*/ 1121 h 1698"/>
                  <a:gd name="T6" fmla="*/ 317 w 1637"/>
                  <a:gd name="T7" fmla="*/ 1303 h 1698"/>
                  <a:gd name="T8" fmla="*/ 1239 w 1637"/>
                  <a:gd name="T9" fmla="*/ 1503 h 1698"/>
                  <a:gd name="T10" fmla="*/ 1438 w 1637"/>
                  <a:gd name="T11" fmla="*/ 581 h 1698"/>
                  <a:gd name="T12" fmla="*/ 1321 w 1637"/>
                  <a:gd name="T13" fmla="*/ 399 h 1698"/>
                </a:gdLst>
                <a:ahLst/>
                <a:cxnLst>
                  <a:cxn ang="0">
                    <a:pos x="T0" y="T1"/>
                  </a:cxn>
                  <a:cxn ang="0">
                    <a:pos x="T2" y="T3"/>
                  </a:cxn>
                  <a:cxn ang="0">
                    <a:pos x="T4" y="T5"/>
                  </a:cxn>
                  <a:cxn ang="0">
                    <a:pos x="T6" y="T7"/>
                  </a:cxn>
                  <a:cxn ang="0">
                    <a:pos x="T8" y="T9"/>
                  </a:cxn>
                  <a:cxn ang="0">
                    <a:pos x="T10" y="T11"/>
                  </a:cxn>
                  <a:cxn ang="0">
                    <a:pos x="T12" y="T13"/>
                  </a:cxn>
                </a:cxnLst>
                <a:rect l="0" t="0" r="r" b="b"/>
                <a:pathLst>
                  <a:path w="1637" h="1698">
                    <a:moveTo>
                      <a:pt x="1321" y="399"/>
                    </a:moveTo>
                    <a:cubicBezTo>
                      <a:pt x="1122" y="89"/>
                      <a:pt x="709" y="0"/>
                      <a:pt x="399" y="199"/>
                    </a:cubicBezTo>
                    <a:cubicBezTo>
                      <a:pt x="89" y="399"/>
                      <a:pt x="0" y="811"/>
                      <a:pt x="200" y="1121"/>
                    </a:cubicBezTo>
                    <a:lnTo>
                      <a:pt x="317" y="1303"/>
                    </a:lnTo>
                    <a:cubicBezTo>
                      <a:pt x="514" y="1609"/>
                      <a:pt x="933" y="1698"/>
                      <a:pt x="1239" y="1503"/>
                    </a:cubicBezTo>
                    <a:cubicBezTo>
                      <a:pt x="1548" y="1303"/>
                      <a:pt x="1637" y="891"/>
                      <a:pt x="1438" y="581"/>
                    </a:cubicBezTo>
                    <a:lnTo>
                      <a:pt x="1321"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6">
                <a:extLst>
                  <a:ext uri="{FF2B5EF4-FFF2-40B4-BE49-F238E27FC236}">
                    <a16:creationId xmlns:a16="http://schemas.microsoft.com/office/drawing/2014/main" id="{2348CFC1-E375-426A-A5FD-609E93D29C23}"/>
                  </a:ext>
                </a:extLst>
              </p:cNvPr>
              <p:cNvSpPr>
                <a:spLocks/>
              </p:cNvSpPr>
              <p:nvPr/>
            </p:nvSpPr>
            <p:spPr bwMode="auto">
              <a:xfrm>
                <a:off x="853" y="1442"/>
                <a:ext cx="104" cy="107"/>
              </a:xfrm>
              <a:custGeom>
                <a:avLst/>
                <a:gdLst>
                  <a:gd name="T0" fmla="*/ 1321 w 1610"/>
                  <a:gd name="T1" fmla="*/ 398 h 1656"/>
                  <a:gd name="T2" fmla="*/ 399 w 1610"/>
                  <a:gd name="T3" fmla="*/ 199 h 1656"/>
                  <a:gd name="T4" fmla="*/ 199 w 1610"/>
                  <a:gd name="T5" fmla="*/ 1120 h 1656"/>
                  <a:gd name="T6" fmla="*/ 289 w 1610"/>
                  <a:gd name="T7" fmla="*/ 1260 h 1656"/>
                  <a:gd name="T8" fmla="*/ 1211 w 1610"/>
                  <a:gd name="T9" fmla="*/ 1460 h 1656"/>
                  <a:gd name="T10" fmla="*/ 1411 w 1610"/>
                  <a:gd name="T11" fmla="*/ 539 h 1656"/>
                  <a:gd name="T12" fmla="*/ 1321 w 1610"/>
                  <a:gd name="T13" fmla="*/ 398 h 1656"/>
                </a:gdLst>
                <a:ahLst/>
                <a:cxnLst>
                  <a:cxn ang="0">
                    <a:pos x="T0" y="T1"/>
                  </a:cxn>
                  <a:cxn ang="0">
                    <a:pos x="T2" y="T3"/>
                  </a:cxn>
                  <a:cxn ang="0">
                    <a:pos x="T4" y="T5"/>
                  </a:cxn>
                  <a:cxn ang="0">
                    <a:pos x="T6" y="T7"/>
                  </a:cxn>
                  <a:cxn ang="0">
                    <a:pos x="T8" y="T9"/>
                  </a:cxn>
                  <a:cxn ang="0">
                    <a:pos x="T10" y="T11"/>
                  </a:cxn>
                  <a:cxn ang="0">
                    <a:pos x="T12" y="T13"/>
                  </a:cxn>
                </a:cxnLst>
                <a:rect l="0" t="0" r="r" b="b"/>
                <a:pathLst>
                  <a:path w="1610" h="1656">
                    <a:moveTo>
                      <a:pt x="1321" y="398"/>
                    </a:moveTo>
                    <a:cubicBezTo>
                      <a:pt x="1121" y="89"/>
                      <a:pt x="709" y="0"/>
                      <a:pt x="399" y="199"/>
                    </a:cubicBezTo>
                    <a:cubicBezTo>
                      <a:pt x="90" y="398"/>
                      <a:pt x="0" y="810"/>
                      <a:pt x="199" y="1120"/>
                    </a:cubicBezTo>
                    <a:lnTo>
                      <a:pt x="289" y="1260"/>
                    </a:lnTo>
                    <a:cubicBezTo>
                      <a:pt x="485" y="1565"/>
                      <a:pt x="906" y="1656"/>
                      <a:pt x="1211" y="1460"/>
                    </a:cubicBezTo>
                    <a:cubicBezTo>
                      <a:pt x="1520" y="1261"/>
                      <a:pt x="1610" y="848"/>
                      <a:pt x="1411" y="539"/>
                    </a:cubicBezTo>
                    <a:lnTo>
                      <a:pt x="1321" y="39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7">
                <a:extLst>
                  <a:ext uri="{FF2B5EF4-FFF2-40B4-BE49-F238E27FC236}">
                    <a16:creationId xmlns:a16="http://schemas.microsoft.com/office/drawing/2014/main" id="{47538CD7-CBFD-4889-9E98-70EC86378910}"/>
                  </a:ext>
                </a:extLst>
              </p:cNvPr>
              <p:cNvSpPr>
                <a:spLocks/>
              </p:cNvSpPr>
              <p:nvPr/>
            </p:nvSpPr>
            <p:spPr bwMode="auto">
              <a:xfrm>
                <a:off x="1026" y="1490"/>
                <a:ext cx="116" cy="110"/>
              </a:xfrm>
              <a:custGeom>
                <a:avLst/>
                <a:gdLst>
                  <a:gd name="T0" fmla="*/ 1396 w 1804"/>
                  <a:gd name="T1" fmla="*/ 372 h 1696"/>
                  <a:gd name="T2" fmla="*/ 1114 w 1804"/>
                  <a:gd name="T3" fmla="*/ 195 h 1696"/>
                  <a:gd name="T4" fmla="*/ 195 w 1804"/>
                  <a:gd name="T5" fmla="*/ 408 h 1696"/>
                  <a:gd name="T6" fmla="*/ 407 w 1804"/>
                  <a:gd name="T7" fmla="*/ 1326 h 1696"/>
                  <a:gd name="T8" fmla="*/ 690 w 1804"/>
                  <a:gd name="T9" fmla="*/ 1503 h 1696"/>
                  <a:gd name="T10" fmla="*/ 1609 w 1804"/>
                  <a:gd name="T11" fmla="*/ 1290 h 1696"/>
                  <a:gd name="T12" fmla="*/ 1396 w 1804"/>
                  <a:gd name="T13" fmla="*/ 372 h 1696"/>
                </a:gdLst>
                <a:ahLst/>
                <a:cxnLst>
                  <a:cxn ang="0">
                    <a:pos x="T0" y="T1"/>
                  </a:cxn>
                  <a:cxn ang="0">
                    <a:pos x="T2" y="T3"/>
                  </a:cxn>
                  <a:cxn ang="0">
                    <a:pos x="T4" y="T5"/>
                  </a:cxn>
                  <a:cxn ang="0">
                    <a:pos x="T6" y="T7"/>
                  </a:cxn>
                  <a:cxn ang="0">
                    <a:pos x="T8" y="T9"/>
                  </a:cxn>
                  <a:cxn ang="0">
                    <a:pos x="T10" y="T11"/>
                  </a:cxn>
                  <a:cxn ang="0">
                    <a:pos x="T12" y="T13"/>
                  </a:cxn>
                </a:cxnLst>
                <a:rect l="0" t="0" r="r" b="b"/>
                <a:pathLst>
                  <a:path w="1804" h="1696">
                    <a:moveTo>
                      <a:pt x="1396" y="372"/>
                    </a:moveTo>
                    <a:lnTo>
                      <a:pt x="1114" y="195"/>
                    </a:lnTo>
                    <a:cubicBezTo>
                      <a:pt x="801" y="0"/>
                      <a:pt x="390" y="95"/>
                      <a:pt x="195" y="408"/>
                    </a:cubicBezTo>
                    <a:cubicBezTo>
                      <a:pt x="0" y="720"/>
                      <a:pt x="95" y="1131"/>
                      <a:pt x="407" y="1326"/>
                    </a:cubicBezTo>
                    <a:lnTo>
                      <a:pt x="690" y="1503"/>
                    </a:lnTo>
                    <a:cubicBezTo>
                      <a:pt x="999" y="1696"/>
                      <a:pt x="1416" y="1599"/>
                      <a:pt x="1609" y="1290"/>
                    </a:cubicBezTo>
                    <a:cubicBezTo>
                      <a:pt x="1804" y="978"/>
                      <a:pt x="1709" y="567"/>
                      <a:pt x="1396"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8">
                <a:extLst>
                  <a:ext uri="{FF2B5EF4-FFF2-40B4-BE49-F238E27FC236}">
                    <a16:creationId xmlns:a16="http://schemas.microsoft.com/office/drawing/2014/main" id="{816A2366-FEFE-4BF4-A761-C50F2B988C8E}"/>
                  </a:ext>
                </a:extLst>
              </p:cNvPr>
              <p:cNvSpPr>
                <a:spLocks/>
              </p:cNvSpPr>
              <p:nvPr/>
            </p:nvSpPr>
            <p:spPr bwMode="auto">
              <a:xfrm>
                <a:off x="1154" y="1570"/>
                <a:ext cx="117" cy="110"/>
              </a:xfrm>
              <a:custGeom>
                <a:avLst/>
                <a:gdLst>
                  <a:gd name="T0" fmla="*/ 407 w 1803"/>
                  <a:gd name="T1" fmla="*/ 1325 h 1695"/>
                  <a:gd name="T2" fmla="*/ 690 w 1803"/>
                  <a:gd name="T3" fmla="*/ 1502 h 1695"/>
                  <a:gd name="T4" fmla="*/ 1608 w 1803"/>
                  <a:gd name="T5" fmla="*/ 1290 h 1695"/>
                  <a:gd name="T6" fmla="*/ 1396 w 1803"/>
                  <a:gd name="T7" fmla="*/ 372 h 1695"/>
                  <a:gd name="T8" fmla="*/ 1114 w 1803"/>
                  <a:gd name="T9" fmla="*/ 195 h 1695"/>
                  <a:gd name="T10" fmla="*/ 195 w 1803"/>
                  <a:gd name="T11" fmla="*/ 407 h 1695"/>
                  <a:gd name="T12" fmla="*/ 407 w 1803"/>
                  <a:gd name="T13" fmla="*/ 1325 h 1695"/>
                </a:gdLst>
                <a:ahLst/>
                <a:cxnLst>
                  <a:cxn ang="0">
                    <a:pos x="T0" y="T1"/>
                  </a:cxn>
                  <a:cxn ang="0">
                    <a:pos x="T2" y="T3"/>
                  </a:cxn>
                  <a:cxn ang="0">
                    <a:pos x="T4" y="T5"/>
                  </a:cxn>
                  <a:cxn ang="0">
                    <a:pos x="T6" y="T7"/>
                  </a:cxn>
                  <a:cxn ang="0">
                    <a:pos x="T8" y="T9"/>
                  </a:cxn>
                  <a:cxn ang="0">
                    <a:pos x="T10" y="T11"/>
                  </a:cxn>
                  <a:cxn ang="0">
                    <a:pos x="T12" y="T13"/>
                  </a:cxn>
                </a:cxnLst>
                <a:rect l="0" t="0" r="r" b="b"/>
                <a:pathLst>
                  <a:path w="1803" h="1695">
                    <a:moveTo>
                      <a:pt x="407" y="1325"/>
                    </a:moveTo>
                    <a:lnTo>
                      <a:pt x="690" y="1502"/>
                    </a:lnTo>
                    <a:cubicBezTo>
                      <a:pt x="998" y="1695"/>
                      <a:pt x="1416" y="1599"/>
                      <a:pt x="1608" y="1290"/>
                    </a:cubicBezTo>
                    <a:cubicBezTo>
                      <a:pt x="1803" y="978"/>
                      <a:pt x="1709" y="567"/>
                      <a:pt x="1396" y="372"/>
                    </a:cubicBezTo>
                    <a:lnTo>
                      <a:pt x="1114" y="195"/>
                    </a:lnTo>
                    <a:cubicBezTo>
                      <a:pt x="802" y="0"/>
                      <a:pt x="390" y="95"/>
                      <a:pt x="195" y="407"/>
                    </a:cubicBezTo>
                    <a:cubicBezTo>
                      <a:pt x="0" y="719"/>
                      <a:pt x="95" y="1130"/>
                      <a:pt x="407" y="13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9">
                <a:extLst>
                  <a:ext uri="{FF2B5EF4-FFF2-40B4-BE49-F238E27FC236}">
                    <a16:creationId xmlns:a16="http://schemas.microsoft.com/office/drawing/2014/main" id="{BEDC2D42-4065-45E9-83ED-D1EFD4CF8288}"/>
                  </a:ext>
                </a:extLst>
              </p:cNvPr>
              <p:cNvSpPr>
                <a:spLocks noEditPoints="1"/>
              </p:cNvSpPr>
              <p:nvPr/>
            </p:nvSpPr>
            <p:spPr bwMode="auto">
              <a:xfrm>
                <a:off x="125" y="2252"/>
                <a:ext cx="2763" cy="1187"/>
              </a:xfrm>
              <a:custGeom>
                <a:avLst/>
                <a:gdLst>
                  <a:gd name="T0" fmla="*/ 667 w 42667"/>
                  <a:gd name="T1" fmla="*/ 0 h 18333"/>
                  <a:gd name="T2" fmla="*/ 0 w 42667"/>
                  <a:gd name="T3" fmla="*/ 3055 h 18333"/>
                  <a:gd name="T4" fmla="*/ 705 w 42667"/>
                  <a:gd name="T5" fmla="*/ 3721 h 18333"/>
                  <a:gd name="T6" fmla="*/ 4232 w 42667"/>
                  <a:gd name="T7" fmla="*/ 11698 h 18333"/>
                  <a:gd name="T8" fmla="*/ 7389 w 42667"/>
                  <a:gd name="T9" fmla="*/ 17122 h 18333"/>
                  <a:gd name="T10" fmla="*/ 10386 w 42667"/>
                  <a:gd name="T11" fmla="*/ 18333 h 18333"/>
                  <a:gd name="T12" fmla="*/ 12314 w 42667"/>
                  <a:gd name="T13" fmla="*/ 15999 h 18333"/>
                  <a:gd name="T14" fmla="*/ 31231 w 42667"/>
                  <a:gd name="T15" fmla="*/ 17622 h 18333"/>
                  <a:gd name="T16" fmla="*/ 34431 w 42667"/>
                  <a:gd name="T17" fmla="*/ 18333 h 18333"/>
                  <a:gd name="T18" fmla="*/ 34850 w 42667"/>
                  <a:gd name="T19" fmla="*/ 15890 h 18333"/>
                  <a:gd name="T20" fmla="*/ 39759 w 42667"/>
                  <a:gd name="T21" fmla="*/ 5601 h 18333"/>
                  <a:gd name="T22" fmla="*/ 42667 w 42667"/>
                  <a:gd name="T23" fmla="*/ 3055 h 18333"/>
                  <a:gd name="T24" fmla="*/ 42000 w 42667"/>
                  <a:gd name="T25" fmla="*/ 0 h 18333"/>
                  <a:gd name="T26" fmla="*/ 8843 w 42667"/>
                  <a:gd name="T27" fmla="*/ 17000 h 18333"/>
                  <a:gd name="T28" fmla="*/ 10798 w 42667"/>
                  <a:gd name="T29" fmla="*/ 15999 h 18333"/>
                  <a:gd name="T30" fmla="*/ 11278 w 42667"/>
                  <a:gd name="T31" fmla="*/ 12778 h 18333"/>
                  <a:gd name="T32" fmla="*/ 7542 w 42667"/>
                  <a:gd name="T33" fmla="*/ 11018 h 18333"/>
                  <a:gd name="T34" fmla="*/ 7591 w 42667"/>
                  <a:gd name="T35" fmla="*/ 8804 h 18333"/>
                  <a:gd name="T36" fmla="*/ 8822 w 42667"/>
                  <a:gd name="T37" fmla="*/ 10645 h 18333"/>
                  <a:gd name="T38" fmla="*/ 11278 w 42667"/>
                  <a:gd name="T39" fmla="*/ 11444 h 18333"/>
                  <a:gd name="T40" fmla="*/ 11278 w 42667"/>
                  <a:gd name="T41" fmla="*/ 12778 h 18333"/>
                  <a:gd name="T42" fmla="*/ 31868 w 42667"/>
                  <a:gd name="T43" fmla="*/ 15999 h 18333"/>
                  <a:gd name="T44" fmla="*/ 33824 w 42667"/>
                  <a:gd name="T45" fmla="*/ 17000 h 18333"/>
                  <a:gd name="T46" fmla="*/ 35584 w 42667"/>
                  <a:gd name="T47" fmla="*/ 9631 h 18333"/>
                  <a:gd name="T48" fmla="*/ 33139 w 42667"/>
                  <a:gd name="T49" fmla="*/ 12778 h 18333"/>
                  <a:gd name="T50" fmla="*/ 30778 w 42667"/>
                  <a:gd name="T51" fmla="*/ 12111 h 18333"/>
                  <a:gd name="T52" fmla="*/ 33139 w 42667"/>
                  <a:gd name="T53" fmla="*/ 11444 h 18333"/>
                  <a:gd name="T54" fmla="*/ 34304 w 42667"/>
                  <a:gd name="T55" fmla="*/ 9258 h 18333"/>
                  <a:gd name="T56" fmla="*/ 35584 w 42667"/>
                  <a:gd name="T57" fmla="*/ 9631 h 18333"/>
                  <a:gd name="T58" fmla="*/ 40726 w 42667"/>
                  <a:gd name="T59" fmla="*/ 2673 h 18333"/>
                  <a:gd name="T60" fmla="*/ 2099 w 42667"/>
                  <a:gd name="T61" fmla="*/ 2667 h 18333"/>
                  <a:gd name="T62" fmla="*/ 1333 w 42667"/>
                  <a:gd name="T63" fmla="*/ 1334 h 18333"/>
                  <a:gd name="T64" fmla="*/ 41333 w 42667"/>
                  <a:gd name="T65" fmla="*/ 2476 h 18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667" h="18333">
                    <a:moveTo>
                      <a:pt x="42000" y="0"/>
                    </a:moveTo>
                    <a:lnTo>
                      <a:pt x="667" y="0"/>
                    </a:lnTo>
                    <a:cubicBezTo>
                      <a:pt x="298" y="0"/>
                      <a:pt x="0" y="299"/>
                      <a:pt x="0" y="667"/>
                    </a:cubicBezTo>
                    <a:lnTo>
                      <a:pt x="0" y="3055"/>
                    </a:lnTo>
                    <a:cubicBezTo>
                      <a:pt x="0" y="3238"/>
                      <a:pt x="75" y="3414"/>
                      <a:pt x="209" y="3539"/>
                    </a:cubicBezTo>
                    <a:cubicBezTo>
                      <a:pt x="342" y="3666"/>
                      <a:pt x="523" y="3734"/>
                      <a:pt x="705" y="3721"/>
                    </a:cubicBezTo>
                    <a:cubicBezTo>
                      <a:pt x="1005" y="3721"/>
                      <a:pt x="2523" y="3811"/>
                      <a:pt x="2904" y="5584"/>
                    </a:cubicBezTo>
                    <a:lnTo>
                      <a:pt x="4232" y="11698"/>
                    </a:lnTo>
                    <a:cubicBezTo>
                      <a:pt x="4418" y="13005"/>
                      <a:pt x="5398" y="15307"/>
                      <a:pt x="7823" y="15871"/>
                    </a:cubicBezTo>
                    <a:cubicBezTo>
                      <a:pt x="7823" y="15871"/>
                      <a:pt x="7389" y="17121"/>
                      <a:pt x="7389" y="17122"/>
                    </a:cubicBezTo>
                    <a:cubicBezTo>
                      <a:pt x="7184" y="17714"/>
                      <a:pt x="7603" y="18333"/>
                      <a:pt x="8236" y="18333"/>
                    </a:cubicBezTo>
                    <a:lnTo>
                      <a:pt x="10386" y="18333"/>
                    </a:lnTo>
                    <a:cubicBezTo>
                      <a:pt x="10831" y="18333"/>
                      <a:pt x="11261" y="18038"/>
                      <a:pt x="11435" y="17622"/>
                    </a:cubicBezTo>
                    <a:lnTo>
                      <a:pt x="12314" y="15999"/>
                    </a:lnTo>
                    <a:lnTo>
                      <a:pt x="30352" y="15999"/>
                    </a:lnTo>
                    <a:lnTo>
                      <a:pt x="31231" y="17622"/>
                    </a:lnTo>
                    <a:cubicBezTo>
                      <a:pt x="31405" y="18038"/>
                      <a:pt x="31836" y="18333"/>
                      <a:pt x="32280" y="18333"/>
                    </a:cubicBezTo>
                    <a:lnTo>
                      <a:pt x="34431" y="18333"/>
                    </a:lnTo>
                    <a:cubicBezTo>
                      <a:pt x="35063" y="18333"/>
                      <a:pt x="35483" y="17716"/>
                      <a:pt x="35278" y="17122"/>
                    </a:cubicBezTo>
                    <a:lnTo>
                      <a:pt x="34850" y="15890"/>
                    </a:lnTo>
                    <a:cubicBezTo>
                      <a:pt x="37197" y="15365"/>
                      <a:pt x="38215" y="13028"/>
                      <a:pt x="38433" y="11705"/>
                    </a:cubicBezTo>
                    <a:lnTo>
                      <a:pt x="39759" y="5601"/>
                    </a:lnTo>
                    <a:cubicBezTo>
                      <a:pt x="40259" y="3805"/>
                      <a:pt x="41947" y="3724"/>
                      <a:pt x="42014" y="3721"/>
                    </a:cubicBezTo>
                    <a:cubicBezTo>
                      <a:pt x="42377" y="3713"/>
                      <a:pt x="42667" y="3417"/>
                      <a:pt x="42667" y="3055"/>
                    </a:cubicBezTo>
                    <a:lnTo>
                      <a:pt x="42667" y="667"/>
                    </a:lnTo>
                    <a:cubicBezTo>
                      <a:pt x="42667" y="299"/>
                      <a:pt x="42368" y="0"/>
                      <a:pt x="42000" y="0"/>
                    </a:cubicBezTo>
                    <a:close/>
                    <a:moveTo>
                      <a:pt x="10256" y="17000"/>
                    </a:moveTo>
                    <a:lnTo>
                      <a:pt x="8843" y="17000"/>
                    </a:lnTo>
                    <a:lnTo>
                      <a:pt x="9190" y="15999"/>
                    </a:lnTo>
                    <a:lnTo>
                      <a:pt x="10798" y="15999"/>
                    </a:lnTo>
                    <a:lnTo>
                      <a:pt x="10256" y="17000"/>
                    </a:lnTo>
                    <a:close/>
                    <a:moveTo>
                      <a:pt x="11278" y="12778"/>
                    </a:moveTo>
                    <a:lnTo>
                      <a:pt x="9583" y="12778"/>
                    </a:lnTo>
                    <a:cubicBezTo>
                      <a:pt x="8712" y="12778"/>
                      <a:pt x="7835" y="12021"/>
                      <a:pt x="7542" y="11018"/>
                    </a:cubicBezTo>
                    <a:lnTo>
                      <a:pt x="7138" y="9631"/>
                    </a:lnTo>
                    <a:cubicBezTo>
                      <a:pt x="7035" y="9278"/>
                      <a:pt x="7238" y="8908"/>
                      <a:pt x="7591" y="8804"/>
                    </a:cubicBezTo>
                    <a:cubicBezTo>
                      <a:pt x="7945" y="8701"/>
                      <a:pt x="8315" y="8904"/>
                      <a:pt x="8418" y="9258"/>
                    </a:cubicBezTo>
                    <a:lnTo>
                      <a:pt x="8822" y="10645"/>
                    </a:lnTo>
                    <a:cubicBezTo>
                      <a:pt x="8962" y="11125"/>
                      <a:pt x="9373" y="11444"/>
                      <a:pt x="9583" y="11444"/>
                    </a:cubicBezTo>
                    <a:lnTo>
                      <a:pt x="11278" y="11444"/>
                    </a:lnTo>
                    <a:cubicBezTo>
                      <a:pt x="11646" y="11444"/>
                      <a:pt x="11944" y="11743"/>
                      <a:pt x="11944" y="12111"/>
                    </a:cubicBezTo>
                    <a:cubicBezTo>
                      <a:pt x="11944" y="12479"/>
                      <a:pt x="11646" y="12778"/>
                      <a:pt x="11278" y="12778"/>
                    </a:cubicBezTo>
                    <a:close/>
                    <a:moveTo>
                      <a:pt x="32410" y="17000"/>
                    </a:moveTo>
                    <a:lnTo>
                      <a:pt x="31868" y="15999"/>
                    </a:lnTo>
                    <a:lnTo>
                      <a:pt x="33477" y="15999"/>
                    </a:lnTo>
                    <a:lnTo>
                      <a:pt x="33824" y="17000"/>
                    </a:lnTo>
                    <a:lnTo>
                      <a:pt x="32410" y="17000"/>
                    </a:lnTo>
                    <a:close/>
                    <a:moveTo>
                      <a:pt x="35584" y="9631"/>
                    </a:moveTo>
                    <a:lnTo>
                      <a:pt x="35180" y="11018"/>
                    </a:lnTo>
                    <a:cubicBezTo>
                      <a:pt x="34887" y="12021"/>
                      <a:pt x="34010" y="12778"/>
                      <a:pt x="33139" y="12778"/>
                    </a:cubicBezTo>
                    <a:lnTo>
                      <a:pt x="31444" y="12778"/>
                    </a:lnTo>
                    <a:cubicBezTo>
                      <a:pt x="31076" y="12778"/>
                      <a:pt x="30778" y="12479"/>
                      <a:pt x="30778" y="12111"/>
                    </a:cubicBezTo>
                    <a:cubicBezTo>
                      <a:pt x="30778" y="11743"/>
                      <a:pt x="31076" y="11444"/>
                      <a:pt x="31444" y="11444"/>
                    </a:cubicBezTo>
                    <a:lnTo>
                      <a:pt x="33139" y="11444"/>
                    </a:lnTo>
                    <a:cubicBezTo>
                      <a:pt x="33349" y="11444"/>
                      <a:pt x="33760" y="11125"/>
                      <a:pt x="33900" y="10645"/>
                    </a:cubicBezTo>
                    <a:lnTo>
                      <a:pt x="34304" y="9258"/>
                    </a:lnTo>
                    <a:cubicBezTo>
                      <a:pt x="34408" y="8904"/>
                      <a:pt x="34778" y="8701"/>
                      <a:pt x="35131" y="8804"/>
                    </a:cubicBezTo>
                    <a:cubicBezTo>
                      <a:pt x="35485" y="8908"/>
                      <a:pt x="35688" y="9278"/>
                      <a:pt x="35584" y="9631"/>
                    </a:cubicBezTo>
                    <a:close/>
                    <a:moveTo>
                      <a:pt x="41333" y="2476"/>
                    </a:moveTo>
                    <a:cubicBezTo>
                      <a:pt x="41141" y="2522"/>
                      <a:pt x="40935" y="2586"/>
                      <a:pt x="40726" y="2673"/>
                    </a:cubicBezTo>
                    <a:cubicBezTo>
                      <a:pt x="40706" y="2671"/>
                      <a:pt x="40687" y="2667"/>
                      <a:pt x="40667" y="2667"/>
                    </a:cubicBezTo>
                    <a:lnTo>
                      <a:pt x="2099" y="2667"/>
                    </a:lnTo>
                    <a:cubicBezTo>
                      <a:pt x="1846" y="2563"/>
                      <a:pt x="1588" y="2488"/>
                      <a:pt x="1333" y="2443"/>
                    </a:cubicBezTo>
                    <a:lnTo>
                      <a:pt x="1333" y="1334"/>
                    </a:lnTo>
                    <a:lnTo>
                      <a:pt x="41333" y="1334"/>
                    </a:lnTo>
                    <a:lnTo>
                      <a:pt x="41333" y="2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0">
                <a:extLst>
                  <a:ext uri="{FF2B5EF4-FFF2-40B4-BE49-F238E27FC236}">
                    <a16:creationId xmlns:a16="http://schemas.microsoft.com/office/drawing/2014/main" id="{67AAD636-BC28-4B45-A7CE-F23FC0FB0D6C}"/>
                  </a:ext>
                </a:extLst>
              </p:cNvPr>
              <p:cNvSpPr>
                <a:spLocks/>
              </p:cNvSpPr>
              <p:nvPr/>
            </p:nvSpPr>
            <p:spPr bwMode="auto">
              <a:xfrm>
                <a:off x="255" y="1137"/>
                <a:ext cx="739" cy="1028"/>
              </a:xfrm>
              <a:custGeom>
                <a:avLst/>
                <a:gdLst>
                  <a:gd name="T0" fmla="*/ 1333 w 11420"/>
                  <a:gd name="T1" fmla="*/ 5330 h 15884"/>
                  <a:gd name="T2" fmla="*/ 2902 w 11420"/>
                  <a:gd name="T3" fmla="*/ 1932 h 15884"/>
                  <a:gd name="T4" fmla="*/ 5852 w 11420"/>
                  <a:gd name="T5" fmla="*/ 1881 h 15884"/>
                  <a:gd name="T6" fmla="*/ 5362 w 11420"/>
                  <a:gd name="T7" fmla="*/ 4109 h 15884"/>
                  <a:gd name="T8" fmla="*/ 6739 w 11420"/>
                  <a:gd name="T9" fmla="*/ 6421 h 15884"/>
                  <a:gd name="T10" fmla="*/ 7656 w 11420"/>
                  <a:gd name="T11" fmla="*/ 6300 h 15884"/>
                  <a:gd name="T12" fmla="*/ 11188 w 11420"/>
                  <a:gd name="T13" fmla="*/ 1876 h 15884"/>
                  <a:gd name="T14" fmla="*/ 11062 w 11420"/>
                  <a:gd name="T15" fmla="*/ 924 h 15884"/>
                  <a:gd name="T16" fmla="*/ 8903 w 11420"/>
                  <a:gd name="T17" fmla="*/ 218 h 15884"/>
                  <a:gd name="T18" fmla="*/ 6832 w 11420"/>
                  <a:gd name="T19" fmla="*/ 863 h 15884"/>
                  <a:gd name="T20" fmla="*/ 2213 w 11420"/>
                  <a:gd name="T21" fmla="*/ 791 h 15884"/>
                  <a:gd name="T22" fmla="*/ 0 w 11420"/>
                  <a:gd name="T23" fmla="*/ 5330 h 15884"/>
                  <a:gd name="T24" fmla="*/ 0 w 11420"/>
                  <a:gd name="T25" fmla="*/ 15884 h 15884"/>
                  <a:gd name="T26" fmla="*/ 1333 w 11420"/>
                  <a:gd name="T27" fmla="*/ 15884 h 15884"/>
                  <a:gd name="T28" fmla="*/ 1333 w 11420"/>
                  <a:gd name="T29" fmla="*/ 5330 h 15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20" h="15884">
                    <a:moveTo>
                      <a:pt x="1333" y="5330"/>
                    </a:moveTo>
                    <a:cubicBezTo>
                      <a:pt x="1333" y="3773"/>
                      <a:pt x="1905" y="2535"/>
                      <a:pt x="2902" y="1932"/>
                    </a:cubicBezTo>
                    <a:cubicBezTo>
                      <a:pt x="3712" y="1442"/>
                      <a:pt x="4746" y="1429"/>
                      <a:pt x="5852" y="1881"/>
                    </a:cubicBezTo>
                    <a:cubicBezTo>
                      <a:pt x="5433" y="2547"/>
                      <a:pt x="5259" y="3324"/>
                      <a:pt x="5362" y="4109"/>
                    </a:cubicBezTo>
                    <a:cubicBezTo>
                      <a:pt x="5484" y="5035"/>
                      <a:pt x="5973" y="5856"/>
                      <a:pt x="6739" y="6421"/>
                    </a:cubicBezTo>
                    <a:cubicBezTo>
                      <a:pt x="7024" y="6631"/>
                      <a:pt x="7435" y="6577"/>
                      <a:pt x="7656" y="6300"/>
                    </a:cubicBezTo>
                    <a:cubicBezTo>
                      <a:pt x="7656" y="6300"/>
                      <a:pt x="11182" y="1884"/>
                      <a:pt x="11188" y="1876"/>
                    </a:cubicBezTo>
                    <a:cubicBezTo>
                      <a:pt x="11420" y="1586"/>
                      <a:pt x="11361" y="1144"/>
                      <a:pt x="11062" y="924"/>
                    </a:cubicBezTo>
                    <a:cubicBezTo>
                      <a:pt x="10436" y="462"/>
                      <a:pt x="9689" y="218"/>
                      <a:pt x="8903" y="218"/>
                    </a:cubicBezTo>
                    <a:cubicBezTo>
                      <a:pt x="8144" y="218"/>
                      <a:pt x="7428" y="449"/>
                      <a:pt x="6832" y="863"/>
                    </a:cubicBezTo>
                    <a:cubicBezTo>
                      <a:pt x="5157" y="29"/>
                      <a:pt x="3522" y="0"/>
                      <a:pt x="2213" y="791"/>
                    </a:cubicBezTo>
                    <a:cubicBezTo>
                      <a:pt x="806" y="1640"/>
                      <a:pt x="0" y="3295"/>
                      <a:pt x="0" y="5330"/>
                    </a:cubicBezTo>
                    <a:lnTo>
                      <a:pt x="0" y="15884"/>
                    </a:lnTo>
                    <a:lnTo>
                      <a:pt x="1333" y="15884"/>
                    </a:lnTo>
                    <a:lnTo>
                      <a:pt x="1333" y="5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21">
                <a:extLst>
                  <a:ext uri="{FF2B5EF4-FFF2-40B4-BE49-F238E27FC236}">
                    <a16:creationId xmlns:a16="http://schemas.microsoft.com/office/drawing/2014/main" id="{59AE6154-1EEF-4DB8-91D9-B7878145446A}"/>
                  </a:ext>
                </a:extLst>
              </p:cNvPr>
              <p:cNvSpPr>
                <a:spLocks/>
              </p:cNvSpPr>
              <p:nvPr/>
            </p:nvSpPr>
            <p:spPr bwMode="auto">
              <a:xfrm>
                <a:off x="2201" y="1863"/>
                <a:ext cx="567" cy="302"/>
              </a:xfrm>
              <a:custGeom>
                <a:avLst/>
                <a:gdLst>
                  <a:gd name="T0" fmla="*/ 2813 w 8761"/>
                  <a:gd name="T1" fmla="*/ 2290 h 4666"/>
                  <a:gd name="T2" fmla="*/ 5213 w 8761"/>
                  <a:gd name="T3" fmla="*/ 1333 h 4666"/>
                  <a:gd name="T4" fmla="*/ 6882 w 8761"/>
                  <a:gd name="T5" fmla="*/ 2099 h 4666"/>
                  <a:gd name="T6" fmla="*/ 7001 w 8761"/>
                  <a:gd name="T7" fmla="*/ 4666 h 4666"/>
                  <a:gd name="T8" fmla="*/ 8411 w 8761"/>
                  <a:gd name="T9" fmla="*/ 4666 h 4666"/>
                  <a:gd name="T10" fmla="*/ 7954 w 8761"/>
                  <a:gd name="T11" fmla="*/ 1305 h 4666"/>
                  <a:gd name="T12" fmla="*/ 5213 w 8761"/>
                  <a:gd name="T13" fmla="*/ 0 h 4666"/>
                  <a:gd name="T14" fmla="*/ 1957 w 8761"/>
                  <a:gd name="T15" fmla="*/ 1268 h 4666"/>
                  <a:gd name="T16" fmla="*/ 0 w 8761"/>
                  <a:gd name="T17" fmla="*/ 4666 h 4666"/>
                  <a:gd name="T18" fmla="*/ 1350 w 8761"/>
                  <a:gd name="T19" fmla="*/ 4666 h 4666"/>
                  <a:gd name="T20" fmla="*/ 2813 w 8761"/>
                  <a:gd name="T21" fmla="*/ 2290 h 4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61" h="4666">
                    <a:moveTo>
                      <a:pt x="2813" y="2290"/>
                    </a:moveTo>
                    <a:cubicBezTo>
                      <a:pt x="3539" y="1682"/>
                      <a:pt x="4414" y="1333"/>
                      <a:pt x="5213" y="1333"/>
                    </a:cubicBezTo>
                    <a:cubicBezTo>
                      <a:pt x="5923" y="1333"/>
                      <a:pt x="6516" y="1605"/>
                      <a:pt x="6882" y="2099"/>
                    </a:cubicBezTo>
                    <a:cubicBezTo>
                      <a:pt x="7376" y="2765"/>
                      <a:pt x="7383" y="3735"/>
                      <a:pt x="7001" y="4666"/>
                    </a:cubicBezTo>
                    <a:lnTo>
                      <a:pt x="8411" y="4666"/>
                    </a:lnTo>
                    <a:cubicBezTo>
                      <a:pt x="8761" y="3462"/>
                      <a:pt x="8637" y="2227"/>
                      <a:pt x="7954" y="1305"/>
                    </a:cubicBezTo>
                    <a:cubicBezTo>
                      <a:pt x="7330" y="463"/>
                      <a:pt x="6356" y="0"/>
                      <a:pt x="5213" y="0"/>
                    </a:cubicBezTo>
                    <a:cubicBezTo>
                      <a:pt x="4089" y="0"/>
                      <a:pt x="2933" y="450"/>
                      <a:pt x="1957" y="1268"/>
                    </a:cubicBezTo>
                    <a:cubicBezTo>
                      <a:pt x="851" y="2195"/>
                      <a:pt x="174" y="3447"/>
                      <a:pt x="0" y="4666"/>
                    </a:cubicBezTo>
                    <a:lnTo>
                      <a:pt x="1350" y="4666"/>
                    </a:lnTo>
                    <a:cubicBezTo>
                      <a:pt x="1522" y="3823"/>
                      <a:pt x="2031" y="2946"/>
                      <a:pt x="2813" y="22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 name="Group 9">
            <a:extLst>
              <a:ext uri="{FF2B5EF4-FFF2-40B4-BE49-F238E27FC236}">
                <a16:creationId xmlns:a16="http://schemas.microsoft.com/office/drawing/2014/main" id="{F04DC51D-9849-F545-5FCD-3CA2D0586A1C}"/>
              </a:ext>
            </a:extLst>
          </p:cNvPr>
          <p:cNvGrpSpPr/>
          <p:nvPr/>
        </p:nvGrpSpPr>
        <p:grpSpPr>
          <a:xfrm>
            <a:off x="7485268" y="848571"/>
            <a:ext cx="4449558" cy="5660134"/>
            <a:chOff x="7485268" y="848571"/>
            <a:chExt cx="4449558" cy="5660134"/>
          </a:xfrm>
        </p:grpSpPr>
        <p:pic>
          <p:nvPicPr>
            <p:cNvPr id="89" name="Picture 88">
              <a:extLst>
                <a:ext uri="{FF2B5EF4-FFF2-40B4-BE49-F238E27FC236}">
                  <a16:creationId xmlns:a16="http://schemas.microsoft.com/office/drawing/2014/main" id="{B8FCF4D9-662B-4D3F-BE25-C8395C8B259E}"/>
                </a:ext>
              </a:extLst>
            </p:cNvPr>
            <p:cNvPicPr>
              <a:picLocks noChangeAspect="1"/>
            </p:cNvPicPr>
            <p:nvPr/>
          </p:nvPicPr>
          <p:blipFill>
            <a:blip r:embed="rId5">
              <a:extLst>
                <a:ext uri="{28A0092B-C50C-407E-A947-70E740481C1C}">
                  <a14:useLocalDpi xmlns:a14="http://schemas.microsoft.com/office/drawing/2010/main" val="0"/>
                </a:ext>
              </a:extLst>
            </a:blip>
            <a:srcRect t="23" b="23"/>
            <a:stretch/>
          </p:blipFill>
          <p:spPr>
            <a:xfrm>
              <a:off x="7523367" y="924586"/>
              <a:ext cx="4376532" cy="5508600"/>
            </a:xfrm>
            <a:custGeom>
              <a:avLst/>
              <a:gdLst>
                <a:gd name="connsiteX0" fmla="*/ 0 w 4478134"/>
                <a:gd name="connsiteY0" fmla="*/ 0 h 5816704"/>
                <a:gd name="connsiteX1" fmla="*/ 4478134 w 4478134"/>
                <a:gd name="connsiteY1" fmla="*/ 0 h 5816704"/>
                <a:gd name="connsiteX2" fmla="*/ 4478134 w 4478134"/>
                <a:gd name="connsiteY2" fmla="*/ 5816704 h 5816704"/>
                <a:gd name="connsiteX3" fmla="*/ 0 w 4478134"/>
                <a:gd name="connsiteY3" fmla="*/ 5816704 h 5816704"/>
              </a:gdLst>
              <a:ahLst/>
              <a:cxnLst>
                <a:cxn ang="0">
                  <a:pos x="connsiteX0" y="connsiteY0"/>
                </a:cxn>
                <a:cxn ang="0">
                  <a:pos x="connsiteX1" y="connsiteY1"/>
                </a:cxn>
                <a:cxn ang="0">
                  <a:pos x="connsiteX2" y="connsiteY2"/>
                </a:cxn>
                <a:cxn ang="0">
                  <a:pos x="connsiteX3" y="connsiteY3"/>
                </a:cxn>
              </a:cxnLst>
              <a:rect l="l" t="t" r="r" b="b"/>
              <a:pathLst>
                <a:path w="4478134" h="5816704">
                  <a:moveTo>
                    <a:pt x="0" y="0"/>
                  </a:moveTo>
                  <a:lnTo>
                    <a:pt x="4478134" y="0"/>
                  </a:lnTo>
                  <a:lnTo>
                    <a:pt x="4478134" y="5816704"/>
                  </a:lnTo>
                  <a:lnTo>
                    <a:pt x="0" y="5816704"/>
                  </a:lnTo>
                  <a:close/>
                </a:path>
              </a:pathLst>
            </a:custGeom>
          </p:spPr>
        </p:pic>
        <p:grpSp>
          <p:nvGrpSpPr>
            <p:cNvPr id="2" name="Group 1">
              <a:extLst>
                <a:ext uri="{FF2B5EF4-FFF2-40B4-BE49-F238E27FC236}">
                  <a16:creationId xmlns:a16="http://schemas.microsoft.com/office/drawing/2014/main" id="{82E8E3BF-77EB-1618-10D9-5E971DD1940A}"/>
                </a:ext>
              </a:extLst>
            </p:cNvPr>
            <p:cNvGrpSpPr/>
            <p:nvPr/>
          </p:nvGrpSpPr>
          <p:grpSpPr>
            <a:xfrm rot="16200000">
              <a:off x="7485268" y="5685745"/>
              <a:ext cx="822960" cy="822960"/>
              <a:chOff x="4899110" y="2804160"/>
              <a:chExt cx="822960" cy="822960"/>
            </a:xfrm>
          </p:grpSpPr>
          <p:cxnSp>
            <p:nvCxnSpPr>
              <p:cNvPr id="3" name="Straight Connector 2">
                <a:extLst>
                  <a:ext uri="{FF2B5EF4-FFF2-40B4-BE49-F238E27FC236}">
                    <a16:creationId xmlns:a16="http://schemas.microsoft.com/office/drawing/2014/main" id="{27CA495B-EB8C-19CC-AD23-25F8651E0063}"/>
                  </a:ext>
                </a:extLst>
              </p:cNvPr>
              <p:cNvCxnSpPr>
                <a:cxnSpLocks/>
              </p:cNvCxnSpPr>
              <p:nvPr/>
            </p:nvCxnSpPr>
            <p:spPr>
              <a:xfrm>
                <a:off x="4936868" y="280416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08CD7F33-F4A2-5B50-C1B1-B5357CD38C43}"/>
                  </a:ext>
                </a:extLst>
              </p:cNvPr>
              <p:cNvCxnSpPr>
                <a:cxnSpLocks/>
              </p:cNvCxnSpPr>
              <p:nvPr/>
            </p:nvCxnSpPr>
            <p:spPr>
              <a:xfrm rot="5400000">
                <a:off x="5310590" y="2392680"/>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nvGrpSpPr>
            <p:cNvPr id="6" name="Group 5">
              <a:extLst>
                <a:ext uri="{FF2B5EF4-FFF2-40B4-BE49-F238E27FC236}">
                  <a16:creationId xmlns:a16="http://schemas.microsoft.com/office/drawing/2014/main" id="{A8237738-A417-E623-179F-21505A296972}"/>
                </a:ext>
              </a:extLst>
            </p:cNvPr>
            <p:cNvGrpSpPr/>
            <p:nvPr/>
          </p:nvGrpSpPr>
          <p:grpSpPr>
            <a:xfrm rot="5400000">
              <a:off x="11111866" y="848571"/>
              <a:ext cx="822960" cy="822960"/>
              <a:chOff x="4899110" y="2804160"/>
              <a:chExt cx="822960" cy="822960"/>
            </a:xfrm>
          </p:grpSpPr>
          <p:cxnSp>
            <p:nvCxnSpPr>
              <p:cNvPr id="7" name="Straight Connector 6">
                <a:extLst>
                  <a:ext uri="{FF2B5EF4-FFF2-40B4-BE49-F238E27FC236}">
                    <a16:creationId xmlns:a16="http://schemas.microsoft.com/office/drawing/2014/main" id="{D7A9BBBC-B1AC-A6BF-25AA-7A625E1DBC5B}"/>
                  </a:ext>
                </a:extLst>
              </p:cNvPr>
              <p:cNvCxnSpPr>
                <a:cxnSpLocks/>
              </p:cNvCxnSpPr>
              <p:nvPr/>
            </p:nvCxnSpPr>
            <p:spPr>
              <a:xfrm>
                <a:off x="49368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5B16B64-BF04-8DA5-C0D7-4531F17E5509}"/>
                  </a:ext>
                </a:extLst>
              </p:cNvPr>
              <p:cNvCxnSpPr>
                <a:cxnSpLocks/>
              </p:cNvCxnSpPr>
              <p:nvPr/>
            </p:nvCxnSpPr>
            <p:spPr>
              <a:xfrm rot="5400000">
                <a:off x="53105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sp>
        <p:nvSpPr>
          <p:cNvPr id="18" name="Rectangle 17">
            <a:extLst>
              <a:ext uri="{FF2B5EF4-FFF2-40B4-BE49-F238E27FC236}">
                <a16:creationId xmlns:a16="http://schemas.microsoft.com/office/drawing/2014/main" id="{3E97A512-A59F-05E6-CA06-362751BA75F0}"/>
              </a:ext>
            </a:extLst>
          </p:cNvPr>
          <p:cNvSpPr>
            <a:spLocks/>
          </p:cNvSpPr>
          <p:nvPr/>
        </p:nvSpPr>
        <p:spPr>
          <a:xfrm>
            <a:off x="10302239" y="6159410"/>
            <a:ext cx="15788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UNICEF/</a:t>
            </a:r>
            <a:r>
              <a:rPr lang="en-US" sz="1050" dirty="0" err="1">
                <a:solidFill>
                  <a:srgbClr val="000000"/>
                </a:solidFill>
                <a:latin typeface="Atkinson Hyperlegible" pitchFamily="2" charset="0"/>
              </a:rPr>
              <a:t>Modola</a:t>
            </a:r>
            <a:endParaRPr lang="en-US" sz="1050" dirty="0">
              <a:solidFill>
                <a:srgbClr val="000000"/>
              </a:solidFill>
              <a:latin typeface="Atkinson Hyperlegible" pitchFamily="2" charset="0"/>
            </a:endParaRPr>
          </a:p>
        </p:txBody>
      </p:sp>
      <p:pic>
        <p:nvPicPr>
          <p:cNvPr id="9" name="06">
            <a:hlinkClick r:id="" action="ppaction://media"/>
            <a:extLst>
              <a:ext uri="{FF2B5EF4-FFF2-40B4-BE49-F238E27FC236}">
                <a16:creationId xmlns:a16="http://schemas.microsoft.com/office/drawing/2014/main" id="{6843C7C1-5FF6-CE89-15BD-BEB04B56C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13" y="6858000"/>
            <a:ext cx="609600" cy="609600"/>
          </a:xfrm>
          <a:prstGeom prst="rect">
            <a:avLst/>
          </a:prstGeom>
        </p:spPr>
      </p:pic>
    </p:spTree>
    <p:extLst>
      <p:ext uri="{BB962C8B-B14F-4D97-AF65-F5344CB8AC3E}">
        <p14:creationId xmlns:p14="http://schemas.microsoft.com/office/powerpoint/2010/main" val="508450702"/>
      </p:ext>
    </p:extLst>
  </p:cSld>
  <p:clrMapOvr>
    <a:masterClrMapping/>
  </p:clrMapOvr>
  <mc:AlternateContent xmlns:mc="http://schemas.openxmlformats.org/markup-compatibility/2006">
    <mc:Choice xmlns:p14="http://schemas.microsoft.com/office/powerpoint/2010/main" Requires="p14">
      <p:transition spd="slow" p14:dur="2000" advClick="0" advTm="34200"/>
    </mc:Choice>
    <mc:Fallback>
      <p:transition spd="slow" advClick="0" advTm="3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00" fill="hold"/>
                                        <p:tgtEl>
                                          <p:spTgt spid="9"/>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5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1" fill="hold" nodeType="withEffect">
                                  <p:stCondLst>
                                    <p:cond delay="12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15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22" presetClass="entr" presetSubtype="8" fill="hold" nodeType="withEffect">
                                  <p:stCondLst>
                                    <p:cond delay="175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22" presetClass="entr" presetSubtype="1" fill="hold" nodeType="withEffect">
                                  <p:stCondLst>
                                    <p:cond delay="200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53" presetClass="entr" presetSubtype="16" fill="hold" nodeType="withEffect">
                                  <p:stCondLst>
                                    <p:cond delay="225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par>
                                <p:cTn id="41" presetID="2" presetClass="exit" presetSubtype="2" fill="hold" nodeType="withEffect">
                                  <p:stCondLst>
                                    <p:cond delay="34200"/>
                                  </p:stCondLst>
                                  <p:childTnLst>
                                    <p:anim calcmode="lin" valueType="num">
                                      <p:cBhvr additive="base">
                                        <p:cTn id="42" dur="500"/>
                                        <p:tgtEl>
                                          <p:spTgt spid="10"/>
                                        </p:tgtEl>
                                        <p:attrNameLst>
                                          <p:attrName>ppt_x</p:attrName>
                                        </p:attrNameLst>
                                      </p:cBhvr>
                                      <p:tavLst>
                                        <p:tav tm="0">
                                          <p:val>
                                            <p:strVal val="ppt_x"/>
                                          </p:val>
                                        </p:tav>
                                        <p:tav tm="100000">
                                          <p:val>
                                            <p:strVal val="1+ppt_w/2"/>
                                          </p:val>
                                        </p:tav>
                                      </p:tavLst>
                                    </p:anim>
                                    <p:anim calcmode="lin" valueType="num">
                                      <p:cBhvr additive="base">
                                        <p:cTn id="43" dur="500"/>
                                        <p:tgtEl>
                                          <p:spTgt spid="10"/>
                                        </p:tgtEl>
                                        <p:attrNameLst>
                                          <p:attrName>ppt_y</p:attrName>
                                        </p:attrNameLst>
                                      </p:cBhvr>
                                      <p:tavLst>
                                        <p:tav tm="0">
                                          <p:val>
                                            <p:strVal val="ppt_y"/>
                                          </p:val>
                                        </p:tav>
                                        <p:tav tm="100000">
                                          <p:val>
                                            <p:strVal val="ppt_y"/>
                                          </p:val>
                                        </p:tav>
                                      </p:tavLst>
                                    </p:anim>
                                    <p:set>
                                      <p:cBhvr>
                                        <p:cTn id="44" dur="1" fill="hold">
                                          <p:stCondLst>
                                            <p:cond delay="499"/>
                                          </p:stCondLst>
                                        </p:cTn>
                                        <p:tgtEl>
                                          <p:spTgt spid="10"/>
                                        </p:tgtEl>
                                        <p:attrNameLst>
                                          <p:attrName>style.visibility</p:attrName>
                                        </p:attrNameLst>
                                      </p:cBhvr>
                                      <p:to>
                                        <p:strVal val="hidden"/>
                                      </p:to>
                                    </p:set>
                                  </p:childTnLst>
                                </p:cTn>
                              </p:par>
                              <p:par>
                                <p:cTn id="45" presetID="2" presetClass="exit" presetSubtype="8" fill="hold" nodeType="withEffect">
                                  <p:stCondLst>
                                    <p:cond delay="34200"/>
                                  </p:stCondLst>
                                  <p:childTnLst>
                                    <p:anim calcmode="lin" valueType="num">
                                      <p:cBhvr additive="base">
                                        <p:cTn id="46" dur="500"/>
                                        <p:tgtEl>
                                          <p:spTgt spid="11"/>
                                        </p:tgtEl>
                                        <p:attrNameLst>
                                          <p:attrName>ppt_x</p:attrName>
                                        </p:attrNameLst>
                                      </p:cBhvr>
                                      <p:tavLst>
                                        <p:tav tm="0">
                                          <p:val>
                                            <p:strVal val="ppt_x"/>
                                          </p:val>
                                        </p:tav>
                                        <p:tav tm="100000">
                                          <p:val>
                                            <p:strVal val="0-ppt_w/2"/>
                                          </p:val>
                                        </p:tav>
                                      </p:tavLst>
                                    </p:anim>
                                    <p:anim calcmode="lin" valueType="num">
                                      <p:cBhvr additive="base">
                                        <p:cTn id="47" dur="500"/>
                                        <p:tgtEl>
                                          <p:spTgt spid="11"/>
                                        </p:tgtEl>
                                        <p:attrNameLst>
                                          <p:attrName>ppt_y</p:attrName>
                                        </p:attrNameLst>
                                      </p:cBhvr>
                                      <p:tavLst>
                                        <p:tav tm="0">
                                          <p:val>
                                            <p:strVal val="ppt_y"/>
                                          </p:val>
                                        </p:tav>
                                        <p:tav tm="100000">
                                          <p:val>
                                            <p:strVal val="ppt_y"/>
                                          </p:val>
                                        </p:tav>
                                      </p:tavLst>
                                    </p:anim>
                                    <p:set>
                                      <p:cBhvr>
                                        <p:cTn id="48" dur="1" fill="hold">
                                          <p:stCondLst>
                                            <p:cond delay="499"/>
                                          </p:stCondLst>
                                        </p:cTn>
                                        <p:tgtEl>
                                          <p:spTgt spid="11"/>
                                        </p:tgtEl>
                                        <p:attrNameLst>
                                          <p:attrName>style.visibility</p:attrName>
                                        </p:attrNameLst>
                                      </p:cBhvr>
                                      <p:to>
                                        <p:strVal val="hidden"/>
                                      </p:to>
                                    </p:set>
                                  </p:childTnLst>
                                </p:cTn>
                              </p:par>
                              <p:par>
                                <p:cTn id="49" presetID="2" presetClass="exit" presetSubtype="8" fill="hold" nodeType="withEffect">
                                  <p:stCondLst>
                                    <p:cond delay="34200"/>
                                  </p:stCondLst>
                                  <p:childTnLst>
                                    <p:anim calcmode="lin" valueType="num">
                                      <p:cBhvr additive="base">
                                        <p:cTn id="50" dur="500"/>
                                        <p:tgtEl>
                                          <p:spTgt spid="13"/>
                                        </p:tgtEl>
                                        <p:attrNameLst>
                                          <p:attrName>ppt_x</p:attrName>
                                        </p:attrNameLst>
                                      </p:cBhvr>
                                      <p:tavLst>
                                        <p:tav tm="0">
                                          <p:val>
                                            <p:strVal val="ppt_x"/>
                                          </p:val>
                                        </p:tav>
                                        <p:tav tm="100000">
                                          <p:val>
                                            <p:strVal val="0-ppt_w/2"/>
                                          </p:val>
                                        </p:tav>
                                      </p:tavLst>
                                    </p:anim>
                                    <p:anim calcmode="lin" valueType="num">
                                      <p:cBhvr additive="base">
                                        <p:cTn id="51" dur="500"/>
                                        <p:tgtEl>
                                          <p:spTgt spid="13"/>
                                        </p:tgtEl>
                                        <p:attrNameLst>
                                          <p:attrName>ppt_y</p:attrName>
                                        </p:attrNameLst>
                                      </p:cBhvr>
                                      <p:tavLst>
                                        <p:tav tm="0">
                                          <p:val>
                                            <p:strVal val="ppt_y"/>
                                          </p:val>
                                        </p:tav>
                                        <p:tav tm="100000">
                                          <p:val>
                                            <p:strVal val="ppt_y"/>
                                          </p:val>
                                        </p:tav>
                                      </p:tavLst>
                                    </p:anim>
                                    <p:set>
                                      <p:cBhvr>
                                        <p:cTn id="52" dur="1" fill="hold">
                                          <p:stCondLst>
                                            <p:cond delay="499"/>
                                          </p:stCondLst>
                                        </p:cTn>
                                        <p:tgtEl>
                                          <p:spTgt spid="13"/>
                                        </p:tgtEl>
                                        <p:attrNameLst>
                                          <p:attrName>style.visibility</p:attrName>
                                        </p:attrNameLst>
                                      </p:cBhvr>
                                      <p:to>
                                        <p:strVal val="hidden"/>
                                      </p:to>
                                    </p:set>
                                  </p:childTnLst>
                                </p:cTn>
                              </p:par>
                              <p:par>
                                <p:cTn id="53" presetID="2" presetClass="exit" presetSubtype="8" fill="hold" nodeType="withEffect">
                                  <p:stCondLst>
                                    <p:cond delay="34200"/>
                                  </p:stCondLst>
                                  <p:childTnLst>
                                    <p:anim calcmode="lin" valueType="num">
                                      <p:cBhvr additive="base">
                                        <p:cTn id="54" dur="500"/>
                                        <p:tgtEl>
                                          <p:spTgt spid="17"/>
                                        </p:tgtEl>
                                        <p:attrNameLst>
                                          <p:attrName>ppt_x</p:attrName>
                                        </p:attrNameLst>
                                      </p:cBhvr>
                                      <p:tavLst>
                                        <p:tav tm="0">
                                          <p:val>
                                            <p:strVal val="ppt_x"/>
                                          </p:val>
                                        </p:tav>
                                        <p:tav tm="100000">
                                          <p:val>
                                            <p:strVal val="0-ppt_w/2"/>
                                          </p:val>
                                        </p:tav>
                                      </p:tavLst>
                                    </p:anim>
                                    <p:anim calcmode="lin" valueType="num">
                                      <p:cBhvr additive="base">
                                        <p:cTn id="55" dur="500"/>
                                        <p:tgtEl>
                                          <p:spTgt spid="17"/>
                                        </p:tgtEl>
                                        <p:attrNameLst>
                                          <p:attrName>ppt_y</p:attrName>
                                        </p:attrNameLst>
                                      </p:cBhvr>
                                      <p:tavLst>
                                        <p:tav tm="0">
                                          <p:val>
                                            <p:strVal val="ppt_y"/>
                                          </p:val>
                                        </p:tav>
                                        <p:tav tm="100000">
                                          <p:val>
                                            <p:strVal val="ppt_y"/>
                                          </p:val>
                                        </p:tav>
                                      </p:tavLst>
                                    </p:anim>
                                    <p:set>
                                      <p:cBhvr>
                                        <p:cTn id="56" dur="1" fill="hold">
                                          <p:stCondLst>
                                            <p:cond delay="499"/>
                                          </p:stCondLst>
                                        </p:cTn>
                                        <p:tgtEl>
                                          <p:spTgt spid="17"/>
                                        </p:tgtEl>
                                        <p:attrNameLst>
                                          <p:attrName>style.visibility</p:attrName>
                                        </p:attrNameLst>
                                      </p:cBhvr>
                                      <p:to>
                                        <p:strVal val="hidden"/>
                                      </p:to>
                                    </p:set>
                                  </p:childTnLst>
                                </p:cTn>
                              </p:par>
                              <p:par>
                                <p:cTn id="57" presetID="2" presetClass="exit" presetSubtype="8" fill="hold" nodeType="withEffect">
                                  <p:stCondLst>
                                    <p:cond delay="34200"/>
                                  </p:stCondLst>
                                  <p:childTnLst>
                                    <p:anim calcmode="lin" valueType="num">
                                      <p:cBhvr additive="base">
                                        <p:cTn id="58" dur="500"/>
                                        <p:tgtEl>
                                          <p:spTgt spid="14"/>
                                        </p:tgtEl>
                                        <p:attrNameLst>
                                          <p:attrName>ppt_x</p:attrName>
                                        </p:attrNameLst>
                                      </p:cBhvr>
                                      <p:tavLst>
                                        <p:tav tm="0">
                                          <p:val>
                                            <p:strVal val="ppt_x"/>
                                          </p:val>
                                        </p:tav>
                                        <p:tav tm="100000">
                                          <p:val>
                                            <p:strVal val="0-ppt_w/2"/>
                                          </p:val>
                                        </p:tav>
                                      </p:tavLst>
                                    </p:anim>
                                    <p:anim calcmode="lin" valueType="num">
                                      <p:cBhvr additive="base">
                                        <p:cTn id="59" dur="500"/>
                                        <p:tgtEl>
                                          <p:spTgt spid="14"/>
                                        </p:tgtEl>
                                        <p:attrNameLst>
                                          <p:attrName>ppt_y</p:attrName>
                                        </p:attrNameLst>
                                      </p:cBhvr>
                                      <p:tavLst>
                                        <p:tav tm="0">
                                          <p:val>
                                            <p:strVal val="ppt_y"/>
                                          </p:val>
                                        </p:tav>
                                        <p:tav tm="100000">
                                          <p:val>
                                            <p:strVal val="ppt_y"/>
                                          </p:val>
                                        </p:tav>
                                      </p:tavLst>
                                    </p:anim>
                                    <p:set>
                                      <p:cBhvr>
                                        <p:cTn id="60" dur="1" fill="hold">
                                          <p:stCondLst>
                                            <p:cond delay="499"/>
                                          </p:stCondLst>
                                        </p:cTn>
                                        <p:tgtEl>
                                          <p:spTgt spid="14"/>
                                        </p:tgtEl>
                                        <p:attrNameLst>
                                          <p:attrName>style.visibility</p:attrName>
                                        </p:attrNameLst>
                                      </p:cBhvr>
                                      <p:to>
                                        <p:strVal val="hidden"/>
                                      </p:to>
                                    </p:set>
                                  </p:childTnLst>
                                </p:cTn>
                              </p:par>
                              <p:par>
                                <p:cTn id="61" presetID="2" presetClass="exit" presetSubtype="8" fill="hold" nodeType="withEffect">
                                  <p:stCondLst>
                                    <p:cond delay="34200"/>
                                  </p:stCondLst>
                                  <p:childTnLst>
                                    <p:anim calcmode="lin" valueType="num">
                                      <p:cBhvr additive="base">
                                        <p:cTn id="62" dur="500"/>
                                        <p:tgtEl>
                                          <p:spTgt spid="15"/>
                                        </p:tgtEl>
                                        <p:attrNameLst>
                                          <p:attrName>ppt_x</p:attrName>
                                        </p:attrNameLst>
                                      </p:cBhvr>
                                      <p:tavLst>
                                        <p:tav tm="0">
                                          <p:val>
                                            <p:strVal val="ppt_x"/>
                                          </p:val>
                                        </p:tav>
                                        <p:tav tm="100000">
                                          <p:val>
                                            <p:strVal val="0-ppt_w/2"/>
                                          </p:val>
                                        </p:tav>
                                      </p:tavLst>
                                    </p:anim>
                                    <p:anim calcmode="lin" valueType="num">
                                      <p:cBhvr additive="base">
                                        <p:cTn id="63" dur="500"/>
                                        <p:tgtEl>
                                          <p:spTgt spid="15"/>
                                        </p:tgtEl>
                                        <p:attrNameLst>
                                          <p:attrName>ppt_y</p:attrName>
                                        </p:attrNameLst>
                                      </p:cBhvr>
                                      <p:tavLst>
                                        <p:tav tm="0">
                                          <p:val>
                                            <p:strVal val="ppt_y"/>
                                          </p:val>
                                        </p:tav>
                                        <p:tav tm="100000">
                                          <p:val>
                                            <p:strVal val="ppt_y"/>
                                          </p:val>
                                        </p:tav>
                                      </p:tavLst>
                                    </p:anim>
                                    <p:set>
                                      <p:cBhvr>
                                        <p:cTn id="64" dur="1" fill="hold">
                                          <p:stCondLst>
                                            <p:cond delay="499"/>
                                          </p:stCondLst>
                                        </p:cTn>
                                        <p:tgtEl>
                                          <p:spTgt spid="15"/>
                                        </p:tgtEl>
                                        <p:attrNameLst>
                                          <p:attrName>style.visibility</p:attrName>
                                        </p:attrNameLst>
                                      </p:cBhvr>
                                      <p:to>
                                        <p:strVal val="hidden"/>
                                      </p:to>
                                    </p:set>
                                  </p:childTnLst>
                                </p:cTn>
                              </p:par>
                              <p:par>
                                <p:cTn id="65" presetID="2" presetClass="exit" presetSubtype="8" fill="hold" nodeType="withEffect">
                                  <p:stCondLst>
                                    <p:cond delay="34200"/>
                                  </p:stCondLst>
                                  <p:childTnLst>
                                    <p:anim calcmode="lin" valueType="num">
                                      <p:cBhvr additive="base">
                                        <p:cTn id="66" dur="500"/>
                                        <p:tgtEl>
                                          <p:spTgt spid="16"/>
                                        </p:tgtEl>
                                        <p:attrNameLst>
                                          <p:attrName>ppt_x</p:attrName>
                                        </p:attrNameLst>
                                      </p:cBhvr>
                                      <p:tavLst>
                                        <p:tav tm="0">
                                          <p:val>
                                            <p:strVal val="ppt_x"/>
                                          </p:val>
                                        </p:tav>
                                        <p:tav tm="100000">
                                          <p:val>
                                            <p:strVal val="0-ppt_w/2"/>
                                          </p:val>
                                        </p:tav>
                                      </p:tavLst>
                                    </p:anim>
                                    <p:anim calcmode="lin" valueType="num">
                                      <p:cBhvr additive="base">
                                        <p:cTn id="67" dur="500"/>
                                        <p:tgtEl>
                                          <p:spTgt spid="16"/>
                                        </p:tgtEl>
                                        <p:attrNameLst>
                                          <p:attrName>ppt_y</p:attrName>
                                        </p:attrNameLst>
                                      </p:cBhvr>
                                      <p:tavLst>
                                        <p:tav tm="0">
                                          <p:val>
                                            <p:strVal val="ppt_y"/>
                                          </p:val>
                                        </p:tav>
                                        <p:tav tm="100000">
                                          <p:val>
                                            <p:strVal val="ppt_y"/>
                                          </p:val>
                                        </p:tav>
                                      </p:tavLst>
                                    </p:anim>
                                    <p:set>
                                      <p:cBhvr>
                                        <p:cTn id="68" dur="1" fill="hold">
                                          <p:stCondLst>
                                            <p:cond delay="499"/>
                                          </p:stCondLst>
                                        </p:cTn>
                                        <p:tgtEl>
                                          <p:spTgt spid="16"/>
                                        </p:tgtEl>
                                        <p:attrNameLst>
                                          <p:attrName>style.visibility</p:attrName>
                                        </p:attrNameLst>
                                      </p:cBhvr>
                                      <p:to>
                                        <p:strVal val="hidden"/>
                                      </p:to>
                                    </p:set>
                                  </p:childTnLst>
                                </p:cTn>
                              </p:par>
                              <p:par>
                                <p:cTn id="69" presetID="2" presetClass="exit" presetSubtype="8" fill="hold" grpId="1" nodeType="withEffect">
                                  <p:stCondLst>
                                    <p:cond delay="34200"/>
                                  </p:stCondLst>
                                  <p:childTnLst>
                                    <p:anim calcmode="lin" valueType="num">
                                      <p:cBhvr additive="base">
                                        <p:cTn id="70" dur="500"/>
                                        <p:tgtEl>
                                          <p:spTgt spid="5"/>
                                        </p:tgtEl>
                                        <p:attrNameLst>
                                          <p:attrName>ppt_x</p:attrName>
                                        </p:attrNameLst>
                                      </p:cBhvr>
                                      <p:tavLst>
                                        <p:tav tm="0">
                                          <p:val>
                                            <p:strVal val="ppt_x"/>
                                          </p:val>
                                        </p:tav>
                                        <p:tav tm="100000">
                                          <p:val>
                                            <p:strVal val="0-ppt_w/2"/>
                                          </p:val>
                                        </p:tav>
                                      </p:tavLst>
                                    </p:anim>
                                    <p:anim calcmode="lin" valueType="num">
                                      <p:cBhvr additive="base">
                                        <p:cTn id="71" dur="500"/>
                                        <p:tgtEl>
                                          <p:spTgt spid="5"/>
                                        </p:tgtEl>
                                        <p:attrNameLst>
                                          <p:attrName>ppt_y</p:attrName>
                                        </p:attrNameLst>
                                      </p:cBhvr>
                                      <p:tavLst>
                                        <p:tav tm="0">
                                          <p:val>
                                            <p:strVal val="ppt_y"/>
                                          </p:val>
                                        </p:tav>
                                        <p:tav tm="100000">
                                          <p:val>
                                            <p:strVal val="ppt_y"/>
                                          </p:val>
                                        </p:tav>
                                      </p:tavLst>
                                    </p:anim>
                                    <p:set>
                                      <p:cBhvr>
                                        <p:cTn id="72" dur="1" fill="hold">
                                          <p:stCondLst>
                                            <p:cond delay="499"/>
                                          </p:stCondLst>
                                        </p:cTn>
                                        <p:tgtEl>
                                          <p:spTgt spid="5"/>
                                        </p:tgtEl>
                                        <p:attrNameLst>
                                          <p:attrName>style.visibility</p:attrName>
                                        </p:attrNameLst>
                                      </p:cBhvr>
                                      <p:to>
                                        <p:strVal val="hidden"/>
                                      </p:to>
                                    </p:set>
                                  </p:childTnLst>
                                </p:cTn>
                              </p:par>
                              <p:par>
                                <p:cTn id="73" presetID="2" presetClass="exit" presetSubtype="2" fill="hold" grpId="1" nodeType="withEffect">
                                  <p:stCondLst>
                                    <p:cond delay="34200"/>
                                  </p:stCondLst>
                                  <p:childTnLst>
                                    <p:anim calcmode="lin" valueType="num">
                                      <p:cBhvr additive="base">
                                        <p:cTn id="74" dur="500"/>
                                        <p:tgtEl>
                                          <p:spTgt spid="18"/>
                                        </p:tgtEl>
                                        <p:attrNameLst>
                                          <p:attrName>ppt_x</p:attrName>
                                        </p:attrNameLst>
                                      </p:cBhvr>
                                      <p:tavLst>
                                        <p:tav tm="0">
                                          <p:val>
                                            <p:strVal val="ppt_x"/>
                                          </p:val>
                                        </p:tav>
                                        <p:tav tm="100000">
                                          <p:val>
                                            <p:strVal val="1+ppt_w/2"/>
                                          </p:val>
                                        </p:tav>
                                      </p:tavLst>
                                    </p:anim>
                                    <p:anim calcmode="lin" valueType="num">
                                      <p:cBhvr additive="base">
                                        <p:cTn id="75" dur="500"/>
                                        <p:tgtEl>
                                          <p:spTgt spid="18"/>
                                        </p:tgtEl>
                                        <p:attrNameLst>
                                          <p:attrName>ppt_y</p:attrName>
                                        </p:attrNameLst>
                                      </p:cBhvr>
                                      <p:tavLst>
                                        <p:tav tm="0">
                                          <p:val>
                                            <p:strVal val="ppt_y"/>
                                          </p:val>
                                        </p:tav>
                                        <p:tav tm="100000">
                                          <p:val>
                                            <p:strVal val="ppt_y"/>
                                          </p:val>
                                        </p:tav>
                                      </p:tavLst>
                                    </p:anim>
                                    <p:set>
                                      <p:cBhvr>
                                        <p:cTn id="76"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9"/>
                </p:tgtEl>
              </p:cMediaNode>
            </p:audio>
          </p:childTnLst>
        </p:cTn>
      </p:par>
    </p:tnLst>
    <p:bldLst>
      <p:bldP spid="5" grpId="0"/>
      <p:bldP spid="5" grpId="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A0891D2-3D12-4735-9CC4-29D534E6B7A4}"/>
              </a:ext>
            </a:extLst>
          </p:cNvPr>
          <p:cNvSpPr/>
          <p:nvPr/>
        </p:nvSpPr>
        <p:spPr>
          <a:xfrm>
            <a:off x="0" y="4371975"/>
            <a:ext cx="12191999" cy="2352675"/>
          </a:xfrm>
          <a:prstGeom prst="rect">
            <a:avLst/>
          </a:prstGeom>
          <a:solidFill>
            <a:srgbClr val="FED02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2B0CF1D0-6B17-F4A7-1B08-284C45F27D5A}"/>
              </a:ext>
            </a:extLst>
          </p:cNvPr>
          <p:cNvGrpSpPr/>
          <p:nvPr/>
        </p:nvGrpSpPr>
        <p:grpSpPr>
          <a:xfrm>
            <a:off x="1383126" y="1044787"/>
            <a:ext cx="9399174" cy="5100224"/>
            <a:chOff x="1383126" y="1044787"/>
            <a:chExt cx="9399174" cy="5100224"/>
          </a:xfrm>
        </p:grpSpPr>
        <p:pic>
          <p:nvPicPr>
            <p:cNvPr id="16" name="Picture 15">
              <a:extLst>
                <a:ext uri="{FF2B5EF4-FFF2-40B4-BE49-F238E27FC236}">
                  <a16:creationId xmlns:a16="http://schemas.microsoft.com/office/drawing/2014/main" id="{42525B7C-4625-44A1-9F5A-775B038B8E80}"/>
                </a:ext>
              </a:extLst>
            </p:cNvPr>
            <p:cNvPicPr>
              <a:picLocks noChangeAspect="1"/>
            </p:cNvPicPr>
            <p:nvPr/>
          </p:nvPicPr>
          <p:blipFill rotWithShape="1">
            <a:blip r:embed="rId5">
              <a:extLst>
                <a:ext uri="{28A0092B-C50C-407E-A947-70E740481C1C}">
                  <a14:useLocalDpi xmlns:a14="http://schemas.microsoft.com/office/drawing/2010/main" val="0"/>
                </a:ext>
              </a:extLst>
            </a:blip>
            <a:srcRect l="3664" t="5524" r="4174" b="5631"/>
            <a:stretch/>
          </p:blipFill>
          <p:spPr>
            <a:xfrm>
              <a:off x="1460305" y="1077331"/>
              <a:ext cx="9245328" cy="5032800"/>
            </a:xfrm>
            <a:prstGeom prst="rect">
              <a:avLst/>
            </a:prstGeom>
            <a:ln w="6350">
              <a:noFill/>
            </a:ln>
            <a:effectLst>
              <a:outerShdw blurRad="254000" dist="12700" sx="103000" sy="103000" algn="ctr" rotWithShape="0">
                <a:prstClr val="black">
                  <a:alpha val="10000"/>
                </a:prstClr>
              </a:outerShdw>
            </a:effectLst>
          </p:spPr>
        </p:pic>
        <p:grpSp>
          <p:nvGrpSpPr>
            <p:cNvPr id="3" name="Group 2">
              <a:extLst>
                <a:ext uri="{FF2B5EF4-FFF2-40B4-BE49-F238E27FC236}">
                  <a16:creationId xmlns:a16="http://schemas.microsoft.com/office/drawing/2014/main" id="{DDCB0A57-3144-964B-DFD1-62F4AB38BC98}"/>
                </a:ext>
              </a:extLst>
            </p:cNvPr>
            <p:cNvGrpSpPr/>
            <p:nvPr/>
          </p:nvGrpSpPr>
          <p:grpSpPr>
            <a:xfrm rot="10800000">
              <a:off x="9959340" y="5322051"/>
              <a:ext cx="822960" cy="822960"/>
              <a:chOff x="4937210" y="2804160"/>
              <a:chExt cx="822960" cy="822960"/>
            </a:xfrm>
          </p:grpSpPr>
          <p:cxnSp>
            <p:nvCxnSpPr>
              <p:cNvPr id="4" name="Straight Connector 3">
                <a:extLst>
                  <a:ext uri="{FF2B5EF4-FFF2-40B4-BE49-F238E27FC236}">
                    <a16:creationId xmlns:a16="http://schemas.microsoft.com/office/drawing/2014/main" id="{5BE5C331-EA13-82A0-DB16-C18A3134152E}"/>
                  </a:ext>
                </a:extLst>
              </p:cNvPr>
              <p:cNvCxnSpPr>
                <a:cxnSpLocks/>
              </p:cNvCxnSpPr>
              <p:nvPr/>
            </p:nvCxnSpPr>
            <p:spPr>
              <a:xfrm>
                <a:off x="4974968" y="280416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03E22A0D-E10B-36E6-3111-60F81738ACAA}"/>
                  </a:ext>
                </a:extLst>
              </p:cNvPr>
              <p:cNvCxnSpPr>
                <a:cxnSpLocks/>
              </p:cNvCxnSpPr>
              <p:nvPr/>
            </p:nvCxnSpPr>
            <p:spPr>
              <a:xfrm rot="5400000">
                <a:off x="5348690" y="2392680"/>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grpSp>
          <p:nvGrpSpPr>
            <p:cNvPr id="7" name="Group 6">
              <a:extLst>
                <a:ext uri="{FF2B5EF4-FFF2-40B4-BE49-F238E27FC236}">
                  <a16:creationId xmlns:a16="http://schemas.microsoft.com/office/drawing/2014/main" id="{D2DDE3A2-AC3E-F42B-8502-617F2D7373C6}"/>
                </a:ext>
              </a:extLst>
            </p:cNvPr>
            <p:cNvGrpSpPr/>
            <p:nvPr/>
          </p:nvGrpSpPr>
          <p:grpSpPr>
            <a:xfrm>
              <a:off x="1383126" y="1044787"/>
              <a:ext cx="822960" cy="822960"/>
              <a:chOff x="4908635" y="2813685"/>
              <a:chExt cx="822960" cy="822960"/>
            </a:xfrm>
          </p:grpSpPr>
          <p:cxnSp>
            <p:nvCxnSpPr>
              <p:cNvPr id="8" name="Straight Connector 7">
                <a:extLst>
                  <a:ext uri="{FF2B5EF4-FFF2-40B4-BE49-F238E27FC236}">
                    <a16:creationId xmlns:a16="http://schemas.microsoft.com/office/drawing/2014/main" id="{A852F491-C6C0-2974-3E04-17FBFF5B5DCE}"/>
                  </a:ext>
                </a:extLst>
              </p:cNvPr>
              <p:cNvCxnSpPr>
                <a:cxnSpLocks/>
              </p:cNvCxnSpPr>
              <p:nvPr/>
            </p:nvCxnSpPr>
            <p:spPr>
              <a:xfrm>
                <a:off x="4946393" y="2813685"/>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C49F7FF-C9FB-E790-C4BA-9818DBA97A97}"/>
                  </a:ext>
                </a:extLst>
              </p:cNvPr>
              <p:cNvCxnSpPr>
                <a:cxnSpLocks/>
              </p:cNvCxnSpPr>
              <p:nvPr/>
            </p:nvCxnSpPr>
            <p:spPr>
              <a:xfrm rot="5400000">
                <a:off x="5320115" y="2402205"/>
                <a:ext cx="0" cy="822960"/>
              </a:xfrm>
              <a:prstGeom prst="line">
                <a:avLst/>
              </a:prstGeom>
              <a:ln w="76200">
                <a:solidFill>
                  <a:srgbClr val="80BC00"/>
                </a:solidFill>
              </a:ln>
            </p:spPr>
            <p:style>
              <a:lnRef idx="2">
                <a:schemeClr val="accent1"/>
              </a:lnRef>
              <a:fillRef idx="0">
                <a:schemeClr val="accent1"/>
              </a:fillRef>
              <a:effectRef idx="1">
                <a:schemeClr val="accent1"/>
              </a:effectRef>
              <a:fontRef idx="minor">
                <a:schemeClr val="tx1"/>
              </a:fontRef>
            </p:style>
          </p:cxnSp>
        </p:grpSp>
      </p:gr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Transmission of excreta-related pathogens: the ‘F-Diagram’</a:t>
            </a:r>
          </a:p>
        </p:txBody>
      </p:sp>
      <p:sp>
        <p:nvSpPr>
          <p:cNvPr id="21" name="Rectangle: Rounded Corners 20">
            <a:extLst>
              <a:ext uri="{FF2B5EF4-FFF2-40B4-BE49-F238E27FC236}">
                <a16:creationId xmlns:a16="http://schemas.microsoft.com/office/drawing/2014/main" id="{61981973-FECD-4FC7-BB80-44B7A0529186}"/>
              </a:ext>
            </a:extLst>
          </p:cNvPr>
          <p:cNvSpPr/>
          <p:nvPr/>
        </p:nvSpPr>
        <p:spPr>
          <a:xfrm>
            <a:off x="3182517" y="1571133"/>
            <a:ext cx="2218523" cy="4490505"/>
          </a:xfrm>
          <a:prstGeom prst="roundRect">
            <a:avLst>
              <a:gd name="adj" fmla="val 5824"/>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sp>
        <p:nvSpPr>
          <p:cNvPr id="22" name="Rectangle: Rounded Corners 21">
            <a:extLst>
              <a:ext uri="{FF2B5EF4-FFF2-40B4-BE49-F238E27FC236}">
                <a16:creationId xmlns:a16="http://schemas.microsoft.com/office/drawing/2014/main" id="{CFF7F645-F448-4820-A3CC-A54CF5685E6E}"/>
              </a:ext>
            </a:extLst>
          </p:cNvPr>
          <p:cNvSpPr/>
          <p:nvPr/>
        </p:nvSpPr>
        <p:spPr>
          <a:xfrm>
            <a:off x="6000098" y="4806733"/>
            <a:ext cx="855334" cy="855334"/>
          </a:xfrm>
          <a:prstGeom prst="roundRect">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sp>
        <p:nvSpPr>
          <p:cNvPr id="23" name="Rectangle: Rounded Corners 22">
            <a:extLst>
              <a:ext uri="{FF2B5EF4-FFF2-40B4-BE49-F238E27FC236}">
                <a16:creationId xmlns:a16="http://schemas.microsoft.com/office/drawing/2014/main" id="{F5181CBF-52D4-474A-A2E5-CE9B40F50F7F}"/>
              </a:ext>
            </a:extLst>
          </p:cNvPr>
          <p:cNvSpPr/>
          <p:nvPr/>
        </p:nvSpPr>
        <p:spPr>
          <a:xfrm>
            <a:off x="6000098" y="4056948"/>
            <a:ext cx="855334" cy="706669"/>
          </a:xfrm>
          <a:prstGeom prst="roundRect">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sp>
        <p:nvSpPr>
          <p:cNvPr id="24" name="Rectangle: Rounded Corners 23">
            <a:extLst>
              <a:ext uri="{FF2B5EF4-FFF2-40B4-BE49-F238E27FC236}">
                <a16:creationId xmlns:a16="http://schemas.microsoft.com/office/drawing/2014/main" id="{D3B3A382-F1A6-4965-B18D-1BCF4B9BB7AB}"/>
              </a:ext>
            </a:extLst>
          </p:cNvPr>
          <p:cNvSpPr/>
          <p:nvPr/>
        </p:nvSpPr>
        <p:spPr>
          <a:xfrm>
            <a:off x="6000098" y="1772180"/>
            <a:ext cx="855334" cy="779024"/>
          </a:xfrm>
          <a:prstGeom prst="roundRect">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sp>
        <p:nvSpPr>
          <p:cNvPr id="25" name="Rectangle: Rounded Corners 24">
            <a:extLst>
              <a:ext uri="{FF2B5EF4-FFF2-40B4-BE49-F238E27FC236}">
                <a16:creationId xmlns:a16="http://schemas.microsoft.com/office/drawing/2014/main" id="{7EFF5451-3BC6-4DB9-A434-2C190CA3AC7D}"/>
              </a:ext>
            </a:extLst>
          </p:cNvPr>
          <p:cNvSpPr/>
          <p:nvPr/>
        </p:nvSpPr>
        <p:spPr>
          <a:xfrm>
            <a:off x="7516099" y="1941465"/>
            <a:ext cx="855334" cy="855334"/>
          </a:xfrm>
          <a:prstGeom prst="roundRect">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sp>
        <p:nvSpPr>
          <p:cNvPr id="26" name="Rectangle: Rounded Corners 25">
            <a:extLst>
              <a:ext uri="{FF2B5EF4-FFF2-40B4-BE49-F238E27FC236}">
                <a16:creationId xmlns:a16="http://schemas.microsoft.com/office/drawing/2014/main" id="{AB7E4D7A-81A3-412C-8C8F-582C1708D0B4}"/>
              </a:ext>
            </a:extLst>
          </p:cNvPr>
          <p:cNvSpPr/>
          <p:nvPr/>
        </p:nvSpPr>
        <p:spPr>
          <a:xfrm>
            <a:off x="7480460" y="3121420"/>
            <a:ext cx="855334" cy="1024625"/>
          </a:xfrm>
          <a:prstGeom prst="roundRect">
            <a:avLst/>
          </a:prstGeom>
          <a:noFill/>
          <a:ln w="1905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endParaRPr lang="en-IN" sz="3200"/>
          </a:p>
        </p:txBody>
      </p:sp>
      <p:pic>
        <p:nvPicPr>
          <p:cNvPr id="11" name="07">
            <a:hlinkClick r:id="" action="ppaction://media"/>
            <a:extLst>
              <a:ext uri="{FF2B5EF4-FFF2-40B4-BE49-F238E27FC236}">
                <a16:creationId xmlns:a16="http://schemas.microsoft.com/office/drawing/2014/main" id="{B31CA41C-9CF8-A195-A4EA-F012D58FF6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163" y="6858000"/>
            <a:ext cx="609600" cy="609600"/>
          </a:xfrm>
          <a:prstGeom prst="rect">
            <a:avLst/>
          </a:prstGeom>
        </p:spPr>
      </p:pic>
    </p:spTree>
    <p:extLst>
      <p:ext uri="{BB962C8B-B14F-4D97-AF65-F5344CB8AC3E}">
        <p14:creationId xmlns:p14="http://schemas.microsoft.com/office/powerpoint/2010/main" val="3177684163"/>
      </p:ext>
    </p:extLst>
  </p:cSld>
  <p:clrMapOvr>
    <a:masterClrMapping/>
  </p:clrMapOvr>
  <mc:AlternateContent xmlns:mc="http://schemas.openxmlformats.org/markup-compatibility/2006">
    <mc:Choice xmlns:p14="http://schemas.microsoft.com/office/powerpoint/2010/main" Requires="p14">
      <p:transition spd="slow" p14:dur="2000" advClick="0" advTm="47710"/>
    </mc:Choice>
    <mc:Fallback>
      <p:transition spd="slow" advClick="0" advTm="4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712" fill="hold"/>
                                        <p:tgtEl>
                                          <p:spTgt spid="11"/>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2" presetClass="entr" presetSubtype="4" fill="hold" grpId="0"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1"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53" presetClass="entr" presetSubtype="16" fill="hold" grpId="0" nodeType="withEffect">
                                  <p:stCondLst>
                                    <p:cond delay="160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2800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2925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grpId="0" nodeType="withEffect">
                                  <p:stCondLst>
                                    <p:cond delay="2925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32250"/>
                                  </p:stCondLst>
                                  <p:childTnLst>
                                    <p:set>
                                      <p:cBhvr>
                                        <p:cTn id="38" dur="1" fill="hold">
                                          <p:stCondLst>
                                            <p:cond delay="0"/>
                                          </p:stCondLst>
                                        </p:cTn>
                                        <p:tgtEl>
                                          <p:spTgt spid="25"/>
                                        </p:tgtEl>
                                        <p:attrNameLst>
                                          <p:attrName>style.visibility</p:attrName>
                                        </p:attrNameLst>
                                      </p:cBhvr>
                                      <p:to>
                                        <p:strVal val="visible"/>
                                      </p:to>
                                    </p:set>
                                    <p:anim calcmode="lin" valueType="num">
                                      <p:cBhvr>
                                        <p:cTn id="39" dur="500" fill="hold"/>
                                        <p:tgtEl>
                                          <p:spTgt spid="25"/>
                                        </p:tgtEl>
                                        <p:attrNameLst>
                                          <p:attrName>ppt_w</p:attrName>
                                        </p:attrNameLst>
                                      </p:cBhvr>
                                      <p:tavLst>
                                        <p:tav tm="0">
                                          <p:val>
                                            <p:fltVal val="0"/>
                                          </p:val>
                                        </p:tav>
                                        <p:tav tm="100000">
                                          <p:val>
                                            <p:strVal val="#ppt_w"/>
                                          </p:val>
                                        </p:tav>
                                      </p:tavLst>
                                    </p:anim>
                                    <p:anim calcmode="lin" valueType="num">
                                      <p:cBhvr>
                                        <p:cTn id="40" dur="500" fill="hold"/>
                                        <p:tgtEl>
                                          <p:spTgt spid="25"/>
                                        </p:tgtEl>
                                        <p:attrNameLst>
                                          <p:attrName>ppt_h</p:attrName>
                                        </p:attrNameLst>
                                      </p:cBhvr>
                                      <p:tavLst>
                                        <p:tav tm="0">
                                          <p:val>
                                            <p:fltVal val="0"/>
                                          </p:val>
                                        </p:tav>
                                        <p:tav tm="100000">
                                          <p:val>
                                            <p:strVal val="#ppt_h"/>
                                          </p:val>
                                        </p:tav>
                                      </p:tavLst>
                                    </p:anim>
                                    <p:animEffect transition="in" filter="fade">
                                      <p:cBhvr>
                                        <p:cTn id="41" dur="500"/>
                                        <p:tgtEl>
                                          <p:spTgt spid="25"/>
                                        </p:tgtEl>
                                      </p:cBhvr>
                                    </p:animEffect>
                                  </p:childTnLst>
                                </p:cTn>
                              </p:par>
                              <p:par>
                                <p:cTn id="42" presetID="53" presetClass="entr" presetSubtype="16" fill="hold" grpId="0" nodeType="withEffect">
                                  <p:stCondLst>
                                    <p:cond delay="3100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animEffect transition="in" filter="fade">
                                      <p:cBhvr>
                                        <p:cTn id="46" dur="500"/>
                                        <p:tgtEl>
                                          <p:spTgt spid="26"/>
                                        </p:tgtEl>
                                      </p:cBhvr>
                                    </p:animEffect>
                                  </p:childTnLst>
                                </p:cTn>
                              </p:par>
                              <p:par>
                                <p:cTn id="47" presetID="2" presetClass="exit" presetSubtype="2" fill="hold" grpId="1" nodeType="withEffect">
                                  <p:stCondLst>
                                    <p:cond delay="47710"/>
                                  </p:stCondLst>
                                  <p:childTnLst>
                                    <p:anim calcmode="lin" valueType="num">
                                      <p:cBhvr additive="base">
                                        <p:cTn id="48" dur="500"/>
                                        <p:tgtEl>
                                          <p:spTgt spid="20"/>
                                        </p:tgtEl>
                                        <p:attrNameLst>
                                          <p:attrName>ppt_x</p:attrName>
                                        </p:attrNameLst>
                                      </p:cBhvr>
                                      <p:tavLst>
                                        <p:tav tm="0">
                                          <p:val>
                                            <p:strVal val="ppt_x"/>
                                          </p:val>
                                        </p:tav>
                                        <p:tav tm="100000">
                                          <p:val>
                                            <p:strVal val="1+ppt_w/2"/>
                                          </p:val>
                                        </p:tav>
                                      </p:tavLst>
                                    </p:anim>
                                    <p:anim calcmode="lin" valueType="num">
                                      <p:cBhvr additive="base">
                                        <p:cTn id="49" dur="500"/>
                                        <p:tgtEl>
                                          <p:spTgt spid="20"/>
                                        </p:tgtEl>
                                        <p:attrNameLst>
                                          <p:attrName>ppt_y</p:attrName>
                                        </p:attrNameLst>
                                      </p:cBhvr>
                                      <p:tavLst>
                                        <p:tav tm="0">
                                          <p:val>
                                            <p:strVal val="ppt_y"/>
                                          </p:val>
                                        </p:tav>
                                        <p:tav tm="100000">
                                          <p:val>
                                            <p:strVal val="ppt_y"/>
                                          </p:val>
                                        </p:tav>
                                      </p:tavLst>
                                    </p:anim>
                                    <p:set>
                                      <p:cBhvr>
                                        <p:cTn id="50" dur="1" fill="hold">
                                          <p:stCondLst>
                                            <p:cond delay="499"/>
                                          </p:stCondLst>
                                        </p:cTn>
                                        <p:tgtEl>
                                          <p:spTgt spid="20"/>
                                        </p:tgtEl>
                                        <p:attrNameLst>
                                          <p:attrName>style.visibility</p:attrName>
                                        </p:attrNameLst>
                                      </p:cBhvr>
                                      <p:to>
                                        <p:strVal val="hidden"/>
                                      </p:to>
                                    </p:set>
                                  </p:childTnLst>
                                </p:cTn>
                              </p:par>
                              <p:par>
                                <p:cTn id="51" presetID="2" presetClass="exit" presetSubtype="2" fill="hold" nodeType="withEffect">
                                  <p:stCondLst>
                                    <p:cond delay="47710"/>
                                  </p:stCondLst>
                                  <p:childTnLst>
                                    <p:anim calcmode="lin" valueType="num">
                                      <p:cBhvr additive="base">
                                        <p:cTn id="52" dur="500"/>
                                        <p:tgtEl>
                                          <p:spTgt spid="10"/>
                                        </p:tgtEl>
                                        <p:attrNameLst>
                                          <p:attrName>ppt_x</p:attrName>
                                        </p:attrNameLst>
                                      </p:cBhvr>
                                      <p:tavLst>
                                        <p:tav tm="0">
                                          <p:val>
                                            <p:strVal val="ppt_x"/>
                                          </p:val>
                                        </p:tav>
                                        <p:tav tm="100000">
                                          <p:val>
                                            <p:strVal val="1+ppt_w/2"/>
                                          </p:val>
                                        </p:tav>
                                      </p:tavLst>
                                    </p:anim>
                                    <p:anim calcmode="lin" valueType="num">
                                      <p:cBhvr additive="base">
                                        <p:cTn id="53" dur="500"/>
                                        <p:tgtEl>
                                          <p:spTgt spid="10"/>
                                        </p:tgtEl>
                                        <p:attrNameLst>
                                          <p:attrName>ppt_y</p:attrName>
                                        </p:attrNameLst>
                                      </p:cBhvr>
                                      <p:tavLst>
                                        <p:tav tm="0">
                                          <p:val>
                                            <p:strVal val="ppt_y"/>
                                          </p:val>
                                        </p:tav>
                                        <p:tav tm="100000">
                                          <p:val>
                                            <p:strVal val="ppt_y"/>
                                          </p:val>
                                        </p:tav>
                                      </p:tavLst>
                                    </p:anim>
                                    <p:set>
                                      <p:cBhvr>
                                        <p:cTn id="54" dur="1" fill="hold">
                                          <p:stCondLst>
                                            <p:cond delay="499"/>
                                          </p:stCondLst>
                                        </p:cTn>
                                        <p:tgtEl>
                                          <p:spTgt spid="10"/>
                                        </p:tgtEl>
                                        <p:attrNameLst>
                                          <p:attrName>style.visibility</p:attrName>
                                        </p:attrNameLst>
                                      </p:cBhvr>
                                      <p:to>
                                        <p:strVal val="hidden"/>
                                      </p:to>
                                    </p:set>
                                  </p:childTnLst>
                                </p:cTn>
                              </p:par>
                              <p:par>
                                <p:cTn id="55" presetID="2" presetClass="exit" presetSubtype="2" fill="hold" grpId="1" nodeType="withEffect">
                                  <p:stCondLst>
                                    <p:cond delay="47710"/>
                                  </p:stCondLst>
                                  <p:childTnLst>
                                    <p:anim calcmode="lin" valueType="num">
                                      <p:cBhvr additive="base">
                                        <p:cTn id="56" dur="500"/>
                                        <p:tgtEl>
                                          <p:spTgt spid="21"/>
                                        </p:tgtEl>
                                        <p:attrNameLst>
                                          <p:attrName>ppt_x</p:attrName>
                                        </p:attrNameLst>
                                      </p:cBhvr>
                                      <p:tavLst>
                                        <p:tav tm="0">
                                          <p:val>
                                            <p:strVal val="ppt_x"/>
                                          </p:val>
                                        </p:tav>
                                        <p:tav tm="100000">
                                          <p:val>
                                            <p:strVal val="1+ppt_w/2"/>
                                          </p:val>
                                        </p:tav>
                                      </p:tavLst>
                                    </p:anim>
                                    <p:anim calcmode="lin" valueType="num">
                                      <p:cBhvr additive="base">
                                        <p:cTn id="57" dur="500"/>
                                        <p:tgtEl>
                                          <p:spTgt spid="21"/>
                                        </p:tgtEl>
                                        <p:attrNameLst>
                                          <p:attrName>ppt_y</p:attrName>
                                        </p:attrNameLst>
                                      </p:cBhvr>
                                      <p:tavLst>
                                        <p:tav tm="0">
                                          <p:val>
                                            <p:strVal val="ppt_y"/>
                                          </p:val>
                                        </p:tav>
                                        <p:tav tm="100000">
                                          <p:val>
                                            <p:strVal val="ppt_y"/>
                                          </p:val>
                                        </p:tav>
                                      </p:tavLst>
                                    </p:anim>
                                    <p:set>
                                      <p:cBhvr>
                                        <p:cTn id="58" dur="1" fill="hold">
                                          <p:stCondLst>
                                            <p:cond delay="499"/>
                                          </p:stCondLst>
                                        </p:cTn>
                                        <p:tgtEl>
                                          <p:spTgt spid="21"/>
                                        </p:tgtEl>
                                        <p:attrNameLst>
                                          <p:attrName>style.visibility</p:attrName>
                                        </p:attrNameLst>
                                      </p:cBhvr>
                                      <p:to>
                                        <p:strVal val="hidden"/>
                                      </p:to>
                                    </p:set>
                                  </p:childTnLst>
                                </p:cTn>
                              </p:par>
                              <p:par>
                                <p:cTn id="59" presetID="2" presetClass="exit" presetSubtype="2" fill="hold" grpId="1" nodeType="withEffect">
                                  <p:stCondLst>
                                    <p:cond delay="47710"/>
                                  </p:stCondLst>
                                  <p:childTnLst>
                                    <p:anim calcmode="lin" valueType="num">
                                      <p:cBhvr additive="base">
                                        <p:cTn id="60" dur="500"/>
                                        <p:tgtEl>
                                          <p:spTgt spid="24"/>
                                        </p:tgtEl>
                                        <p:attrNameLst>
                                          <p:attrName>ppt_x</p:attrName>
                                        </p:attrNameLst>
                                      </p:cBhvr>
                                      <p:tavLst>
                                        <p:tav tm="0">
                                          <p:val>
                                            <p:strVal val="ppt_x"/>
                                          </p:val>
                                        </p:tav>
                                        <p:tav tm="100000">
                                          <p:val>
                                            <p:strVal val="1+ppt_w/2"/>
                                          </p:val>
                                        </p:tav>
                                      </p:tavLst>
                                    </p:anim>
                                    <p:anim calcmode="lin" valueType="num">
                                      <p:cBhvr additive="base">
                                        <p:cTn id="61" dur="500"/>
                                        <p:tgtEl>
                                          <p:spTgt spid="24"/>
                                        </p:tgtEl>
                                        <p:attrNameLst>
                                          <p:attrName>ppt_y</p:attrName>
                                        </p:attrNameLst>
                                      </p:cBhvr>
                                      <p:tavLst>
                                        <p:tav tm="0">
                                          <p:val>
                                            <p:strVal val="ppt_y"/>
                                          </p:val>
                                        </p:tav>
                                        <p:tav tm="100000">
                                          <p:val>
                                            <p:strVal val="ppt_y"/>
                                          </p:val>
                                        </p:tav>
                                      </p:tavLst>
                                    </p:anim>
                                    <p:set>
                                      <p:cBhvr>
                                        <p:cTn id="62" dur="1" fill="hold">
                                          <p:stCondLst>
                                            <p:cond delay="499"/>
                                          </p:stCondLst>
                                        </p:cTn>
                                        <p:tgtEl>
                                          <p:spTgt spid="24"/>
                                        </p:tgtEl>
                                        <p:attrNameLst>
                                          <p:attrName>style.visibility</p:attrName>
                                        </p:attrNameLst>
                                      </p:cBhvr>
                                      <p:to>
                                        <p:strVal val="hidden"/>
                                      </p:to>
                                    </p:set>
                                  </p:childTnLst>
                                </p:cTn>
                              </p:par>
                              <p:par>
                                <p:cTn id="63" presetID="2" presetClass="exit" presetSubtype="2" fill="hold" grpId="1" nodeType="withEffect">
                                  <p:stCondLst>
                                    <p:cond delay="47710"/>
                                  </p:stCondLst>
                                  <p:childTnLst>
                                    <p:anim calcmode="lin" valueType="num">
                                      <p:cBhvr additive="base">
                                        <p:cTn id="64" dur="500"/>
                                        <p:tgtEl>
                                          <p:spTgt spid="23"/>
                                        </p:tgtEl>
                                        <p:attrNameLst>
                                          <p:attrName>ppt_x</p:attrName>
                                        </p:attrNameLst>
                                      </p:cBhvr>
                                      <p:tavLst>
                                        <p:tav tm="0">
                                          <p:val>
                                            <p:strVal val="ppt_x"/>
                                          </p:val>
                                        </p:tav>
                                        <p:tav tm="100000">
                                          <p:val>
                                            <p:strVal val="1+ppt_w/2"/>
                                          </p:val>
                                        </p:tav>
                                      </p:tavLst>
                                    </p:anim>
                                    <p:anim calcmode="lin" valueType="num">
                                      <p:cBhvr additive="base">
                                        <p:cTn id="65" dur="500"/>
                                        <p:tgtEl>
                                          <p:spTgt spid="23"/>
                                        </p:tgtEl>
                                        <p:attrNameLst>
                                          <p:attrName>ppt_y</p:attrName>
                                        </p:attrNameLst>
                                      </p:cBhvr>
                                      <p:tavLst>
                                        <p:tav tm="0">
                                          <p:val>
                                            <p:strVal val="ppt_y"/>
                                          </p:val>
                                        </p:tav>
                                        <p:tav tm="100000">
                                          <p:val>
                                            <p:strVal val="ppt_y"/>
                                          </p:val>
                                        </p:tav>
                                      </p:tavLst>
                                    </p:anim>
                                    <p:set>
                                      <p:cBhvr>
                                        <p:cTn id="66" dur="1" fill="hold">
                                          <p:stCondLst>
                                            <p:cond delay="499"/>
                                          </p:stCondLst>
                                        </p:cTn>
                                        <p:tgtEl>
                                          <p:spTgt spid="23"/>
                                        </p:tgtEl>
                                        <p:attrNameLst>
                                          <p:attrName>style.visibility</p:attrName>
                                        </p:attrNameLst>
                                      </p:cBhvr>
                                      <p:to>
                                        <p:strVal val="hidden"/>
                                      </p:to>
                                    </p:set>
                                  </p:childTnLst>
                                </p:cTn>
                              </p:par>
                              <p:par>
                                <p:cTn id="67" presetID="2" presetClass="exit" presetSubtype="2" fill="hold" grpId="1" nodeType="withEffect">
                                  <p:stCondLst>
                                    <p:cond delay="47710"/>
                                  </p:stCondLst>
                                  <p:childTnLst>
                                    <p:anim calcmode="lin" valueType="num">
                                      <p:cBhvr additive="base">
                                        <p:cTn id="68" dur="500"/>
                                        <p:tgtEl>
                                          <p:spTgt spid="22"/>
                                        </p:tgtEl>
                                        <p:attrNameLst>
                                          <p:attrName>ppt_x</p:attrName>
                                        </p:attrNameLst>
                                      </p:cBhvr>
                                      <p:tavLst>
                                        <p:tav tm="0">
                                          <p:val>
                                            <p:strVal val="ppt_x"/>
                                          </p:val>
                                        </p:tav>
                                        <p:tav tm="100000">
                                          <p:val>
                                            <p:strVal val="1+ppt_w/2"/>
                                          </p:val>
                                        </p:tav>
                                      </p:tavLst>
                                    </p:anim>
                                    <p:anim calcmode="lin" valueType="num">
                                      <p:cBhvr additive="base">
                                        <p:cTn id="69" dur="500"/>
                                        <p:tgtEl>
                                          <p:spTgt spid="22"/>
                                        </p:tgtEl>
                                        <p:attrNameLst>
                                          <p:attrName>ppt_y</p:attrName>
                                        </p:attrNameLst>
                                      </p:cBhvr>
                                      <p:tavLst>
                                        <p:tav tm="0">
                                          <p:val>
                                            <p:strVal val="ppt_y"/>
                                          </p:val>
                                        </p:tav>
                                        <p:tav tm="100000">
                                          <p:val>
                                            <p:strVal val="ppt_y"/>
                                          </p:val>
                                        </p:tav>
                                      </p:tavLst>
                                    </p:anim>
                                    <p:set>
                                      <p:cBhvr>
                                        <p:cTn id="70" dur="1" fill="hold">
                                          <p:stCondLst>
                                            <p:cond delay="499"/>
                                          </p:stCondLst>
                                        </p:cTn>
                                        <p:tgtEl>
                                          <p:spTgt spid="22"/>
                                        </p:tgtEl>
                                        <p:attrNameLst>
                                          <p:attrName>style.visibility</p:attrName>
                                        </p:attrNameLst>
                                      </p:cBhvr>
                                      <p:to>
                                        <p:strVal val="hidden"/>
                                      </p:to>
                                    </p:set>
                                  </p:childTnLst>
                                </p:cTn>
                              </p:par>
                              <p:par>
                                <p:cTn id="71" presetID="2" presetClass="exit" presetSubtype="2" fill="hold" grpId="1" nodeType="withEffect">
                                  <p:stCondLst>
                                    <p:cond delay="47710"/>
                                  </p:stCondLst>
                                  <p:childTnLst>
                                    <p:anim calcmode="lin" valueType="num">
                                      <p:cBhvr additive="base">
                                        <p:cTn id="72" dur="500"/>
                                        <p:tgtEl>
                                          <p:spTgt spid="25"/>
                                        </p:tgtEl>
                                        <p:attrNameLst>
                                          <p:attrName>ppt_x</p:attrName>
                                        </p:attrNameLst>
                                      </p:cBhvr>
                                      <p:tavLst>
                                        <p:tav tm="0">
                                          <p:val>
                                            <p:strVal val="ppt_x"/>
                                          </p:val>
                                        </p:tav>
                                        <p:tav tm="100000">
                                          <p:val>
                                            <p:strVal val="1+ppt_w/2"/>
                                          </p:val>
                                        </p:tav>
                                      </p:tavLst>
                                    </p:anim>
                                    <p:anim calcmode="lin" valueType="num">
                                      <p:cBhvr additive="base">
                                        <p:cTn id="73" dur="500"/>
                                        <p:tgtEl>
                                          <p:spTgt spid="25"/>
                                        </p:tgtEl>
                                        <p:attrNameLst>
                                          <p:attrName>ppt_y</p:attrName>
                                        </p:attrNameLst>
                                      </p:cBhvr>
                                      <p:tavLst>
                                        <p:tav tm="0">
                                          <p:val>
                                            <p:strVal val="ppt_y"/>
                                          </p:val>
                                        </p:tav>
                                        <p:tav tm="100000">
                                          <p:val>
                                            <p:strVal val="ppt_y"/>
                                          </p:val>
                                        </p:tav>
                                      </p:tavLst>
                                    </p:anim>
                                    <p:set>
                                      <p:cBhvr>
                                        <p:cTn id="74" dur="1" fill="hold">
                                          <p:stCondLst>
                                            <p:cond delay="499"/>
                                          </p:stCondLst>
                                        </p:cTn>
                                        <p:tgtEl>
                                          <p:spTgt spid="25"/>
                                        </p:tgtEl>
                                        <p:attrNameLst>
                                          <p:attrName>style.visibility</p:attrName>
                                        </p:attrNameLst>
                                      </p:cBhvr>
                                      <p:to>
                                        <p:strVal val="hidden"/>
                                      </p:to>
                                    </p:set>
                                  </p:childTnLst>
                                </p:cTn>
                              </p:par>
                              <p:par>
                                <p:cTn id="75" presetID="2" presetClass="exit" presetSubtype="2" fill="hold" grpId="1" nodeType="withEffect">
                                  <p:stCondLst>
                                    <p:cond delay="47710"/>
                                  </p:stCondLst>
                                  <p:childTnLst>
                                    <p:anim calcmode="lin" valueType="num">
                                      <p:cBhvr additive="base">
                                        <p:cTn id="76" dur="500"/>
                                        <p:tgtEl>
                                          <p:spTgt spid="26"/>
                                        </p:tgtEl>
                                        <p:attrNameLst>
                                          <p:attrName>ppt_x</p:attrName>
                                        </p:attrNameLst>
                                      </p:cBhvr>
                                      <p:tavLst>
                                        <p:tav tm="0">
                                          <p:val>
                                            <p:strVal val="ppt_x"/>
                                          </p:val>
                                        </p:tav>
                                        <p:tav tm="100000">
                                          <p:val>
                                            <p:strVal val="1+ppt_w/2"/>
                                          </p:val>
                                        </p:tav>
                                      </p:tavLst>
                                    </p:anim>
                                    <p:anim calcmode="lin" valueType="num">
                                      <p:cBhvr additive="base">
                                        <p:cTn id="77" dur="500"/>
                                        <p:tgtEl>
                                          <p:spTgt spid="26"/>
                                        </p:tgtEl>
                                        <p:attrNameLst>
                                          <p:attrName>ppt_y</p:attrName>
                                        </p:attrNameLst>
                                      </p:cBhvr>
                                      <p:tavLst>
                                        <p:tav tm="0">
                                          <p:val>
                                            <p:strVal val="ppt_y"/>
                                          </p:val>
                                        </p:tav>
                                        <p:tav tm="100000">
                                          <p:val>
                                            <p:strVal val="ppt_y"/>
                                          </p:val>
                                        </p:tav>
                                      </p:tavLst>
                                    </p:anim>
                                    <p:set>
                                      <p:cBhvr>
                                        <p:cTn id="78" dur="1" fill="hold">
                                          <p:stCondLst>
                                            <p:cond delay="499"/>
                                          </p:stCondLst>
                                        </p:cTn>
                                        <p:tgtEl>
                                          <p:spTgt spid="26"/>
                                        </p:tgtEl>
                                        <p:attrNameLst>
                                          <p:attrName>style.visibility</p:attrName>
                                        </p:attrNameLst>
                                      </p:cBhvr>
                                      <p:to>
                                        <p:strVal val="hidden"/>
                                      </p:to>
                                    </p:set>
                                  </p:childTnLst>
                                </p:cTn>
                              </p:par>
                              <p:par>
                                <p:cTn id="79" presetID="2" presetClass="exit" presetSubtype="8" fill="hold" grpId="1" nodeType="withEffect">
                                  <p:stCondLst>
                                    <p:cond delay="47710"/>
                                  </p:stCondLst>
                                  <p:childTnLst>
                                    <p:anim calcmode="lin" valueType="num">
                                      <p:cBhvr additive="base">
                                        <p:cTn id="80" dur="500"/>
                                        <p:tgtEl>
                                          <p:spTgt spid="5"/>
                                        </p:tgtEl>
                                        <p:attrNameLst>
                                          <p:attrName>ppt_x</p:attrName>
                                        </p:attrNameLst>
                                      </p:cBhvr>
                                      <p:tavLst>
                                        <p:tav tm="0">
                                          <p:val>
                                            <p:strVal val="ppt_x"/>
                                          </p:val>
                                        </p:tav>
                                        <p:tav tm="100000">
                                          <p:val>
                                            <p:strVal val="0-ppt_w/2"/>
                                          </p:val>
                                        </p:tav>
                                      </p:tavLst>
                                    </p:anim>
                                    <p:anim calcmode="lin" valueType="num">
                                      <p:cBhvr additive="base">
                                        <p:cTn id="81" dur="500"/>
                                        <p:tgtEl>
                                          <p:spTgt spid="5"/>
                                        </p:tgtEl>
                                        <p:attrNameLst>
                                          <p:attrName>ppt_y</p:attrName>
                                        </p:attrNameLst>
                                      </p:cBhvr>
                                      <p:tavLst>
                                        <p:tav tm="0">
                                          <p:val>
                                            <p:strVal val="ppt_y"/>
                                          </p:val>
                                        </p:tav>
                                        <p:tav tm="100000">
                                          <p:val>
                                            <p:strVal val="ppt_y"/>
                                          </p:val>
                                        </p:tav>
                                      </p:tavLst>
                                    </p:anim>
                                    <p:set>
                                      <p:cBhvr>
                                        <p:cTn id="8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11"/>
                </p:tgtEl>
              </p:cMediaNode>
            </p:audio>
          </p:childTnLst>
        </p:cTn>
      </p:par>
    </p:tnLst>
    <p:bldLst>
      <p:bldP spid="20" grpId="0" animBg="1"/>
      <p:bldP spid="20" grpId="1" animBg="1"/>
      <p:bldP spid="5" grpId="0"/>
      <p:bldP spid="5" grpId="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DAEB4AB-C74D-3FEE-D9AD-BF99F1EEF0B9}"/>
              </a:ext>
            </a:extLst>
          </p:cNvPr>
          <p:cNvGrpSpPr/>
          <p:nvPr/>
        </p:nvGrpSpPr>
        <p:grpSpPr>
          <a:xfrm>
            <a:off x="4045423" y="1556133"/>
            <a:ext cx="4281595" cy="4281595"/>
            <a:chOff x="3971281" y="1556133"/>
            <a:chExt cx="4281595" cy="4281595"/>
          </a:xfrm>
        </p:grpSpPr>
        <p:grpSp>
          <p:nvGrpSpPr>
            <p:cNvPr id="2" name="Group 1">
              <a:extLst>
                <a:ext uri="{FF2B5EF4-FFF2-40B4-BE49-F238E27FC236}">
                  <a16:creationId xmlns:a16="http://schemas.microsoft.com/office/drawing/2014/main" id="{82E5DA55-FFFE-D665-0850-41DFA6084C15}"/>
                </a:ext>
              </a:extLst>
            </p:cNvPr>
            <p:cNvGrpSpPr/>
            <p:nvPr/>
          </p:nvGrpSpPr>
          <p:grpSpPr>
            <a:xfrm>
              <a:off x="3971281" y="1556133"/>
              <a:ext cx="4281595" cy="4281595"/>
              <a:chOff x="3971281" y="1556133"/>
              <a:chExt cx="4281595" cy="4281595"/>
            </a:xfrm>
          </p:grpSpPr>
          <p:sp>
            <p:nvSpPr>
              <p:cNvPr id="79" name="Oval 78">
                <a:extLst>
                  <a:ext uri="{FF2B5EF4-FFF2-40B4-BE49-F238E27FC236}">
                    <a16:creationId xmlns:a16="http://schemas.microsoft.com/office/drawing/2014/main" id="{B345108C-FAE6-B554-B809-0271D74648EA}"/>
                  </a:ext>
                </a:extLst>
              </p:cNvPr>
              <p:cNvSpPr/>
              <p:nvPr/>
            </p:nvSpPr>
            <p:spPr>
              <a:xfrm>
                <a:off x="3971281" y="1556133"/>
                <a:ext cx="4281595" cy="42815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27,096 Antimicrobial Images, Stock Photos, 3D objects ...">
                <a:extLst>
                  <a:ext uri="{FF2B5EF4-FFF2-40B4-BE49-F238E27FC236}">
                    <a16:creationId xmlns:a16="http://schemas.microsoft.com/office/drawing/2014/main" id="{430A4961-B6D5-3BFB-D22C-69C73C449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66" t="693" r="32903" b="1152"/>
              <a:stretch/>
            </p:blipFill>
            <p:spPr bwMode="auto">
              <a:xfrm>
                <a:off x="4492250" y="2094889"/>
                <a:ext cx="3215197" cy="3215195"/>
              </a:xfrm>
              <a:custGeom>
                <a:avLst/>
                <a:gdLst>
                  <a:gd name="connsiteX0" fmla="*/ 2454084 w 4908168"/>
                  <a:gd name="connsiteY0" fmla="*/ 0 h 4908168"/>
                  <a:gd name="connsiteX1" fmla="*/ 4908168 w 4908168"/>
                  <a:gd name="connsiteY1" fmla="*/ 2454084 h 4908168"/>
                  <a:gd name="connsiteX2" fmla="*/ 2454084 w 4908168"/>
                  <a:gd name="connsiteY2" fmla="*/ 4908168 h 4908168"/>
                  <a:gd name="connsiteX3" fmla="*/ 0 w 4908168"/>
                  <a:gd name="connsiteY3" fmla="*/ 2454084 h 4908168"/>
                  <a:gd name="connsiteX4" fmla="*/ 2454084 w 4908168"/>
                  <a:gd name="connsiteY4" fmla="*/ 0 h 4908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8168" h="4908168">
                    <a:moveTo>
                      <a:pt x="2454084" y="0"/>
                    </a:moveTo>
                    <a:cubicBezTo>
                      <a:pt x="3809437" y="0"/>
                      <a:pt x="4908168" y="1098731"/>
                      <a:pt x="4908168" y="2454084"/>
                    </a:cubicBezTo>
                    <a:cubicBezTo>
                      <a:pt x="4908168" y="3809437"/>
                      <a:pt x="3809437" y="4908168"/>
                      <a:pt x="2454084" y="4908168"/>
                    </a:cubicBezTo>
                    <a:cubicBezTo>
                      <a:pt x="1098731" y="4908168"/>
                      <a:pt x="0" y="3809437"/>
                      <a:pt x="0" y="2454084"/>
                    </a:cubicBezTo>
                    <a:cubicBezTo>
                      <a:pt x="0" y="1098731"/>
                      <a:pt x="1098731" y="0"/>
                      <a:pt x="2454084" y="0"/>
                    </a:cubicBezTo>
                    <a:close/>
                  </a:path>
                </a:pathLst>
              </a:custGeom>
              <a:effectLst>
                <a:innerShdw blurRad="114300">
                  <a:schemeClr val="tx1"/>
                </a:innerShdw>
              </a:effectLst>
              <a:extLst>
                <a:ext uri="{909E8E84-426E-40DD-AFC4-6F175D3DCCD1}">
                  <a14:hiddenFill xmlns:a14="http://schemas.microsoft.com/office/drawing/2010/main">
                    <a:solidFill>
                      <a:srgbClr val="FFFFFF"/>
                    </a:solidFill>
                  </a14:hiddenFill>
                </a:ext>
              </a:extLst>
            </p:spPr>
          </p:pic>
        </p:grpSp>
        <p:sp>
          <p:nvSpPr>
            <p:cNvPr id="41" name="Rectangle 40">
              <a:extLst>
                <a:ext uri="{FF2B5EF4-FFF2-40B4-BE49-F238E27FC236}">
                  <a16:creationId xmlns:a16="http://schemas.microsoft.com/office/drawing/2014/main" id="{A1740B43-8ED6-476E-973E-E3E648EF0F4D}"/>
                </a:ext>
              </a:extLst>
            </p:cNvPr>
            <p:cNvSpPr/>
            <p:nvPr/>
          </p:nvSpPr>
          <p:spPr>
            <a:xfrm>
              <a:off x="5476906" y="4794167"/>
              <a:ext cx="137160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67" name="Block Arc 66">
            <a:extLst>
              <a:ext uri="{FF2B5EF4-FFF2-40B4-BE49-F238E27FC236}">
                <a16:creationId xmlns:a16="http://schemas.microsoft.com/office/drawing/2014/main" id="{71B5B874-D114-E9F2-0092-1469AEE71215}"/>
              </a:ext>
            </a:extLst>
          </p:cNvPr>
          <p:cNvSpPr/>
          <p:nvPr/>
        </p:nvSpPr>
        <p:spPr>
          <a:xfrm rot="8812643" flipV="1">
            <a:off x="4464493" y="2054596"/>
            <a:ext cx="3318796" cy="3318796"/>
          </a:xfrm>
          <a:prstGeom prst="blockArc">
            <a:avLst>
              <a:gd name="adj1" fmla="val 17827393"/>
              <a:gd name="adj2" fmla="val 21534932"/>
              <a:gd name="adj3" fmla="val 3093"/>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How can sanitation curb the spread of antimicrobial resistance (AMR)?</a:t>
            </a:r>
          </a:p>
        </p:txBody>
      </p:sp>
      <p:grpSp>
        <p:nvGrpSpPr>
          <p:cNvPr id="6" name="Group 5">
            <a:extLst>
              <a:ext uri="{FF2B5EF4-FFF2-40B4-BE49-F238E27FC236}">
                <a16:creationId xmlns:a16="http://schemas.microsoft.com/office/drawing/2014/main" id="{F63C691B-16AD-8227-0AD8-BC2B23A0451A}"/>
              </a:ext>
            </a:extLst>
          </p:cNvPr>
          <p:cNvGrpSpPr/>
          <p:nvPr/>
        </p:nvGrpSpPr>
        <p:grpSpPr>
          <a:xfrm>
            <a:off x="311981" y="2815621"/>
            <a:ext cx="4256094" cy="1828800"/>
            <a:chOff x="237839" y="2815621"/>
            <a:chExt cx="4256094" cy="1828800"/>
          </a:xfrm>
        </p:grpSpPr>
        <p:sp>
          <p:nvSpPr>
            <p:cNvPr id="64" name="Rectangle: Top Corners Rounded 63">
              <a:extLst>
                <a:ext uri="{FF2B5EF4-FFF2-40B4-BE49-F238E27FC236}">
                  <a16:creationId xmlns:a16="http://schemas.microsoft.com/office/drawing/2014/main" id="{E03CED4B-ECAB-31C0-BD0B-34374DE5E0A1}"/>
                </a:ext>
              </a:extLst>
            </p:cNvPr>
            <p:cNvSpPr/>
            <p:nvPr/>
          </p:nvSpPr>
          <p:spPr>
            <a:xfrm rot="5400000">
              <a:off x="1233021" y="1820439"/>
              <a:ext cx="1828800" cy="3819163"/>
            </a:xfrm>
            <a:prstGeom prst="round2SameRect">
              <a:avLst>
                <a:gd name="adj1" fmla="val 8832"/>
                <a:gd name="adj2" fmla="val 0"/>
              </a:avLst>
            </a:prstGeom>
            <a:solidFill>
              <a:srgbClr val="F9B3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07C6A44-DEAA-4675-AEDA-0C32CDACBBDD}"/>
                </a:ext>
              </a:extLst>
            </p:cNvPr>
            <p:cNvSpPr txBox="1"/>
            <p:nvPr/>
          </p:nvSpPr>
          <p:spPr>
            <a:xfrm flipH="1">
              <a:off x="321026" y="3176022"/>
              <a:ext cx="3556881"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0"/>
                </a:spcAft>
              </a:pPr>
              <a:r>
                <a:rPr lang="en-US" sz="2200" b="1" dirty="0">
                  <a:latin typeface="Atkinson Hyperlegible" pitchFamily="2" charset="0"/>
                  <a:ea typeface="Open Sans"/>
                  <a:cs typeface="Open Sans"/>
                </a:rPr>
                <a:t>Antimicrobials</a:t>
              </a:r>
              <a:r>
                <a:rPr lang="en-US" sz="2200" dirty="0">
                  <a:latin typeface="Atkinson Hyperlegible" pitchFamily="2" charset="0"/>
                  <a:ea typeface="Open Sans"/>
                  <a:cs typeface="Open Sans"/>
                </a:rPr>
                <a:t> (antibiotics, antivirals, antifungals, </a:t>
              </a:r>
              <a:r>
                <a:rPr lang="en-US" sz="2200" dirty="0" err="1">
                  <a:latin typeface="Atkinson Hyperlegible" pitchFamily="2" charset="0"/>
                  <a:ea typeface="Open Sans"/>
                  <a:cs typeface="Open Sans"/>
                </a:rPr>
                <a:t>antiparasitics</a:t>
              </a:r>
              <a:r>
                <a:rPr lang="en-US" sz="2200" dirty="0">
                  <a:latin typeface="Atkinson Hyperlegible" pitchFamily="2" charset="0"/>
                  <a:ea typeface="Open Sans"/>
                  <a:cs typeface="Open Sans"/>
                </a:rPr>
                <a:t>).</a:t>
              </a:r>
              <a:endParaRPr lang="en-US" sz="2200" dirty="0">
                <a:solidFill>
                  <a:srgbClr val="212121"/>
                </a:solidFill>
                <a:latin typeface="Atkinson Hyperlegible" pitchFamily="2" charset="0"/>
                <a:ea typeface="Open Sans"/>
                <a:cs typeface="Open Sans"/>
              </a:endParaRPr>
            </a:p>
          </p:txBody>
        </p:sp>
        <p:cxnSp>
          <p:nvCxnSpPr>
            <p:cNvPr id="81" name="Straight Connector 80">
              <a:extLst>
                <a:ext uri="{FF2B5EF4-FFF2-40B4-BE49-F238E27FC236}">
                  <a16:creationId xmlns:a16="http://schemas.microsoft.com/office/drawing/2014/main" id="{2CBA6009-AD65-2C57-C2F3-C1009541F8CD}"/>
                </a:ext>
              </a:extLst>
            </p:cNvPr>
            <p:cNvCxnSpPr>
              <a:cxnSpLocks/>
            </p:cNvCxnSpPr>
            <p:nvPr/>
          </p:nvCxnSpPr>
          <p:spPr>
            <a:xfrm flipH="1">
              <a:off x="4046607" y="3717563"/>
              <a:ext cx="447326" cy="0"/>
            </a:xfrm>
            <a:prstGeom prst="line">
              <a:avLst/>
            </a:prstGeom>
            <a:ln>
              <a:solidFill>
                <a:srgbClr val="EF414A"/>
              </a:solidFill>
            </a:ln>
          </p:spPr>
          <p:style>
            <a:lnRef idx="2">
              <a:schemeClr val="accent1"/>
            </a:lnRef>
            <a:fillRef idx="0">
              <a:schemeClr val="accent1"/>
            </a:fillRef>
            <a:effectRef idx="1">
              <a:schemeClr val="accent1"/>
            </a:effectRef>
            <a:fontRef idx="minor">
              <a:schemeClr val="tx1"/>
            </a:fontRef>
          </p:style>
        </p:cxnSp>
      </p:grpSp>
      <p:sp>
        <p:nvSpPr>
          <p:cNvPr id="3" name="Block Arc 2">
            <a:extLst>
              <a:ext uri="{FF2B5EF4-FFF2-40B4-BE49-F238E27FC236}">
                <a16:creationId xmlns:a16="http://schemas.microsoft.com/office/drawing/2014/main" id="{2D960C51-F463-9DDE-9120-CFBBBF8BA5A9}"/>
              </a:ext>
            </a:extLst>
          </p:cNvPr>
          <p:cNvSpPr/>
          <p:nvPr/>
        </p:nvSpPr>
        <p:spPr>
          <a:xfrm rot="19800000">
            <a:off x="4540693" y="1995510"/>
            <a:ext cx="3318796" cy="3318796"/>
          </a:xfrm>
          <a:prstGeom prst="blockArc">
            <a:avLst>
              <a:gd name="adj1" fmla="val 17827393"/>
              <a:gd name="adj2" fmla="val 21534932"/>
              <a:gd name="adj3" fmla="val 3093"/>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lock Arc 3">
            <a:extLst>
              <a:ext uri="{FF2B5EF4-FFF2-40B4-BE49-F238E27FC236}">
                <a16:creationId xmlns:a16="http://schemas.microsoft.com/office/drawing/2014/main" id="{E5EBEC74-02B6-DAEF-E7EE-06A5D7875930}"/>
              </a:ext>
            </a:extLst>
          </p:cNvPr>
          <p:cNvSpPr/>
          <p:nvPr/>
        </p:nvSpPr>
        <p:spPr>
          <a:xfrm rot="1800000" flipV="1">
            <a:off x="4540693" y="2083170"/>
            <a:ext cx="3318796" cy="3318796"/>
          </a:xfrm>
          <a:prstGeom prst="blockArc">
            <a:avLst>
              <a:gd name="adj1" fmla="val 17827393"/>
              <a:gd name="adj2" fmla="val 21534932"/>
              <a:gd name="adj3" fmla="val 30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CEA8C99C-6C85-20F4-231B-063B2DEB6CC2}"/>
              </a:ext>
            </a:extLst>
          </p:cNvPr>
          <p:cNvGrpSpPr/>
          <p:nvPr/>
        </p:nvGrpSpPr>
        <p:grpSpPr>
          <a:xfrm>
            <a:off x="6922649" y="997516"/>
            <a:ext cx="5078131" cy="1828800"/>
            <a:chOff x="6848507" y="997516"/>
            <a:chExt cx="5078131" cy="1828800"/>
          </a:xfrm>
        </p:grpSpPr>
        <p:sp>
          <p:nvSpPr>
            <p:cNvPr id="10" name="Rectangle: Top Corners Rounded 9">
              <a:extLst>
                <a:ext uri="{FF2B5EF4-FFF2-40B4-BE49-F238E27FC236}">
                  <a16:creationId xmlns:a16="http://schemas.microsoft.com/office/drawing/2014/main" id="{F944A282-DF4C-FE5F-DB2C-102DC6B3531F}"/>
                </a:ext>
              </a:extLst>
            </p:cNvPr>
            <p:cNvSpPr/>
            <p:nvPr/>
          </p:nvSpPr>
          <p:spPr>
            <a:xfrm rot="16200000" flipH="1">
              <a:off x="9000558" y="-99764"/>
              <a:ext cx="1828800" cy="4023360"/>
            </a:xfrm>
            <a:prstGeom prst="round2SameRect">
              <a:avLst>
                <a:gd name="adj1" fmla="val 8832"/>
                <a:gd name="adj2" fmla="val 0"/>
              </a:avLst>
            </a:prstGeom>
            <a:solidFill>
              <a:srgbClr val="FFF1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4A4068A-ABBE-13A2-D4BD-BDD9DA52E83F}"/>
                </a:ext>
              </a:extLst>
            </p:cNvPr>
            <p:cNvSpPr txBox="1"/>
            <p:nvPr/>
          </p:nvSpPr>
          <p:spPr>
            <a:xfrm>
              <a:off x="8104610" y="1188641"/>
              <a:ext cx="3673862" cy="144655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0"/>
                </a:spcAft>
              </a:pPr>
              <a:r>
                <a:rPr lang="en-US" sz="2200" dirty="0">
                  <a:latin typeface="Atkinson Hyperlegible" pitchFamily="2" charset="0"/>
                  <a:ea typeface="Open Sans"/>
                  <a:cs typeface="Open Sans"/>
                </a:rPr>
                <a:t>AMR occurs when bacteria, viruses, fungi and parasites </a:t>
              </a:r>
              <a:r>
                <a:rPr lang="en-US" sz="2200" b="1" dirty="0">
                  <a:latin typeface="Atkinson Hyperlegible" pitchFamily="2" charset="0"/>
                  <a:ea typeface="Open Sans"/>
                  <a:cs typeface="Open Sans"/>
                </a:rPr>
                <a:t>no longer respond to antimicrobial medicines</a:t>
              </a:r>
              <a:r>
                <a:rPr lang="en-US" sz="2200" dirty="0">
                  <a:latin typeface="Atkinson Hyperlegible" pitchFamily="2" charset="0"/>
                  <a:ea typeface="Open Sans"/>
                  <a:cs typeface="Open Sans"/>
                </a:rPr>
                <a:t>.</a:t>
              </a:r>
              <a:endParaRPr lang="en-US" sz="2200" dirty="0">
                <a:solidFill>
                  <a:srgbClr val="212121"/>
                </a:solidFill>
                <a:latin typeface="Atkinson Hyperlegible" pitchFamily="2" charset="0"/>
                <a:ea typeface="Open Sans"/>
                <a:cs typeface="Open Sans"/>
              </a:endParaRPr>
            </a:p>
          </p:txBody>
        </p:sp>
        <p:cxnSp>
          <p:nvCxnSpPr>
            <p:cNvPr id="12" name="Straight Connector 11">
              <a:extLst>
                <a:ext uri="{FF2B5EF4-FFF2-40B4-BE49-F238E27FC236}">
                  <a16:creationId xmlns:a16="http://schemas.microsoft.com/office/drawing/2014/main" id="{FEAFC945-6211-3556-6118-B2577C5A3308}"/>
                </a:ext>
              </a:extLst>
            </p:cNvPr>
            <p:cNvCxnSpPr>
              <a:cxnSpLocks/>
            </p:cNvCxnSpPr>
            <p:nvPr/>
          </p:nvCxnSpPr>
          <p:spPr>
            <a:xfrm flipH="1">
              <a:off x="6848507" y="1908408"/>
              <a:ext cx="1054771" cy="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A025655-E9D5-B664-A821-23CE64FAE685}"/>
                </a:ext>
              </a:extLst>
            </p:cNvPr>
            <p:cNvCxnSpPr>
              <a:cxnSpLocks/>
            </p:cNvCxnSpPr>
            <p:nvPr/>
          </p:nvCxnSpPr>
          <p:spPr>
            <a:xfrm flipV="1">
              <a:off x="6848507" y="1908408"/>
              <a:ext cx="1" cy="280017"/>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D8C2AC5-E290-9C92-2D26-91DB2FCDD4AA}"/>
              </a:ext>
            </a:extLst>
          </p:cNvPr>
          <p:cNvGrpSpPr/>
          <p:nvPr/>
        </p:nvGrpSpPr>
        <p:grpSpPr>
          <a:xfrm>
            <a:off x="6922649" y="4600806"/>
            <a:ext cx="5078131" cy="1828800"/>
            <a:chOff x="6848507" y="4600806"/>
            <a:chExt cx="5078131" cy="1828800"/>
          </a:xfrm>
        </p:grpSpPr>
        <p:sp>
          <p:nvSpPr>
            <p:cNvPr id="15" name="Rectangle: Top Corners Rounded 14">
              <a:extLst>
                <a:ext uri="{FF2B5EF4-FFF2-40B4-BE49-F238E27FC236}">
                  <a16:creationId xmlns:a16="http://schemas.microsoft.com/office/drawing/2014/main" id="{2B417602-63A9-35CC-B139-7FD90CA05D4F}"/>
                </a:ext>
              </a:extLst>
            </p:cNvPr>
            <p:cNvSpPr/>
            <p:nvPr/>
          </p:nvSpPr>
          <p:spPr>
            <a:xfrm rot="16200000" flipH="1">
              <a:off x="9000558" y="3503526"/>
              <a:ext cx="1828800" cy="4023360"/>
            </a:xfrm>
            <a:prstGeom prst="round2SameRect">
              <a:avLst>
                <a:gd name="adj1" fmla="val 8832"/>
                <a:gd name="adj2" fmla="val 0"/>
              </a:avLst>
            </a:prstGeom>
            <a:solidFill>
              <a:srgbClr val="AD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88E0548-4C97-A953-A1FB-81DDF4109111}"/>
                </a:ext>
              </a:extLst>
            </p:cNvPr>
            <p:cNvSpPr txBox="1"/>
            <p:nvPr/>
          </p:nvSpPr>
          <p:spPr>
            <a:xfrm flipH="1">
              <a:off x="8104610" y="4961208"/>
              <a:ext cx="3576188"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Atkinson Hyperlegible" pitchFamily="2" charset="0"/>
                  <a:ea typeface="Open Sans"/>
                  <a:cs typeface="Open Sans"/>
                </a:rPr>
                <a:t>Increases the risk of disease spread</a:t>
              </a:r>
              <a:r>
                <a:rPr lang="en-US" sz="2200" dirty="0">
                  <a:latin typeface="Atkinson Hyperlegible" pitchFamily="2" charset="0"/>
                  <a:ea typeface="Open Sans"/>
                  <a:cs typeface="Open Sans"/>
                </a:rPr>
                <a:t>, severe illness, disability and death.</a:t>
              </a:r>
              <a:endParaRPr lang="en-US" sz="2200" dirty="0">
                <a:solidFill>
                  <a:srgbClr val="212121"/>
                </a:solidFill>
                <a:latin typeface="Atkinson Hyperlegible" pitchFamily="2" charset="0"/>
                <a:ea typeface="Open Sans"/>
                <a:cs typeface="Open Sans"/>
              </a:endParaRPr>
            </a:p>
          </p:txBody>
        </p:sp>
        <p:cxnSp>
          <p:nvCxnSpPr>
            <p:cNvPr id="17" name="Straight Connector 16">
              <a:extLst>
                <a:ext uri="{FF2B5EF4-FFF2-40B4-BE49-F238E27FC236}">
                  <a16:creationId xmlns:a16="http://schemas.microsoft.com/office/drawing/2014/main" id="{7E28B40E-046A-0B1D-8717-392455F0F8EB}"/>
                </a:ext>
              </a:extLst>
            </p:cNvPr>
            <p:cNvCxnSpPr>
              <a:cxnSpLocks/>
            </p:cNvCxnSpPr>
            <p:nvPr/>
          </p:nvCxnSpPr>
          <p:spPr>
            <a:xfrm flipH="1" flipV="1">
              <a:off x="6848507" y="5510265"/>
              <a:ext cx="1054771"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58ABD2E-2C9E-5854-0938-CCA00E9776D1}"/>
                </a:ext>
              </a:extLst>
            </p:cNvPr>
            <p:cNvCxnSpPr>
              <a:cxnSpLocks/>
            </p:cNvCxnSpPr>
            <p:nvPr/>
          </p:nvCxnSpPr>
          <p:spPr>
            <a:xfrm>
              <a:off x="6848507" y="5211912"/>
              <a:ext cx="1" cy="298355"/>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pic>
        <p:nvPicPr>
          <p:cNvPr id="8" name="08">
            <a:hlinkClick r:id="" action="ppaction://media"/>
            <a:extLst>
              <a:ext uri="{FF2B5EF4-FFF2-40B4-BE49-F238E27FC236}">
                <a16:creationId xmlns:a16="http://schemas.microsoft.com/office/drawing/2014/main" id="{03E988D6-D9B7-C815-9589-9D7DFABD4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81" y="6858000"/>
            <a:ext cx="609600" cy="609600"/>
          </a:xfrm>
          <a:prstGeom prst="rect">
            <a:avLst/>
          </a:prstGeom>
        </p:spPr>
      </p:pic>
    </p:spTree>
    <p:extLst>
      <p:ext uri="{BB962C8B-B14F-4D97-AF65-F5344CB8AC3E}">
        <p14:creationId xmlns:p14="http://schemas.microsoft.com/office/powerpoint/2010/main" val="466643439"/>
      </p:ext>
    </p:extLst>
  </p:cSld>
  <p:clrMapOvr>
    <a:masterClrMapping/>
  </p:clrMapOvr>
  <mc:AlternateContent xmlns:mc="http://schemas.openxmlformats.org/markup-compatibility/2006">
    <mc:Choice xmlns:p14="http://schemas.microsoft.com/office/powerpoint/2010/main" Requires="p14">
      <p:transition spd="slow" p14:dur="2000" advClick="0" advTm="35830"/>
    </mc:Choice>
    <mc:Fallback>
      <p:transition spd="slow" advClick="0" advTm="3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32" fill="hold"/>
                                        <p:tgtEl>
                                          <p:spTgt spid="8"/>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42" fill="hold" grpId="0" nodeType="withEffect">
                                  <p:stCondLst>
                                    <p:cond delay="1000"/>
                                  </p:stCondLst>
                                  <p:childTnLst>
                                    <p:set>
                                      <p:cBhvr>
                                        <p:cTn id="17" dur="1" fill="hold">
                                          <p:stCondLst>
                                            <p:cond delay="0"/>
                                          </p:stCondLst>
                                        </p:cTn>
                                        <p:tgtEl>
                                          <p:spTgt spid="67"/>
                                        </p:tgtEl>
                                        <p:attrNameLst>
                                          <p:attrName>style.visibility</p:attrName>
                                        </p:attrNameLst>
                                      </p:cBhvr>
                                      <p:to>
                                        <p:strVal val="visible"/>
                                      </p:to>
                                    </p:set>
                                    <p:animEffect transition="in" filter="barn(outHorizontal)">
                                      <p:cBhvr>
                                        <p:cTn id="18" dur="500"/>
                                        <p:tgtEl>
                                          <p:spTgt spid="67"/>
                                        </p:tgtEl>
                                      </p:cBhvr>
                                    </p:animEffect>
                                  </p:childTnLst>
                                </p:cTn>
                              </p:par>
                              <p:par>
                                <p:cTn id="19" presetID="22" presetClass="entr" presetSubtype="2" fill="hold"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16" presetClass="entr" presetSubtype="42" fill="hold" grpId="0" nodeType="withEffect">
                                  <p:stCondLst>
                                    <p:cond delay="13500"/>
                                  </p:stCondLst>
                                  <p:childTnLst>
                                    <p:set>
                                      <p:cBhvr>
                                        <p:cTn id="23" dur="1" fill="hold">
                                          <p:stCondLst>
                                            <p:cond delay="0"/>
                                          </p:stCondLst>
                                        </p:cTn>
                                        <p:tgtEl>
                                          <p:spTgt spid="3"/>
                                        </p:tgtEl>
                                        <p:attrNameLst>
                                          <p:attrName>style.visibility</p:attrName>
                                        </p:attrNameLst>
                                      </p:cBhvr>
                                      <p:to>
                                        <p:strVal val="visible"/>
                                      </p:to>
                                    </p:set>
                                    <p:animEffect transition="in" filter="barn(outHorizontal)">
                                      <p:cBhvr>
                                        <p:cTn id="24" dur="500"/>
                                        <p:tgtEl>
                                          <p:spTgt spid="3"/>
                                        </p:tgtEl>
                                      </p:cBhvr>
                                    </p:animEffect>
                                  </p:childTnLst>
                                </p:cTn>
                              </p:par>
                              <p:par>
                                <p:cTn id="25" presetID="22" presetClass="entr" presetSubtype="8" fill="hold" nodeType="withEffect">
                                  <p:stCondLst>
                                    <p:cond delay="1375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6" presetClass="entr" presetSubtype="37" fill="hold" grpId="0" nodeType="withEffect">
                                  <p:stCondLst>
                                    <p:cond delay="31250"/>
                                  </p:stCondLst>
                                  <p:childTnLst>
                                    <p:set>
                                      <p:cBhvr>
                                        <p:cTn id="29" dur="1" fill="hold">
                                          <p:stCondLst>
                                            <p:cond delay="0"/>
                                          </p:stCondLst>
                                        </p:cTn>
                                        <p:tgtEl>
                                          <p:spTgt spid="4"/>
                                        </p:tgtEl>
                                        <p:attrNameLst>
                                          <p:attrName>style.visibility</p:attrName>
                                        </p:attrNameLst>
                                      </p:cBhvr>
                                      <p:to>
                                        <p:strVal val="visible"/>
                                      </p:to>
                                    </p:set>
                                    <p:animEffect transition="in" filter="barn(outVertical)">
                                      <p:cBhvr>
                                        <p:cTn id="30" dur="500"/>
                                        <p:tgtEl>
                                          <p:spTgt spid="4"/>
                                        </p:tgtEl>
                                      </p:cBhvr>
                                    </p:animEffect>
                                  </p:childTnLst>
                                </p:cTn>
                              </p:par>
                              <p:par>
                                <p:cTn id="31" presetID="22" presetClass="entr" presetSubtype="8" fill="hold" nodeType="withEffect">
                                  <p:stCondLst>
                                    <p:cond delay="3150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par>
                                <p:cTn id="34" presetID="2" presetClass="exit" presetSubtype="2" fill="hold" nodeType="withEffect">
                                  <p:stCondLst>
                                    <p:cond delay="35830"/>
                                  </p:stCondLst>
                                  <p:childTnLst>
                                    <p:anim calcmode="lin" valueType="num">
                                      <p:cBhvr additive="base">
                                        <p:cTn id="35" dur="500"/>
                                        <p:tgtEl>
                                          <p:spTgt spid="9"/>
                                        </p:tgtEl>
                                        <p:attrNameLst>
                                          <p:attrName>ppt_x</p:attrName>
                                        </p:attrNameLst>
                                      </p:cBhvr>
                                      <p:tavLst>
                                        <p:tav tm="0">
                                          <p:val>
                                            <p:strVal val="ppt_x"/>
                                          </p:val>
                                        </p:tav>
                                        <p:tav tm="100000">
                                          <p:val>
                                            <p:strVal val="1+ppt_w/2"/>
                                          </p:val>
                                        </p:tav>
                                      </p:tavLst>
                                    </p:anim>
                                    <p:anim calcmode="lin" valueType="num">
                                      <p:cBhvr additive="base">
                                        <p:cTn id="36" dur="500"/>
                                        <p:tgtEl>
                                          <p:spTgt spid="9"/>
                                        </p:tgtEl>
                                        <p:attrNameLst>
                                          <p:attrName>ppt_y</p:attrName>
                                        </p:attrNameLst>
                                      </p:cBhvr>
                                      <p:tavLst>
                                        <p:tav tm="0">
                                          <p:val>
                                            <p:strVal val="ppt_y"/>
                                          </p:val>
                                        </p:tav>
                                        <p:tav tm="100000">
                                          <p:val>
                                            <p:strVal val="ppt_y"/>
                                          </p:val>
                                        </p:tav>
                                      </p:tavLst>
                                    </p:anim>
                                    <p:set>
                                      <p:cBhvr>
                                        <p:cTn id="37" dur="1" fill="hold">
                                          <p:stCondLst>
                                            <p:cond delay="499"/>
                                          </p:stCondLst>
                                        </p:cTn>
                                        <p:tgtEl>
                                          <p:spTgt spid="9"/>
                                        </p:tgtEl>
                                        <p:attrNameLst>
                                          <p:attrName>style.visibility</p:attrName>
                                        </p:attrNameLst>
                                      </p:cBhvr>
                                      <p:to>
                                        <p:strVal val="hidden"/>
                                      </p:to>
                                    </p:set>
                                  </p:childTnLst>
                                </p:cTn>
                              </p:par>
                              <p:par>
                                <p:cTn id="38" presetID="2" presetClass="exit" presetSubtype="2" fill="hold" nodeType="withEffect">
                                  <p:stCondLst>
                                    <p:cond delay="35830"/>
                                  </p:stCondLst>
                                  <p:childTnLst>
                                    <p:anim calcmode="lin" valueType="num">
                                      <p:cBhvr additive="base">
                                        <p:cTn id="39" dur="500"/>
                                        <p:tgtEl>
                                          <p:spTgt spid="14"/>
                                        </p:tgtEl>
                                        <p:attrNameLst>
                                          <p:attrName>ppt_x</p:attrName>
                                        </p:attrNameLst>
                                      </p:cBhvr>
                                      <p:tavLst>
                                        <p:tav tm="0">
                                          <p:val>
                                            <p:strVal val="ppt_x"/>
                                          </p:val>
                                        </p:tav>
                                        <p:tav tm="100000">
                                          <p:val>
                                            <p:strVal val="1+ppt_w/2"/>
                                          </p:val>
                                        </p:tav>
                                      </p:tavLst>
                                    </p:anim>
                                    <p:anim calcmode="lin" valueType="num">
                                      <p:cBhvr additive="base">
                                        <p:cTn id="40" dur="500"/>
                                        <p:tgtEl>
                                          <p:spTgt spid="14"/>
                                        </p:tgtEl>
                                        <p:attrNameLst>
                                          <p:attrName>ppt_y</p:attrName>
                                        </p:attrNameLst>
                                      </p:cBhvr>
                                      <p:tavLst>
                                        <p:tav tm="0">
                                          <p:val>
                                            <p:strVal val="ppt_y"/>
                                          </p:val>
                                        </p:tav>
                                        <p:tav tm="100000">
                                          <p:val>
                                            <p:strVal val="ppt_y"/>
                                          </p:val>
                                        </p:tav>
                                      </p:tavLst>
                                    </p:anim>
                                    <p:set>
                                      <p:cBhvr>
                                        <p:cTn id="41" dur="1" fill="hold">
                                          <p:stCondLst>
                                            <p:cond delay="499"/>
                                          </p:stCondLst>
                                        </p:cTn>
                                        <p:tgtEl>
                                          <p:spTgt spid="14"/>
                                        </p:tgtEl>
                                        <p:attrNameLst>
                                          <p:attrName>style.visibility</p:attrName>
                                        </p:attrNameLst>
                                      </p:cBhvr>
                                      <p:to>
                                        <p:strVal val="hidden"/>
                                      </p:to>
                                    </p:set>
                                  </p:childTnLst>
                                </p:cTn>
                              </p:par>
                              <p:par>
                                <p:cTn id="42" presetID="2" presetClass="exit" presetSubtype="2" fill="hold" grpId="1" nodeType="withEffect">
                                  <p:stCondLst>
                                    <p:cond delay="35830"/>
                                  </p:stCondLst>
                                  <p:childTnLst>
                                    <p:anim calcmode="lin" valueType="num">
                                      <p:cBhvr additive="base">
                                        <p:cTn id="43" dur="500"/>
                                        <p:tgtEl>
                                          <p:spTgt spid="3"/>
                                        </p:tgtEl>
                                        <p:attrNameLst>
                                          <p:attrName>ppt_x</p:attrName>
                                        </p:attrNameLst>
                                      </p:cBhvr>
                                      <p:tavLst>
                                        <p:tav tm="0">
                                          <p:val>
                                            <p:strVal val="ppt_x"/>
                                          </p:val>
                                        </p:tav>
                                        <p:tav tm="100000">
                                          <p:val>
                                            <p:strVal val="1+ppt_w/2"/>
                                          </p:val>
                                        </p:tav>
                                      </p:tavLst>
                                    </p:anim>
                                    <p:anim calcmode="lin" valueType="num">
                                      <p:cBhvr additive="base">
                                        <p:cTn id="44" dur="500"/>
                                        <p:tgtEl>
                                          <p:spTgt spid="3"/>
                                        </p:tgtEl>
                                        <p:attrNameLst>
                                          <p:attrName>ppt_y</p:attrName>
                                        </p:attrNameLst>
                                      </p:cBhvr>
                                      <p:tavLst>
                                        <p:tav tm="0">
                                          <p:val>
                                            <p:strVal val="ppt_y"/>
                                          </p:val>
                                        </p:tav>
                                        <p:tav tm="100000">
                                          <p:val>
                                            <p:strVal val="ppt_y"/>
                                          </p:val>
                                        </p:tav>
                                      </p:tavLst>
                                    </p:anim>
                                    <p:set>
                                      <p:cBhvr>
                                        <p:cTn id="45" dur="1" fill="hold">
                                          <p:stCondLst>
                                            <p:cond delay="499"/>
                                          </p:stCondLst>
                                        </p:cTn>
                                        <p:tgtEl>
                                          <p:spTgt spid="3"/>
                                        </p:tgtEl>
                                        <p:attrNameLst>
                                          <p:attrName>style.visibility</p:attrName>
                                        </p:attrNameLst>
                                      </p:cBhvr>
                                      <p:to>
                                        <p:strVal val="hidden"/>
                                      </p:to>
                                    </p:set>
                                  </p:childTnLst>
                                </p:cTn>
                              </p:par>
                              <p:par>
                                <p:cTn id="46" presetID="2" presetClass="exit" presetSubtype="2" fill="hold" grpId="1" nodeType="withEffect">
                                  <p:stCondLst>
                                    <p:cond delay="35830"/>
                                  </p:stCondLst>
                                  <p:childTnLst>
                                    <p:anim calcmode="lin" valueType="num">
                                      <p:cBhvr additive="base">
                                        <p:cTn id="47" dur="500"/>
                                        <p:tgtEl>
                                          <p:spTgt spid="4"/>
                                        </p:tgtEl>
                                        <p:attrNameLst>
                                          <p:attrName>ppt_x</p:attrName>
                                        </p:attrNameLst>
                                      </p:cBhvr>
                                      <p:tavLst>
                                        <p:tav tm="0">
                                          <p:val>
                                            <p:strVal val="ppt_x"/>
                                          </p:val>
                                        </p:tav>
                                        <p:tav tm="100000">
                                          <p:val>
                                            <p:strVal val="1+ppt_w/2"/>
                                          </p:val>
                                        </p:tav>
                                      </p:tavLst>
                                    </p:anim>
                                    <p:anim calcmode="lin" valueType="num">
                                      <p:cBhvr additive="base">
                                        <p:cTn id="48" dur="500"/>
                                        <p:tgtEl>
                                          <p:spTgt spid="4"/>
                                        </p:tgtEl>
                                        <p:attrNameLst>
                                          <p:attrName>ppt_y</p:attrName>
                                        </p:attrNameLst>
                                      </p:cBhvr>
                                      <p:tavLst>
                                        <p:tav tm="0">
                                          <p:val>
                                            <p:strVal val="ppt_y"/>
                                          </p:val>
                                        </p:tav>
                                        <p:tav tm="100000">
                                          <p:val>
                                            <p:strVal val="ppt_y"/>
                                          </p:val>
                                        </p:tav>
                                      </p:tavLst>
                                    </p:anim>
                                    <p:set>
                                      <p:cBhvr>
                                        <p:cTn id="49" dur="1" fill="hold">
                                          <p:stCondLst>
                                            <p:cond delay="499"/>
                                          </p:stCondLst>
                                        </p:cTn>
                                        <p:tgtEl>
                                          <p:spTgt spid="4"/>
                                        </p:tgtEl>
                                        <p:attrNameLst>
                                          <p:attrName>style.visibility</p:attrName>
                                        </p:attrNameLst>
                                      </p:cBhvr>
                                      <p:to>
                                        <p:strVal val="hidden"/>
                                      </p:to>
                                    </p:set>
                                  </p:childTnLst>
                                </p:cTn>
                              </p:par>
                              <p:par>
                                <p:cTn id="50" presetID="2" presetClass="exit" presetSubtype="8" fill="hold" grpId="1" nodeType="withEffect">
                                  <p:stCondLst>
                                    <p:cond delay="35830"/>
                                  </p:stCondLst>
                                  <p:childTnLst>
                                    <p:anim calcmode="lin" valueType="num">
                                      <p:cBhvr additive="base">
                                        <p:cTn id="51" dur="500"/>
                                        <p:tgtEl>
                                          <p:spTgt spid="67"/>
                                        </p:tgtEl>
                                        <p:attrNameLst>
                                          <p:attrName>ppt_x</p:attrName>
                                        </p:attrNameLst>
                                      </p:cBhvr>
                                      <p:tavLst>
                                        <p:tav tm="0">
                                          <p:val>
                                            <p:strVal val="ppt_x"/>
                                          </p:val>
                                        </p:tav>
                                        <p:tav tm="100000">
                                          <p:val>
                                            <p:strVal val="0-ppt_w/2"/>
                                          </p:val>
                                        </p:tav>
                                      </p:tavLst>
                                    </p:anim>
                                    <p:anim calcmode="lin" valueType="num">
                                      <p:cBhvr additive="base">
                                        <p:cTn id="52" dur="500"/>
                                        <p:tgtEl>
                                          <p:spTgt spid="67"/>
                                        </p:tgtEl>
                                        <p:attrNameLst>
                                          <p:attrName>ppt_y</p:attrName>
                                        </p:attrNameLst>
                                      </p:cBhvr>
                                      <p:tavLst>
                                        <p:tav tm="0">
                                          <p:val>
                                            <p:strVal val="ppt_y"/>
                                          </p:val>
                                        </p:tav>
                                        <p:tav tm="100000">
                                          <p:val>
                                            <p:strVal val="ppt_y"/>
                                          </p:val>
                                        </p:tav>
                                      </p:tavLst>
                                    </p:anim>
                                    <p:set>
                                      <p:cBhvr>
                                        <p:cTn id="53" dur="1" fill="hold">
                                          <p:stCondLst>
                                            <p:cond delay="499"/>
                                          </p:stCondLst>
                                        </p:cTn>
                                        <p:tgtEl>
                                          <p:spTgt spid="67"/>
                                        </p:tgtEl>
                                        <p:attrNameLst>
                                          <p:attrName>style.visibility</p:attrName>
                                        </p:attrNameLst>
                                      </p:cBhvr>
                                      <p:to>
                                        <p:strVal val="hidden"/>
                                      </p:to>
                                    </p:set>
                                  </p:childTnLst>
                                </p:cTn>
                              </p:par>
                              <p:par>
                                <p:cTn id="54" presetID="2" presetClass="exit" presetSubtype="8" fill="hold" nodeType="withEffect">
                                  <p:stCondLst>
                                    <p:cond delay="35830"/>
                                  </p:stCondLst>
                                  <p:childTnLst>
                                    <p:anim calcmode="lin" valueType="num">
                                      <p:cBhvr additive="base">
                                        <p:cTn id="55" dur="500"/>
                                        <p:tgtEl>
                                          <p:spTgt spid="6"/>
                                        </p:tgtEl>
                                        <p:attrNameLst>
                                          <p:attrName>ppt_x</p:attrName>
                                        </p:attrNameLst>
                                      </p:cBhvr>
                                      <p:tavLst>
                                        <p:tav tm="0">
                                          <p:val>
                                            <p:strVal val="ppt_x"/>
                                          </p:val>
                                        </p:tav>
                                        <p:tav tm="100000">
                                          <p:val>
                                            <p:strVal val="0-ppt_w/2"/>
                                          </p:val>
                                        </p:tav>
                                      </p:tavLst>
                                    </p:anim>
                                    <p:anim calcmode="lin" valueType="num">
                                      <p:cBhvr additive="base">
                                        <p:cTn id="56" dur="500"/>
                                        <p:tgtEl>
                                          <p:spTgt spid="6"/>
                                        </p:tgtEl>
                                        <p:attrNameLst>
                                          <p:attrName>ppt_y</p:attrName>
                                        </p:attrNameLst>
                                      </p:cBhvr>
                                      <p:tavLst>
                                        <p:tav tm="0">
                                          <p:val>
                                            <p:strVal val="ppt_y"/>
                                          </p:val>
                                        </p:tav>
                                        <p:tav tm="100000">
                                          <p:val>
                                            <p:strVal val="ppt_y"/>
                                          </p:val>
                                        </p:tav>
                                      </p:tavLst>
                                    </p:anim>
                                    <p:set>
                                      <p:cBhvr>
                                        <p:cTn id="5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childTnLst>
        </p:cTn>
      </p:par>
    </p:tnLst>
    <p:bldLst>
      <p:bldP spid="67" grpId="0" animBg="1"/>
      <p:bldP spid="67" grpId="1" animBg="1"/>
      <p:bldP spid="5" grpId="0"/>
      <p:bldP spid="3" grpId="0" animBg="1"/>
      <p:bldP spid="3" grpId="1" animBg="1"/>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623CDD-557E-61E1-378E-1D4C1A701863}"/>
              </a:ext>
            </a:extLst>
          </p:cNvPr>
          <p:cNvGrpSpPr/>
          <p:nvPr/>
        </p:nvGrpSpPr>
        <p:grpSpPr>
          <a:xfrm>
            <a:off x="4045423" y="1556133"/>
            <a:ext cx="4281595" cy="4281595"/>
            <a:chOff x="3971281" y="1556133"/>
            <a:chExt cx="4281595" cy="4281595"/>
          </a:xfrm>
        </p:grpSpPr>
        <p:sp>
          <p:nvSpPr>
            <p:cNvPr id="79" name="Oval 78">
              <a:extLst>
                <a:ext uri="{FF2B5EF4-FFF2-40B4-BE49-F238E27FC236}">
                  <a16:creationId xmlns:a16="http://schemas.microsoft.com/office/drawing/2014/main" id="{B345108C-FAE6-B554-B809-0271D74648EA}"/>
                </a:ext>
              </a:extLst>
            </p:cNvPr>
            <p:cNvSpPr/>
            <p:nvPr/>
          </p:nvSpPr>
          <p:spPr>
            <a:xfrm>
              <a:off x="3971281" y="1556133"/>
              <a:ext cx="4281595" cy="4281595"/>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descr="27,096 Antimicrobial Images, Stock Photos, 3D objects ...">
              <a:extLst>
                <a:ext uri="{FF2B5EF4-FFF2-40B4-BE49-F238E27FC236}">
                  <a16:creationId xmlns:a16="http://schemas.microsoft.com/office/drawing/2014/main" id="{430A4961-B6D5-3BFB-D22C-69C73C449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66" t="693" r="32903" b="1152"/>
            <a:stretch/>
          </p:blipFill>
          <p:spPr bwMode="auto">
            <a:xfrm>
              <a:off x="4492250" y="2094889"/>
              <a:ext cx="3215197" cy="3215195"/>
            </a:xfrm>
            <a:custGeom>
              <a:avLst/>
              <a:gdLst>
                <a:gd name="connsiteX0" fmla="*/ 2454084 w 4908168"/>
                <a:gd name="connsiteY0" fmla="*/ 0 h 4908168"/>
                <a:gd name="connsiteX1" fmla="*/ 4908168 w 4908168"/>
                <a:gd name="connsiteY1" fmla="*/ 2454084 h 4908168"/>
                <a:gd name="connsiteX2" fmla="*/ 2454084 w 4908168"/>
                <a:gd name="connsiteY2" fmla="*/ 4908168 h 4908168"/>
                <a:gd name="connsiteX3" fmla="*/ 0 w 4908168"/>
                <a:gd name="connsiteY3" fmla="*/ 2454084 h 4908168"/>
                <a:gd name="connsiteX4" fmla="*/ 2454084 w 4908168"/>
                <a:gd name="connsiteY4" fmla="*/ 0 h 4908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8168" h="4908168">
                  <a:moveTo>
                    <a:pt x="2454084" y="0"/>
                  </a:moveTo>
                  <a:cubicBezTo>
                    <a:pt x="3809437" y="0"/>
                    <a:pt x="4908168" y="1098731"/>
                    <a:pt x="4908168" y="2454084"/>
                  </a:cubicBezTo>
                  <a:cubicBezTo>
                    <a:pt x="4908168" y="3809437"/>
                    <a:pt x="3809437" y="4908168"/>
                    <a:pt x="2454084" y="4908168"/>
                  </a:cubicBezTo>
                  <a:cubicBezTo>
                    <a:pt x="1098731" y="4908168"/>
                    <a:pt x="0" y="3809437"/>
                    <a:pt x="0" y="2454084"/>
                  </a:cubicBezTo>
                  <a:cubicBezTo>
                    <a:pt x="0" y="1098731"/>
                    <a:pt x="1098731" y="0"/>
                    <a:pt x="2454084" y="0"/>
                  </a:cubicBezTo>
                  <a:close/>
                </a:path>
              </a:pathLst>
            </a:custGeom>
            <a:effectLst>
              <a:innerShdw blurRad="114300">
                <a:schemeClr val="tx1"/>
              </a:inn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A1740B43-8ED6-476E-973E-E3E648EF0F4D}"/>
                </a:ext>
              </a:extLst>
            </p:cNvPr>
            <p:cNvSpPr/>
            <p:nvPr/>
          </p:nvSpPr>
          <p:spPr>
            <a:xfrm>
              <a:off x="5476906" y="4794167"/>
              <a:ext cx="1371601"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sp>
        <p:nvSpPr>
          <p:cNvPr id="5" name="TextBox 4">
            <a:extLst>
              <a:ext uri="{FF2B5EF4-FFF2-40B4-BE49-F238E27FC236}">
                <a16:creationId xmlns:a16="http://schemas.microsoft.com/office/drawing/2014/main" id="{C42021FB-979B-D690-7D4A-2BC676722319}"/>
              </a:ext>
            </a:extLst>
          </p:cNvPr>
          <p:cNvSpPr txBox="1"/>
          <p:nvPr/>
        </p:nvSpPr>
        <p:spPr>
          <a:xfrm>
            <a:off x="128016" y="96886"/>
            <a:ext cx="11771884" cy="1077218"/>
          </a:xfrm>
          <a:prstGeom prst="rect">
            <a:avLst/>
          </a:prstGeom>
          <a:noFill/>
        </p:spPr>
        <p:txBody>
          <a:bodyPr wrap="square" rtlCol="0">
            <a:spAutoFit/>
          </a:bodyPr>
          <a:lstStyle>
            <a:defPPr>
              <a:defRPr lang="en-US"/>
            </a:defPPr>
            <a:lvl1pPr>
              <a:defRPr sz="3200" b="1">
                <a:solidFill>
                  <a:srgbClr val="51B453"/>
                </a:solidFill>
                <a:latin typeface="Atkinson Hyperlegible" pitchFamily="2" charset="0"/>
              </a:defRPr>
            </a:lvl1pPr>
          </a:lstStyle>
          <a:p>
            <a:r>
              <a:rPr lang="en-US" dirty="0"/>
              <a:t>How can sanitation curb the spread of antimicrobial resistance (AMR)?</a:t>
            </a:r>
          </a:p>
        </p:txBody>
      </p:sp>
      <p:sp>
        <p:nvSpPr>
          <p:cNvPr id="65" name="Block Arc 64">
            <a:extLst>
              <a:ext uri="{FF2B5EF4-FFF2-40B4-BE49-F238E27FC236}">
                <a16:creationId xmlns:a16="http://schemas.microsoft.com/office/drawing/2014/main" id="{BC64A5CB-B076-AE7B-C0EE-F99B7C163E39}"/>
              </a:ext>
            </a:extLst>
          </p:cNvPr>
          <p:cNvSpPr/>
          <p:nvPr/>
        </p:nvSpPr>
        <p:spPr>
          <a:xfrm rot="20073527">
            <a:off x="4540693" y="1995510"/>
            <a:ext cx="3318796" cy="3318796"/>
          </a:xfrm>
          <a:prstGeom prst="blockArc">
            <a:avLst>
              <a:gd name="adj1" fmla="val 18816562"/>
              <a:gd name="adj2" fmla="val 21534932"/>
              <a:gd name="adj3" fmla="val 3093"/>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Block Arc 65">
            <a:extLst>
              <a:ext uri="{FF2B5EF4-FFF2-40B4-BE49-F238E27FC236}">
                <a16:creationId xmlns:a16="http://schemas.microsoft.com/office/drawing/2014/main" id="{27FAE505-ED92-67E9-367F-70C913C6B1BA}"/>
              </a:ext>
            </a:extLst>
          </p:cNvPr>
          <p:cNvSpPr/>
          <p:nvPr/>
        </p:nvSpPr>
        <p:spPr>
          <a:xfrm rot="1800000" flipV="1">
            <a:off x="4540693" y="2083170"/>
            <a:ext cx="3318796" cy="3318796"/>
          </a:xfrm>
          <a:prstGeom prst="blockArc">
            <a:avLst>
              <a:gd name="adj1" fmla="val 18977461"/>
              <a:gd name="adj2" fmla="val 21534932"/>
              <a:gd name="adj3" fmla="val 3093"/>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 name="Group 49">
            <a:extLst>
              <a:ext uri="{FF2B5EF4-FFF2-40B4-BE49-F238E27FC236}">
                <a16:creationId xmlns:a16="http://schemas.microsoft.com/office/drawing/2014/main" id="{41D19E87-6231-FBFE-8B7B-48828FBCD430}"/>
              </a:ext>
            </a:extLst>
          </p:cNvPr>
          <p:cNvGrpSpPr/>
          <p:nvPr/>
        </p:nvGrpSpPr>
        <p:grpSpPr>
          <a:xfrm>
            <a:off x="7265774" y="1194192"/>
            <a:ext cx="4735006" cy="1828800"/>
            <a:chOff x="7265774" y="1194192"/>
            <a:chExt cx="4735006" cy="1828800"/>
          </a:xfrm>
        </p:grpSpPr>
        <p:grpSp>
          <p:nvGrpSpPr>
            <p:cNvPr id="29" name="Group 28">
              <a:extLst>
                <a:ext uri="{FF2B5EF4-FFF2-40B4-BE49-F238E27FC236}">
                  <a16:creationId xmlns:a16="http://schemas.microsoft.com/office/drawing/2014/main" id="{3288E3D1-7AD8-515D-39AD-D36FEE165F38}"/>
                </a:ext>
              </a:extLst>
            </p:cNvPr>
            <p:cNvGrpSpPr/>
            <p:nvPr/>
          </p:nvGrpSpPr>
          <p:grpSpPr>
            <a:xfrm>
              <a:off x="7977420" y="1194192"/>
              <a:ext cx="4023360" cy="1828800"/>
              <a:chOff x="7903278" y="1194192"/>
              <a:chExt cx="4023360" cy="1828800"/>
            </a:xfrm>
          </p:grpSpPr>
          <p:sp>
            <p:nvSpPr>
              <p:cNvPr id="2" name="Rectangle: Top Corners Rounded 1">
                <a:extLst>
                  <a:ext uri="{FF2B5EF4-FFF2-40B4-BE49-F238E27FC236}">
                    <a16:creationId xmlns:a16="http://schemas.microsoft.com/office/drawing/2014/main" id="{592A14AD-9562-0B15-87C4-63B97D070AE3}"/>
                  </a:ext>
                </a:extLst>
              </p:cNvPr>
              <p:cNvSpPr/>
              <p:nvPr/>
            </p:nvSpPr>
            <p:spPr>
              <a:xfrm rot="16200000" flipH="1">
                <a:off x="9000558" y="96912"/>
                <a:ext cx="1828800" cy="4023360"/>
              </a:xfrm>
              <a:prstGeom prst="round2SameRect">
                <a:avLst>
                  <a:gd name="adj1" fmla="val 8832"/>
                  <a:gd name="adj2" fmla="val 0"/>
                </a:avLst>
              </a:prstGeom>
              <a:solidFill>
                <a:srgbClr val="FFF1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3BBB46A4-92CF-1F03-F0DB-E8EE18271FB6}"/>
                  </a:ext>
                </a:extLst>
              </p:cNvPr>
              <p:cNvSpPr txBox="1"/>
              <p:nvPr/>
            </p:nvSpPr>
            <p:spPr>
              <a:xfrm>
                <a:off x="8104610" y="1554594"/>
                <a:ext cx="3581677"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err="1">
                    <a:latin typeface="Atkinson Hyperlegible" pitchFamily="2" charset="0"/>
                    <a:ea typeface="Open Sans"/>
                    <a:cs typeface="Open Sans"/>
                  </a:rPr>
                  <a:t>Prioritise</a:t>
                </a:r>
                <a:r>
                  <a:rPr lang="en-US" sz="2200" dirty="0">
                    <a:latin typeface="Atkinson Hyperlegible" pitchFamily="2" charset="0"/>
                    <a:ea typeface="Open Sans"/>
                    <a:cs typeface="Open Sans"/>
                  </a:rPr>
                  <a:t> </a:t>
                </a:r>
                <a:r>
                  <a:rPr lang="en-US" sz="2200" b="1" dirty="0">
                    <a:latin typeface="Atkinson Hyperlegible" pitchFamily="2" charset="0"/>
                    <a:ea typeface="Open Sans"/>
                    <a:cs typeface="Open Sans"/>
                  </a:rPr>
                  <a:t>safe collection, storage, treatment of wastewater</a:t>
                </a:r>
                <a:r>
                  <a:rPr lang="en-US" sz="2200" dirty="0">
                    <a:latin typeface="Atkinson Hyperlegible" pitchFamily="2" charset="0"/>
                    <a:ea typeface="Open Sans"/>
                    <a:cs typeface="Open Sans"/>
                  </a:rPr>
                  <a:t> and sludge.</a:t>
                </a:r>
                <a:endParaRPr lang="en-US" sz="2200" dirty="0">
                  <a:solidFill>
                    <a:srgbClr val="212121"/>
                  </a:solidFill>
                  <a:latin typeface="Atkinson Hyperlegible" pitchFamily="2" charset="0"/>
                  <a:ea typeface="Open Sans"/>
                  <a:cs typeface="Open Sans"/>
                </a:endParaRPr>
              </a:p>
            </p:txBody>
          </p:sp>
        </p:grpSp>
        <p:grpSp>
          <p:nvGrpSpPr>
            <p:cNvPr id="34" name="Group 33">
              <a:extLst>
                <a:ext uri="{FF2B5EF4-FFF2-40B4-BE49-F238E27FC236}">
                  <a16:creationId xmlns:a16="http://schemas.microsoft.com/office/drawing/2014/main" id="{E45EF103-E87D-7F1A-FAC7-32B17DC225AC}"/>
                </a:ext>
              </a:extLst>
            </p:cNvPr>
            <p:cNvGrpSpPr/>
            <p:nvPr/>
          </p:nvGrpSpPr>
          <p:grpSpPr>
            <a:xfrm>
              <a:off x="7265774" y="2044335"/>
              <a:ext cx="731520" cy="365760"/>
              <a:chOff x="6848507" y="2044335"/>
              <a:chExt cx="1054771" cy="365760"/>
            </a:xfrm>
          </p:grpSpPr>
          <p:cxnSp>
            <p:nvCxnSpPr>
              <p:cNvPr id="73" name="Straight Connector 72">
                <a:extLst>
                  <a:ext uri="{FF2B5EF4-FFF2-40B4-BE49-F238E27FC236}">
                    <a16:creationId xmlns:a16="http://schemas.microsoft.com/office/drawing/2014/main" id="{0C61BE9D-B069-ACA9-7D2D-72D4BE77D7E8}"/>
                  </a:ext>
                </a:extLst>
              </p:cNvPr>
              <p:cNvCxnSpPr>
                <a:cxnSpLocks/>
              </p:cNvCxnSpPr>
              <p:nvPr/>
            </p:nvCxnSpPr>
            <p:spPr>
              <a:xfrm flipH="1">
                <a:off x="6848507" y="2044335"/>
                <a:ext cx="1054771" cy="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D3206B35-AFAF-95F4-1C07-D610559E1402}"/>
                  </a:ext>
                </a:extLst>
              </p:cNvPr>
              <p:cNvCxnSpPr>
                <a:cxnSpLocks/>
              </p:cNvCxnSpPr>
              <p:nvPr/>
            </p:nvCxnSpPr>
            <p:spPr>
              <a:xfrm flipV="1">
                <a:off x="6848508" y="2044335"/>
                <a:ext cx="0" cy="365760"/>
              </a:xfrm>
              <a:prstGeom prst="line">
                <a:avLst/>
              </a:prstGeom>
              <a:ln>
                <a:solidFill>
                  <a:srgbClr val="FED02F"/>
                </a:solidFill>
              </a:ln>
            </p:spPr>
            <p:style>
              <a:lnRef idx="2">
                <a:schemeClr val="accent1"/>
              </a:lnRef>
              <a:fillRef idx="0">
                <a:schemeClr val="accent1"/>
              </a:fillRef>
              <a:effectRef idx="1">
                <a:schemeClr val="accent1"/>
              </a:effectRef>
              <a:fontRef idx="minor">
                <a:schemeClr val="tx1"/>
              </a:fontRef>
            </p:style>
          </p:cxnSp>
        </p:grpSp>
      </p:grpSp>
      <p:grpSp>
        <p:nvGrpSpPr>
          <p:cNvPr id="51" name="Group 50">
            <a:extLst>
              <a:ext uri="{FF2B5EF4-FFF2-40B4-BE49-F238E27FC236}">
                <a16:creationId xmlns:a16="http://schemas.microsoft.com/office/drawing/2014/main" id="{FFADF37D-8788-89E9-DE1F-5E15B6162D6A}"/>
              </a:ext>
            </a:extLst>
          </p:cNvPr>
          <p:cNvGrpSpPr/>
          <p:nvPr/>
        </p:nvGrpSpPr>
        <p:grpSpPr>
          <a:xfrm>
            <a:off x="7265774" y="4504425"/>
            <a:ext cx="4735006" cy="2011680"/>
            <a:chOff x="7265774" y="4504425"/>
            <a:chExt cx="4735006" cy="2011680"/>
          </a:xfrm>
        </p:grpSpPr>
        <p:grpSp>
          <p:nvGrpSpPr>
            <p:cNvPr id="28" name="Group 27">
              <a:extLst>
                <a:ext uri="{FF2B5EF4-FFF2-40B4-BE49-F238E27FC236}">
                  <a16:creationId xmlns:a16="http://schemas.microsoft.com/office/drawing/2014/main" id="{ACC5CC6E-B6D3-F134-1150-E9DA6B5FC12B}"/>
                </a:ext>
              </a:extLst>
            </p:cNvPr>
            <p:cNvGrpSpPr/>
            <p:nvPr/>
          </p:nvGrpSpPr>
          <p:grpSpPr>
            <a:xfrm>
              <a:off x="7977420" y="4504425"/>
              <a:ext cx="4023360" cy="2011680"/>
              <a:chOff x="7903278" y="4504425"/>
              <a:chExt cx="4023360" cy="2011680"/>
            </a:xfrm>
          </p:grpSpPr>
          <p:sp>
            <p:nvSpPr>
              <p:cNvPr id="62" name="Rectangle: Top Corners Rounded 61">
                <a:extLst>
                  <a:ext uri="{FF2B5EF4-FFF2-40B4-BE49-F238E27FC236}">
                    <a16:creationId xmlns:a16="http://schemas.microsoft.com/office/drawing/2014/main" id="{6A2AB359-57EB-0431-ACDD-6B719BA19961}"/>
                  </a:ext>
                </a:extLst>
              </p:cNvPr>
              <p:cNvSpPr/>
              <p:nvPr/>
            </p:nvSpPr>
            <p:spPr>
              <a:xfrm rot="16200000" flipH="1">
                <a:off x="8909118" y="3498585"/>
                <a:ext cx="2011680" cy="4023360"/>
              </a:xfrm>
              <a:prstGeom prst="round2SameRect">
                <a:avLst>
                  <a:gd name="adj1" fmla="val 8832"/>
                  <a:gd name="adj2" fmla="val 0"/>
                </a:avLst>
              </a:prstGeom>
              <a:solidFill>
                <a:srgbClr val="EF414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TextBox 23">
                <a:extLst>
                  <a:ext uri="{FF2B5EF4-FFF2-40B4-BE49-F238E27FC236}">
                    <a16:creationId xmlns:a16="http://schemas.microsoft.com/office/drawing/2014/main" id="{D0914404-3983-4235-A30D-55CF4383C09C}"/>
                  </a:ext>
                </a:extLst>
              </p:cNvPr>
              <p:cNvSpPr txBox="1"/>
              <p:nvPr/>
            </p:nvSpPr>
            <p:spPr>
              <a:xfrm flipH="1">
                <a:off x="8104610" y="4617713"/>
                <a:ext cx="3822028" cy="178510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Atkinson Hyperlegible" pitchFamily="2" charset="0"/>
                    <a:ea typeface="Open Sans"/>
                    <a:cs typeface="Open Sans"/>
                  </a:rPr>
                  <a:t>Effective treatment systems (e.g., at least secondary) </a:t>
                </a:r>
                <a:r>
                  <a:rPr lang="en-US" sz="2200" dirty="0">
                    <a:solidFill>
                      <a:srgbClr val="212121"/>
                    </a:solidFill>
                    <a:latin typeface="Atkinson Hyperlegible" pitchFamily="2" charset="0"/>
                    <a:ea typeface="Open Sans"/>
                    <a:cs typeface="Open Sans"/>
                  </a:rPr>
                  <a:t>remove AMR-resistant bacteria at similar rates as other bacteria.</a:t>
                </a:r>
              </a:p>
            </p:txBody>
          </p:sp>
        </p:grpSp>
        <p:grpSp>
          <p:nvGrpSpPr>
            <p:cNvPr id="33" name="Group 32">
              <a:extLst>
                <a:ext uri="{FF2B5EF4-FFF2-40B4-BE49-F238E27FC236}">
                  <a16:creationId xmlns:a16="http://schemas.microsoft.com/office/drawing/2014/main" id="{334AC167-7C8B-6BCA-5D8A-5A426B48BC95}"/>
                </a:ext>
              </a:extLst>
            </p:cNvPr>
            <p:cNvGrpSpPr/>
            <p:nvPr/>
          </p:nvGrpSpPr>
          <p:grpSpPr>
            <a:xfrm>
              <a:off x="7265774" y="4956267"/>
              <a:ext cx="731520" cy="554000"/>
              <a:chOff x="6848507" y="4956267"/>
              <a:chExt cx="1054771" cy="554000"/>
            </a:xfrm>
          </p:grpSpPr>
          <p:cxnSp>
            <p:nvCxnSpPr>
              <p:cNvPr id="77" name="Straight Connector 76">
                <a:extLst>
                  <a:ext uri="{FF2B5EF4-FFF2-40B4-BE49-F238E27FC236}">
                    <a16:creationId xmlns:a16="http://schemas.microsoft.com/office/drawing/2014/main" id="{CC87C413-3A02-82E9-6453-84FAF9B9BC3D}"/>
                  </a:ext>
                </a:extLst>
              </p:cNvPr>
              <p:cNvCxnSpPr>
                <a:cxnSpLocks/>
              </p:cNvCxnSpPr>
              <p:nvPr/>
            </p:nvCxnSpPr>
            <p:spPr>
              <a:xfrm flipH="1" flipV="1">
                <a:off x="6848507" y="5510265"/>
                <a:ext cx="105477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8DB8D210-6900-3919-C0A5-2276E0D2290B}"/>
                  </a:ext>
                </a:extLst>
              </p:cNvPr>
              <p:cNvCxnSpPr>
                <a:cxnSpLocks/>
              </p:cNvCxnSpPr>
              <p:nvPr/>
            </p:nvCxnSpPr>
            <p:spPr>
              <a:xfrm>
                <a:off x="6848508" y="4956267"/>
                <a:ext cx="0" cy="554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sp>
        <p:nvSpPr>
          <p:cNvPr id="12" name="Block Arc 11">
            <a:extLst>
              <a:ext uri="{FF2B5EF4-FFF2-40B4-BE49-F238E27FC236}">
                <a16:creationId xmlns:a16="http://schemas.microsoft.com/office/drawing/2014/main" id="{2D323DA4-3354-E107-DE60-D7D5D7002EB4}"/>
              </a:ext>
            </a:extLst>
          </p:cNvPr>
          <p:cNvSpPr/>
          <p:nvPr/>
        </p:nvSpPr>
        <p:spPr>
          <a:xfrm rot="1617973" flipH="1">
            <a:off x="4505799" y="1995510"/>
            <a:ext cx="3318796" cy="3318796"/>
          </a:xfrm>
          <a:prstGeom prst="blockArc">
            <a:avLst>
              <a:gd name="adj1" fmla="val 18811465"/>
              <a:gd name="adj2" fmla="val 21534932"/>
              <a:gd name="adj3" fmla="val 3093"/>
            </a:avLst>
          </a:prstGeom>
          <a:solidFill>
            <a:srgbClr val="F268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2B1E3D34-989E-7D67-4324-2A396C71674D}"/>
              </a:ext>
            </a:extLst>
          </p:cNvPr>
          <p:cNvSpPr/>
          <p:nvPr/>
        </p:nvSpPr>
        <p:spPr>
          <a:xfrm rot="19800000" flipH="1" flipV="1">
            <a:off x="4505799" y="2083170"/>
            <a:ext cx="3318796" cy="3318796"/>
          </a:xfrm>
          <a:prstGeom prst="blockArc">
            <a:avLst>
              <a:gd name="adj1" fmla="val 19076975"/>
              <a:gd name="adj2" fmla="val 21534932"/>
              <a:gd name="adj3" fmla="val 30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8" name="Group 47">
            <a:extLst>
              <a:ext uri="{FF2B5EF4-FFF2-40B4-BE49-F238E27FC236}">
                <a16:creationId xmlns:a16="http://schemas.microsoft.com/office/drawing/2014/main" id="{8ABC501C-CB20-92AE-CF49-9CFECD23359E}"/>
              </a:ext>
            </a:extLst>
          </p:cNvPr>
          <p:cNvGrpSpPr/>
          <p:nvPr/>
        </p:nvGrpSpPr>
        <p:grpSpPr>
          <a:xfrm>
            <a:off x="364508" y="1194192"/>
            <a:ext cx="4754880" cy="1828800"/>
            <a:chOff x="364508" y="1194192"/>
            <a:chExt cx="4754880" cy="1828800"/>
          </a:xfrm>
        </p:grpSpPr>
        <p:grpSp>
          <p:nvGrpSpPr>
            <p:cNvPr id="35" name="Group 34">
              <a:extLst>
                <a:ext uri="{FF2B5EF4-FFF2-40B4-BE49-F238E27FC236}">
                  <a16:creationId xmlns:a16="http://schemas.microsoft.com/office/drawing/2014/main" id="{6159F8AB-E1C8-58D1-387A-D03D8B4A23B4}"/>
                </a:ext>
              </a:extLst>
            </p:cNvPr>
            <p:cNvGrpSpPr/>
            <p:nvPr/>
          </p:nvGrpSpPr>
          <p:grpSpPr>
            <a:xfrm>
              <a:off x="4387868" y="2019621"/>
              <a:ext cx="731520" cy="365760"/>
              <a:chOff x="4313726" y="2019621"/>
              <a:chExt cx="1054771" cy="365760"/>
            </a:xfrm>
          </p:grpSpPr>
          <p:cxnSp>
            <p:nvCxnSpPr>
              <p:cNvPr id="23" name="Straight Connector 22">
                <a:extLst>
                  <a:ext uri="{FF2B5EF4-FFF2-40B4-BE49-F238E27FC236}">
                    <a16:creationId xmlns:a16="http://schemas.microsoft.com/office/drawing/2014/main" id="{1DDA5DCC-DCB2-A55C-2409-A0B9538CA4E5}"/>
                  </a:ext>
                </a:extLst>
              </p:cNvPr>
              <p:cNvCxnSpPr>
                <a:cxnSpLocks/>
              </p:cNvCxnSpPr>
              <p:nvPr/>
            </p:nvCxnSpPr>
            <p:spPr>
              <a:xfrm>
                <a:off x="4313726" y="2031978"/>
                <a:ext cx="1054771" cy="0"/>
              </a:xfrm>
              <a:prstGeom prst="line">
                <a:avLst/>
              </a:prstGeom>
              <a:ln>
                <a:solidFill>
                  <a:srgbClr val="F26829"/>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E751998-32CD-D0A4-D8FC-0FFC242746B3}"/>
                  </a:ext>
                </a:extLst>
              </p:cNvPr>
              <p:cNvCxnSpPr>
                <a:cxnSpLocks/>
              </p:cNvCxnSpPr>
              <p:nvPr/>
            </p:nvCxnSpPr>
            <p:spPr>
              <a:xfrm flipV="1">
                <a:off x="5368496" y="2019621"/>
                <a:ext cx="0" cy="365760"/>
              </a:xfrm>
              <a:prstGeom prst="line">
                <a:avLst/>
              </a:prstGeom>
              <a:ln>
                <a:solidFill>
                  <a:srgbClr val="F26829"/>
                </a:solidFill>
              </a:ln>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10ED3E5F-C72E-3C29-730F-86AB65898416}"/>
                </a:ext>
              </a:extLst>
            </p:cNvPr>
            <p:cNvGrpSpPr/>
            <p:nvPr/>
          </p:nvGrpSpPr>
          <p:grpSpPr>
            <a:xfrm>
              <a:off x="364508" y="1194192"/>
              <a:ext cx="4023360" cy="1828800"/>
              <a:chOff x="290366" y="1194192"/>
              <a:chExt cx="4023360" cy="1828800"/>
            </a:xfrm>
          </p:grpSpPr>
          <p:sp>
            <p:nvSpPr>
              <p:cNvPr id="21" name="Rectangle: Top Corners Rounded 20">
                <a:extLst>
                  <a:ext uri="{FF2B5EF4-FFF2-40B4-BE49-F238E27FC236}">
                    <a16:creationId xmlns:a16="http://schemas.microsoft.com/office/drawing/2014/main" id="{52C7DD83-F501-A839-AC77-31ED64D812A4}"/>
                  </a:ext>
                </a:extLst>
              </p:cNvPr>
              <p:cNvSpPr/>
              <p:nvPr/>
            </p:nvSpPr>
            <p:spPr>
              <a:xfrm rot="5400000">
                <a:off x="1387646" y="96912"/>
                <a:ext cx="1828800" cy="4023360"/>
              </a:xfrm>
              <a:prstGeom prst="round2SameRect">
                <a:avLst>
                  <a:gd name="adj1" fmla="val 8832"/>
                  <a:gd name="adj2" fmla="val 0"/>
                </a:avLst>
              </a:prstGeom>
              <a:solidFill>
                <a:srgbClr val="F26829">
                  <a:alpha val="2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2DC5A2E-CD99-6DD8-643C-923D7D8D17D8}"/>
                  </a:ext>
                </a:extLst>
              </p:cNvPr>
              <p:cNvSpPr txBox="1"/>
              <p:nvPr/>
            </p:nvSpPr>
            <p:spPr>
              <a:xfrm>
                <a:off x="343187" y="1554594"/>
                <a:ext cx="3949986" cy="110799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2000"/>
                  </a:spcAft>
                </a:pPr>
                <a:r>
                  <a:rPr lang="en-US" sz="2200" b="1" dirty="0">
                    <a:latin typeface="Atkinson Hyperlegible" pitchFamily="2" charset="0"/>
                    <a:ea typeface="Open Sans"/>
                    <a:cs typeface="Open Sans"/>
                  </a:rPr>
                  <a:t>Inadequate access to sanitation</a:t>
                </a:r>
                <a:r>
                  <a:rPr lang="en-US" sz="2200" dirty="0">
                    <a:latin typeface="Atkinson Hyperlegible" pitchFamily="2" charset="0"/>
                    <a:ea typeface="Open Sans"/>
                    <a:cs typeface="Open Sans"/>
                  </a:rPr>
                  <a:t> can increase the risk of AMR.</a:t>
                </a:r>
                <a:endParaRPr lang="en-US" sz="2200" dirty="0">
                  <a:solidFill>
                    <a:srgbClr val="212121"/>
                  </a:solidFill>
                  <a:latin typeface="Atkinson Hyperlegible" pitchFamily="2" charset="0"/>
                  <a:ea typeface="Open Sans"/>
                  <a:cs typeface="Open Sans"/>
                </a:endParaRPr>
              </a:p>
            </p:txBody>
          </p:sp>
        </p:grpSp>
      </p:grpSp>
      <p:grpSp>
        <p:nvGrpSpPr>
          <p:cNvPr id="49" name="Group 48">
            <a:extLst>
              <a:ext uri="{FF2B5EF4-FFF2-40B4-BE49-F238E27FC236}">
                <a16:creationId xmlns:a16="http://schemas.microsoft.com/office/drawing/2014/main" id="{4C9BBDFA-D20E-60C8-A6F2-A386907E85E1}"/>
              </a:ext>
            </a:extLst>
          </p:cNvPr>
          <p:cNvGrpSpPr/>
          <p:nvPr/>
        </p:nvGrpSpPr>
        <p:grpSpPr>
          <a:xfrm>
            <a:off x="364508" y="4504425"/>
            <a:ext cx="4754880" cy="2011680"/>
            <a:chOff x="364508" y="4504425"/>
            <a:chExt cx="4754880" cy="2011680"/>
          </a:xfrm>
        </p:grpSpPr>
        <p:grpSp>
          <p:nvGrpSpPr>
            <p:cNvPr id="32" name="Group 31">
              <a:extLst>
                <a:ext uri="{FF2B5EF4-FFF2-40B4-BE49-F238E27FC236}">
                  <a16:creationId xmlns:a16="http://schemas.microsoft.com/office/drawing/2014/main" id="{8F0BD57F-E094-5D90-6350-4E6C943DFD1C}"/>
                </a:ext>
              </a:extLst>
            </p:cNvPr>
            <p:cNvGrpSpPr/>
            <p:nvPr/>
          </p:nvGrpSpPr>
          <p:grpSpPr>
            <a:xfrm>
              <a:off x="4387868" y="4956267"/>
              <a:ext cx="731520" cy="554000"/>
              <a:chOff x="4313726" y="4956267"/>
              <a:chExt cx="1054771" cy="554000"/>
            </a:xfrm>
          </p:grpSpPr>
          <p:cxnSp>
            <p:nvCxnSpPr>
              <p:cNvPr id="19" name="Straight Connector 18">
                <a:extLst>
                  <a:ext uri="{FF2B5EF4-FFF2-40B4-BE49-F238E27FC236}">
                    <a16:creationId xmlns:a16="http://schemas.microsoft.com/office/drawing/2014/main" id="{F3B3F78E-A056-C5ED-B176-72F859552565}"/>
                  </a:ext>
                </a:extLst>
              </p:cNvPr>
              <p:cNvCxnSpPr>
                <a:cxnSpLocks/>
              </p:cNvCxnSpPr>
              <p:nvPr/>
            </p:nvCxnSpPr>
            <p:spPr>
              <a:xfrm flipV="1">
                <a:off x="4313726" y="5510265"/>
                <a:ext cx="1054771"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A90311F-9EA8-2A77-84F6-A8E9E41BE797}"/>
                  </a:ext>
                </a:extLst>
              </p:cNvPr>
              <p:cNvCxnSpPr>
                <a:cxnSpLocks/>
              </p:cNvCxnSpPr>
              <p:nvPr/>
            </p:nvCxnSpPr>
            <p:spPr>
              <a:xfrm>
                <a:off x="5368496" y="4956267"/>
                <a:ext cx="0" cy="5540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7423AD51-930F-12D9-EF82-39EFDDF50568}"/>
                </a:ext>
              </a:extLst>
            </p:cNvPr>
            <p:cNvGrpSpPr/>
            <p:nvPr/>
          </p:nvGrpSpPr>
          <p:grpSpPr>
            <a:xfrm>
              <a:off x="364508" y="4504425"/>
              <a:ext cx="4023360" cy="2011680"/>
              <a:chOff x="290366" y="4504425"/>
              <a:chExt cx="4023360" cy="2011680"/>
            </a:xfrm>
          </p:grpSpPr>
          <p:sp>
            <p:nvSpPr>
              <p:cNvPr id="16" name="Rectangle: Top Corners Rounded 15">
                <a:extLst>
                  <a:ext uri="{FF2B5EF4-FFF2-40B4-BE49-F238E27FC236}">
                    <a16:creationId xmlns:a16="http://schemas.microsoft.com/office/drawing/2014/main" id="{28E93081-626B-0544-89E6-FDAB80106D49}"/>
                  </a:ext>
                </a:extLst>
              </p:cNvPr>
              <p:cNvSpPr/>
              <p:nvPr/>
            </p:nvSpPr>
            <p:spPr>
              <a:xfrm rot="5400000">
                <a:off x="1296206" y="3498585"/>
                <a:ext cx="2011680" cy="4023360"/>
              </a:xfrm>
              <a:prstGeom prst="round2SameRect">
                <a:avLst>
                  <a:gd name="adj1" fmla="val 8832"/>
                  <a:gd name="adj2" fmla="val 0"/>
                </a:avLst>
              </a:prstGeom>
              <a:solidFill>
                <a:srgbClr val="AD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5BA6FF6-831D-40C3-054A-BF4355BFD92F}"/>
                  </a:ext>
                </a:extLst>
              </p:cNvPr>
              <p:cNvSpPr txBox="1"/>
              <p:nvPr/>
            </p:nvSpPr>
            <p:spPr>
              <a:xfrm flipH="1">
                <a:off x="343187" y="4617713"/>
                <a:ext cx="3949986" cy="178510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latin typeface="Atkinson Hyperlegible" pitchFamily="2" charset="0"/>
                    <a:ea typeface="Open Sans"/>
                    <a:cs typeface="Open Sans"/>
                  </a:rPr>
                  <a:t>Humans excrete up to 80% of antimicrobials</a:t>
                </a:r>
                <a:r>
                  <a:rPr lang="en-US" sz="2200" b="1" dirty="0">
                    <a:solidFill>
                      <a:srgbClr val="212121"/>
                    </a:solidFill>
                    <a:latin typeface="Atkinson Hyperlegible" pitchFamily="2" charset="0"/>
                    <a:ea typeface="Open Sans"/>
                    <a:cs typeface="Open Sans"/>
                  </a:rPr>
                  <a:t> </a:t>
                </a:r>
                <a:r>
                  <a:rPr lang="en-US" sz="2200" dirty="0">
                    <a:solidFill>
                      <a:srgbClr val="212121"/>
                    </a:solidFill>
                    <a:latin typeface="Atkinson Hyperlegible" pitchFamily="2" charset="0"/>
                    <a:ea typeface="Open Sans"/>
                    <a:cs typeface="Open Sans"/>
                  </a:rPr>
                  <a:t>after ingestion, as well as resistant microbes and genes. All of this ends up in wastewater.</a:t>
                </a:r>
              </a:p>
            </p:txBody>
          </p:sp>
        </p:grpSp>
      </p:grpSp>
      <p:pic>
        <p:nvPicPr>
          <p:cNvPr id="4" name="09">
            <a:hlinkClick r:id="" action="ppaction://media"/>
            <a:extLst>
              <a:ext uri="{FF2B5EF4-FFF2-40B4-BE49-F238E27FC236}">
                <a16:creationId xmlns:a16="http://schemas.microsoft.com/office/drawing/2014/main" id="{482EB806-997E-448B-3372-C073B7ABB7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1266821197"/>
      </p:ext>
    </p:extLst>
  </p:cSld>
  <p:clrMapOvr>
    <a:masterClrMapping/>
  </p:clrMapOvr>
  <mc:AlternateContent xmlns:mc="http://schemas.openxmlformats.org/markup-compatibility/2006">
    <mc:Choice xmlns:p14="http://schemas.microsoft.com/office/powerpoint/2010/main" Requires="p14">
      <p:transition spd="slow" p14:dur="2000" advClick="0" advTm="43870"/>
    </mc:Choice>
    <mc:Fallback>
      <p:transition spd="slow" advClick="0" advTm="4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872" fill="hold"/>
                                        <p:tgtEl>
                                          <p:spTgt spid="4"/>
                                        </p:tgtEl>
                                      </p:cBhvr>
                                    </p:cmd>
                                  </p:childTnLst>
                                </p:cTn>
                              </p:par>
                              <p:par>
                                <p:cTn id="7" presetID="16" presetClass="entr" presetSubtype="37"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outVertical)">
                                      <p:cBhvr>
                                        <p:cTn id="9" dur="500"/>
                                        <p:tgtEl>
                                          <p:spTgt spid="12"/>
                                        </p:tgtEl>
                                      </p:cBhvr>
                                    </p:animEffect>
                                  </p:childTnLst>
                                </p:cTn>
                              </p:par>
                              <p:par>
                                <p:cTn id="10" presetID="22" presetClass="entr" presetSubtype="2" fill="hold" nodeType="withEffect">
                                  <p:stCondLst>
                                    <p:cond delay="250"/>
                                  </p:stCondLst>
                                  <p:childTnLst>
                                    <p:set>
                                      <p:cBhvr>
                                        <p:cTn id="11" dur="1" fill="hold">
                                          <p:stCondLst>
                                            <p:cond delay="0"/>
                                          </p:stCondLst>
                                        </p:cTn>
                                        <p:tgtEl>
                                          <p:spTgt spid="48"/>
                                        </p:tgtEl>
                                        <p:attrNameLst>
                                          <p:attrName>style.visibility</p:attrName>
                                        </p:attrNameLst>
                                      </p:cBhvr>
                                      <p:to>
                                        <p:strVal val="visible"/>
                                      </p:to>
                                    </p:set>
                                    <p:animEffect transition="in" filter="wipe(right)">
                                      <p:cBhvr>
                                        <p:cTn id="12" dur="500"/>
                                        <p:tgtEl>
                                          <p:spTgt spid="48"/>
                                        </p:tgtEl>
                                      </p:cBhvr>
                                    </p:animEffect>
                                  </p:childTnLst>
                                </p:cTn>
                              </p:par>
                              <p:par>
                                <p:cTn id="13" presetID="16" presetClass="entr" presetSubtype="37" fill="hold" grpId="0" nodeType="withEffect">
                                  <p:stCondLst>
                                    <p:cond delay="550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par>
                                <p:cTn id="16" presetID="22" presetClass="entr" presetSubtype="2" fill="hold" nodeType="withEffect">
                                  <p:stCondLst>
                                    <p:cond delay="5750"/>
                                  </p:stCondLst>
                                  <p:childTnLst>
                                    <p:set>
                                      <p:cBhvr>
                                        <p:cTn id="17" dur="1" fill="hold">
                                          <p:stCondLst>
                                            <p:cond delay="0"/>
                                          </p:stCondLst>
                                        </p:cTn>
                                        <p:tgtEl>
                                          <p:spTgt spid="49"/>
                                        </p:tgtEl>
                                        <p:attrNameLst>
                                          <p:attrName>style.visibility</p:attrName>
                                        </p:attrNameLst>
                                      </p:cBhvr>
                                      <p:to>
                                        <p:strVal val="visible"/>
                                      </p:to>
                                    </p:set>
                                    <p:animEffect transition="in" filter="wipe(right)">
                                      <p:cBhvr>
                                        <p:cTn id="18" dur="500"/>
                                        <p:tgtEl>
                                          <p:spTgt spid="49"/>
                                        </p:tgtEl>
                                      </p:cBhvr>
                                    </p:animEffect>
                                  </p:childTnLst>
                                </p:cTn>
                              </p:par>
                              <p:par>
                                <p:cTn id="19" presetID="16" presetClass="entr" presetSubtype="37" fill="hold" grpId="0" nodeType="withEffect">
                                  <p:stCondLst>
                                    <p:cond delay="19000"/>
                                  </p:stCondLst>
                                  <p:childTnLst>
                                    <p:set>
                                      <p:cBhvr>
                                        <p:cTn id="20" dur="1" fill="hold">
                                          <p:stCondLst>
                                            <p:cond delay="0"/>
                                          </p:stCondLst>
                                        </p:cTn>
                                        <p:tgtEl>
                                          <p:spTgt spid="65"/>
                                        </p:tgtEl>
                                        <p:attrNameLst>
                                          <p:attrName>style.visibility</p:attrName>
                                        </p:attrNameLst>
                                      </p:cBhvr>
                                      <p:to>
                                        <p:strVal val="visible"/>
                                      </p:to>
                                    </p:set>
                                    <p:animEffect transition="in" filter="barn(outVertical)">
                                      <p:cBhvr>
                                        <p:cTn id="21" dur="500"/>
                                        <p:tgtEl>
                                          <p:spTgt spid="65"/>
                                        </p:tgtEl>
                                      </p:cBhvr>
                                    </p:animEffect>
                                  </p:childTnLst>
                                </p:cTn>
                              </p:par>
                              <p:par>
                                <p:cTn id="22" presetID="22" presetClass="entr" presetSubtype="8" fill="hold" nodeType="withEffect">
                                  <p:stCondLst>
                                    <p:cond delay="1925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500"/>
                                        <p:tgtEl>
                                          <p:spTgt spid="50"/>
                                        </p:tgtEl>
                                      </p:cBhvr>
                                    </p:animEffect>
                                  </p:childTnLst>
                                </p:cTn>
                              </p:par>
                              <p:par>
                                <p:cTn id="25" presetID="16" presetClass="entr" presetSubtype="37" fill="hold" grpId="0" nodeType="withEffect">
                                  <p:stCondLst>
                                    <p:cond delay="26250"/>
                                  </p:stCondLst>
                                  <p:childTnLst>
                                    <p:set>
                                      <p:cBhvr>
                                        <p:cTn id="26" dur="1" fill="hold">
                                          <p:stCondLst>
                                            <p:cond delay="0"/>
                                          </p:stCondLst>
                                        </p:cTn>
                                        <p:tgtEl>
                                          <p:spTgt spid="66"/>
                                        </p:tgtEl>
                                        <p:attrNameLst>
                                          <p:attrName>style.visibility</p:attrName>
                                        </p:attrNameLst>
                                      </p:cBhvr>
                                      <p:to>
                                        <p:strVal val="visible"/>
                                      </p:to>
                                    </p:set>
                                    <p:animEffect transition="in" filter="barn(outVertical)">
                                      <p:cBhvr>
                                        <p:cTn id="27" dur="500"/>
                                        <p:tgtEl>
                                          <p:spTgt spid="66"/>
                                        </p:tgtEl>
                                      </p:cBhvr>
                                    </p:animEffect>
                                  </p:childTnLst>
                                </p:cTn>
                              </p:par>
                              <p:par>
                                <p:cTn id="28" presetID="22" presetClass="entr" presetSubtype="8" fill="hold" nodeType="withEffect">
                                  <p:stCondLst>
                                    <p:cond delay="2650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par>
                                <p:cTn id="31" presetID="2" presetClass="exit" presetSubtype="2" fill="hold" nodeType="withEffect">
                                  <p:stCondLst>
                                    <p:cond delay="43870"/>
                                  </p:stCondLst>
                                  <p:childTnLst>
                                    <p:anim calcmode="lin" valueType="num">
                                      <p:cBhvr additive="base">
                                        <p:cTn id="32" dur="500"/>
                                        <p:tgtEl>
                                          <p:spTgt spid="50"/>
                                        </p:tgtEl>
                                        <p:attrNameLst>
                                          <p:attrName>ppt_x</p:attrName>
                                        </p:attrNameLst>
                                      </p:cBhvr>
                                      <p:tavLst>
                                        <p:tav tm="0">
                                          <p:val>
                                            <p:strVal val="ppt_x"/>
                                          </p:val>
                                        </p:tav>
                                        <p:tav tm="100000">
                                          <p:val>
                                            <p:strVal val="1+ppt_w/2"/>
                                          </p:val>
                                        </p:tav>
                                      </p:tavLst>
                                    </p:anim>
                                    <p:anim calcmode="lin" valueType="num">
                                      <p:cBhvr additive="base">
                                        <p:cTn id="33" dur="500"/>
                                        <p:tgtEl>
                                          <p:spTgt spid="50"/>
                                        </p:tgtEl>
                                        <p:attrNameLst>
                                          <p:attrName>ppt_y</p:attrName>
                                        </p:attrNameLst>
                                      </p:cBhvr>
                                      <p:tavLst>
                                        <p:tav tm="0">
                                          <p:val>
                                            <p:strVal val="ppt_y"/>
                                          </p:val>
                                        </p:tav>
                                        <p:tav tm="100000">
                                          <p:val>
                                            <p:strVal val="ppt_y"/>
                                          </p:val>
                                        </p:tav>
                                      </p:tavLst>
                                    </p:anim>
                                    <p:set>
                                      <p:cBhvr>
                                        <p:cTn id="34" dur="1" fill="hold">
                                          <p:stCondLst>
                                            <p:cond delay="499"/>
                                          </p:stCondLst>
                                        </p:cTn>
                                        <p:tgtEl>
                                          <p:spTgt spid="50"/>
                                        </p:tgtEl>
                                        <p:attrNameLst>
                                          <p:attrName>style.visibility</p:attrName>
                                        </p:attrNameLst>
                                      </p:cBhvr>
                                      <p:to>
                                        <p:strVal val="hidden"/>
                                      </p:to>
                                    </p:set>
                                  </p:childTnLst>
                                </p:cTn>
                              </p:par>
                              <p:par>
                                <p:cTn id="35" presetID="2" presetClass="exit" presetSubtype="2" fill="hold" nodeType="withEffect">
                                  <p:stCondLst>
                                    <p:cond delay="43870"/>
                                  </p:stCondLst>
                                  <p:childTnLst>
                                    <p:anim calcmode="lin" valueType="num">
                                      <p:cBhvr additive="base">
                                        <p:cTn id="36" dur="500"/>
                                        <p:tgtEl>
                                          <p:spTgt spid="51"/>
                                        </p:tgtEl>
                                        <p:attrNameLst>
                                          <p:attrName>ppt_x</p:attrName>
                                        </p:attrNameLst>
                                      </p:cBhvr>
                                      <p:tavLst>
                                        <p:tav tm="0">
                                          <p:val>
                                            <p:strVal val="ppt_x"/>
                                          </p:val>
                                        </p:tav>
                                        <p:tav tm="100000">
                                          <p:val>
                                            <p:strVal val="1+ppt_w/2"/>
                                          </p:val>
                                        </p:tav>
                                      </p:tavLst>
                                    </p:anim>
                                    <p:anim calcmode="lin" valueType="num">
                                      <p:cBhvr additive="base">
                                        <p:cTn id="37" dur="500"/>
                                        <p:tgtEl>
                                          <p:spTgt spid="51"/>
                                        </p:tgtEl>
                                        <p:attrNameLst>
                                          <p:attrName>ppt_y</p:attrName>
                                        </p:attrNameLst>
                                      </p:cBhvr>
                                      <p:tavLst>
                                        <p:tav tm="0">
                                          <p:val>
                                            <p:strVal val="ppt_y"/>
                                          </p:val>
                                        </p:tav>
                                        <p:tav tm="100000">
                                          <p:val>
                                            <p:strVal val="ppt_y"/>
                                          </p:val>
                                        </p:tav>
                                      </p:tavLst>
                                    </p:anim>
                                    <p:set>
                                      <p:cBhvr>
                                        <p:cTn id="38" dur="1" fill="hold">
                                          <p:stCondLst>
                                            <p:cond delay="499"/>
                                          </p:stCondLst>
                                        </p:cTn>
                                        <p:tgtEl>
                                          <p:spTgt spid="51"/>
                                        </p:tgtEl>
                                        <p:attrNameLst>
                                          <p:attrName>style.visibility</p:attrName>
                                        </p:attrNameLst>
                                      </p:cBhvr>
                                      <p:to>
                                        <p:strVal val="hidden"/>
                                      </p:to>
                                    </p:set>
                                  </p:childTnLst>
                                </p:cTn>
                              </p:par>
                              <p:par>
                                <p:cTn id="39" presetID="2" presetClass="exit" presetSubtype="8" fill="hold" nodeType="withEffect">
                                  <p:stCondLst>
                                    <p:cond delay="43870"/>
                                  </p:stCondLst>
                                  <p:childTnLst>
                                    <p:anim calcmode="lin" valueType="num">
                                      <p:cBhvr additive="base">
                                        <p:cTn id="40" dur="500"/>
                                        <p:tgtEl>
                                          <p:spTgt spid="48"/>
                                        </p:tgtEl>
                                        <p:attrNameLst>
                                          <p:attrName>ppt_x</p:attrName>
                                        </p:attrNameLst>
                                      </p:cBhvr>
                                      <p:tavLst>
                                        <p:tav tm="0">
                                          <p:val>
                                            <p:strVal val="ppt_x"/>
                                          </p:val>
                                        </p:tav>
                                        <p:tav tm="100000">
                                          <p:val>
                                            <p:strVal val="0-ppt_w/2"/>
                                          </p:val>
                                        </p:tav>
                                      </p:tavLst>
                                    </p:anim>
                                    <p:anim calcmode="lin" valueType="num">
                                      <p:cBhvr additive="base">
                                        <p:cTn id="41" dur="500"/>
                                        <p:tgtEl>
                                          <p:spTgt spid="48"/>
                                        </p:tgtEl>
                                        <p:attrNameLst>
                                          <p:attrName>ppt_y</p:attrName>
                                        </p:attrNameLst>
                                      </p:cBhvr>
                                      <p:tavLst>
                                        <p:tav tm="0">
                                          <p:val>
                                            <p:strVal val="ppt_y"/>
                                          </p:val>
                                        </p:tav>
                                        <p:tav tm="100000">
                                          <p:val>
                                            <p:strVal val="ppt_y"/>
                                          </p:val>
                                        </p:tav>
                                      </p:tavLst>
                                    </p:anim>
                                    <p:set>
                                      <p:cBhvr>
                                        <p:cTn id="42" dur="1" fill="hold">
                                          <p:stCondLst>
                                            <p:cond delay="499"/>
                                          </p:stCondLst>
                                        </p:cTn>
                                        <p:tgtEl>
                                          <p:spTgt spid="48"/>
                                        </p:tgtEl>
                                        <p:attrNameLst>
                                          <p:attrName>style.visibility</p:attrName>
                                        </p:attrNameLst>
                                      </p:cBhvr>
                                      <p:to>
                                        <p:strVal val="hidden"/>
                                      </p:to>
                                    </p:set>
                                  </p:childTnLst>
                                </p:cTn>
                              </p:par>
                              <p:par>
                                <p:cTn id="43" presetID="2" presetClass="exit" presetSubtype="8" fill="hold" nodeType="withEffect">
                                  <p:stCondLst>
                                    <p:cond delay="43870"/>
                                  </p:stCondLst>
                                  <p:childTnLst>
                                    <p:anim calcmode="lin" valueType="num">
                                      <p:cBhvr additive="base">
                                        <p:cTn id="44" dur="500"/>
                                        <p:tgtEl>
                                          <p:spTgt spid="49"/>
                                        </p:tgtEl>
                                        <p:attrNameLst>
                                          <p:attrName>ppt_x</p:attrName>
                                        </p:attrNameLst>
                                      </p:cBhvr>
                                      <p:tavLst>
                                        <p:tav tm="0">
                                          <p:val>
                                            <p:strVal val="ppt_x"/>
                                          </p:val>
                                        </p:tav>
                                        <p:tav tm="100000">
                                          <p:val>
                                            <p:strVal val="0-ppt_w/2"/>
                                          </p:val>
                                        </p:tav>
                                      </p:tavLst>
                                    </p:anim>
                                    <p:anim calcmode="lin" valueType="num">
                                      <p:cBhvr additive="base">
                                        <p:cTn id="45" dur="500"/>
                                        <p:tgtEl>
                                          <p:spTgt spid="49"/>
                                        </p:tgtEl>
                                        <p:attrNameLst>
                                          <p:attrName>ppt_y</p:attrName>
                                        </p:attrNameLst>
                                      </p:cBhvr>
                                      <p:tavLst>
                                        <p:tav tm="0">
                                          <p:val>
                                            <p:strVal val="ppt_y"/>
                                          </p:val>
                                        </p:tav>
                                        <p:tav tm="100000">
                                          <p:val>
                                            <p:strVal val="ppt_y"/>
                                          </p:val>
                                        </p:tav>
                                      </p:tavLst>
                                    </p:anim>
                                    <p:set>
                                      <p:cBhvr>
                                        <p:cTn id="46" dur="1" fill="hold">
                                          <p:stCondLst>
                                            <p:cond delay="499"/>
                                          </p:stCondLst>
                                        </p:cTn>
                                        <p:tgtEl>
                                          <p:spTgt spid="49"/>
                                        </p:tgtEl>
                                        <p:attrNameLst>
                                          <p:attrName>style.visibility</p:attrName>
                                        </p:attrNameLst>
                                      </p:cBhvr>
                                      <p:to>
                                        <p:strVal val="hidden"/>
                                      </p:to>
                                    </p:set>
                                  </p:childTnLst>
                                </p:cTn>
                              </p:par>
                              <p:par>
                                <p:cTn id="47" presetID="53" presetClass="exit" presetSubtype="32" fill="hold" nodeType="withEffect">
                                  <p:stCondLst>
                                    <p:cond delay="43870"/>
                                  </p:stCondLst>
                                  <p:childTnLst>
                                    <p:anim calcmode="lin" valueType="num">
                                      <p:cBhvr>
                                        <p:cTn id="48" dur="500"/>
                                        <p:tgtEl>
                                          <p:spTgt spid="3"/>
                                        </p:tgtEl>
                                        <p:attrNameLst>
                                          <p:attrName>ppt_w</p:attrName>
                                        </p:attrNameLst>
                                      </p:cBhvr>
                                      <p:tavLst>
                                        <p:tav tm="0">
                                          <p:val>
                                            <p:strVal val="ppt_w"/>
                                          </p:val>
                                        </p:tav>
                                        <p:tav tm="100000">
                                          <p:val>
                                            <p:fltVal val="0"/>
                                          </p:val>
                                        </p:tav>
                                      </p:tavLst>
                                    </p:anim>
                                    <p:anim calcmode="lin" valueType="num">
                                      <p:cBhvr>
                                        <p:cTn id="49" dur="500"/>
                                        <p:tgtEl>
                                          <p:spTgt spid="3"/>
                                        </p:tgtEl>
                                        <p:attrNameLst>
                                          <p:attrName>ppt_h</p:attrName>
                                        </p:attrNameLst>
                                      </p:cBhvr>
                                      <p:tavLst>
                                        <p:tav tm="0">
                                          <p:val>
                                            <p:strVal val="ppt_h"/>
                                          </p:val>
                                        </p:tav>
                                        <p:tav tm="100000">
                                          <p:val>
                                            <p:fltVal val="0"/>
                                          </p:val>
                                        </p:tav>
                                      </p:tavLst>
                                    </p:anim>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2" presetClass="exit" presetSubtype="8" fill="hold" grpId="1" nodeType="withEffect">
                                  <p:stCondLst>
                                    <p:cond delay="43870"/>
                                  </p:stCondLst>
                                  <p:childTnLst>
                                    <p:anim calcmode="lin" valueType="num">
                                      <p:cBhvr additive="base">
                                        <p:cTn id="53" dur="500"/>
                                        <p:tgtEl>
                                          <p:spTgt spid="12"/>
                                        </p:tgtEl>
                                        <p:attrNameLst>
                                          <p:attrName>ppt_x</p:attrName>
                                        </p:attrNameLst>
                                      </p:cBhvr>
                                      <p:tavLst>
                                        <p:tav tm="0">
                                          <p:val>
                                            <p:strVal val="ppt_x"/>
                                          </p:val>
                                        </p:tav>
                                        <p:tav tm="100000">
                                          <p:val>
                                            <p:strVal val="0-ppt_w/2"/>
                                          </p:val>
                                        </p:tav>
                                      </p:tavLst>
                                    </p:anim>
                                    <p:anim calcmode="lin" valueType="num">
                                      <p:cBhvr additive="base">
                                        <p:cTn id="54" dur="500"/>
                                        <p:tgtEl>
                                          <p:spTgt spid="12"/>
                                        </p:tgtEl>
                                        <p:attrNameLst>
                                          <p:attrName>ppt_y</p:attrName>
                                        </p:attrNameLst>
                                      </p:cBhvr>
                                      <p:tavLst>
                                        <p:tav tm="0">
                                          <p:val>
                                            <p:strVal val="ppt_y"/>
                                          </p:val>
                                        </p:tav>
                                        <p:tav tm="100000">
                                          <p:val>
                                            <p:strVal val="ppt_y"/>
                                          </p:val>
                                        </p:tav>
                                      </p:tavLst>
                                    </p:anim>
                                    <p:set>
                                      <p:cBhvr>
                                        <p:cTn id="55" dur="1" fill="hold">
                                          <p:stCondLst>
                                            <p:cond delay="499"/>
                                          </p:stCondLst>
                                        </p:cTn>
                                        <p:tgtEl>
                                          <p:spTgt spid="12"/>
                                        </p:tgtEl>
                                        <p:attrNameLst>
                                          <p:attrName>style.visibility</p:attrName>
                                        </p:attrNameLst>
                                      </p:cBhvr>
                                      <p:to>
                                        <p:strVal val="hidden"/>
                                      </p:to>
                                    </p:set>
                                  </p:childTnLst>
                                </p:cTn>
                              </p:par>
                              <p:par>
                                <p:cTn id="56" presetID="2" presetClass="exit" presetSubtype="8" fill="hold" grpId="1" nodeType="withEffect">
                                  <p:stCondLst>
                                    <p:cond delay="43870"/>
                                  </p:stCondLst>
                                  <p:childTnLst>
                                    <p:anim calcmode="lin" valueType="num">
                                      <p:cBhvr additive="base">
                                        <p:cTn id="57" dur="500"/>
                                        <p:tgtEl>
                                          <p:spTgt spid="13"/>
                                        </p:tgtEl>
                                        <p:attrNameLst>
                                          <p:attrName>ppt_x</p:attrName>
                                        </p:attrNameLst>
                                      </p:cBhvr>
                                      <p:tavLst>
                                        <p:tav tm="0">
                                          <p:val>
                                            <p:strVal val="ppt_x"/>
                                          </p:val>
                                        </p:tav>
                                        <p:tav tm="100000">
                                          <p:val>
                                            <p:strVal val="0-ppt_w/2"/>
                                          </p:val>
                                        </p:tav>
                                      </p:tavLst>
                                    </p:anim>
                                    <p:anim calcmode="lin" valueType="num">
                                      <p:cBhvr additive="base">
                                        <p:cTn id="58" dur="500"/>
                                        <p:tgtEl>
                                          <p:spTgt spid="13"/>
                                        </p:tgtEl>
                                        <p:attrNameLst>
                                          <p:attrName>ppt_y</p:attrName>
                                        </p:attrNameLst>
                                      </p:cBhvr>
                                      <p:tavLst>
                                        <p:tav tm="0">
                                          <p:val>
                                            <p:strVal val="ppt_y"/>
                                          </p:val>
                                        </p:tav>
                                        <p:tav tm="100000">
                                          <p:val>
                                            <p:strVal val="ppt_y"/>
                                          </p:val>
                                        </p:tav>
                                      </p:tavLst>
                                    </p:anim>
                                    <p:set>
                                      <p:cBhvr>
                                        <p:cTn id="59" dur="1" fill="hold">
                                          <p:stCondLst>
                                            <p:cond delay="499"/>
                                          </p:stCondLst>
                                        </p:cTn>
                                        <p:tgtEl>
                                          <p:spTgt spid="13"/>
                                        </p:tgtEl>
                                        <p:attrNameLst>
                                          <p:attrName>style.visibility</p:attrName>
                                        </p:attrNameLst>
                                      </p:cBhvr>
                                      <p:to>
                                        <p:strVal val="hidden"/>
                                      </p:to>
                                    </p:set>
                                  </p:childTnLst>
                                </p:cTn>
                              </p:par>
                              <p:par>
                                <p:cTn id="60" presetID="2" presetClass="exit" presetSubtype="2" fill="hold" grpId="1" nodeType="withEffect">
                                  <p:stCondLst>
                                    <p:cond delay="43870"/>
                                  </p:stCondLst>
                                  <p:childTnLst>
                                    <p:anim calcmode="lin" valueType="num">
                                      <p:cBhvr additive="base">
                                        <p:cTn id="61" dur="500"/>
                                        <p:tgtEl>
                                          <p:spTgt spid="65"/>
                                        </p:tgtEl>
                                        <p:attrNameLst>
                                          <p:attrName>ppt_x</p:attrName>
                                        </p:attrNameLst>
                                      </p:cBhvr>
                                      <p:tavLst>
                                        <p:tav tm="0">
                                          <p:val>
                                            <p:strVal val="ppt_x"/>
                                          </p:val>
                                        </p:tav>
                                        <p:tav tm="100000">
                                          <p:val>
                                            <p:strVal val="1+ppt_w/2"/>
                                          </p:val>
                                        </p:tav>
                                      </p:tavLst>
                                    </p:anim>
                                    <p:anim calcmode="lin" valueType="num">
                                      <p:cBhvr additive="base">
                                        <p:cTn id="62" dur="500"/>
                                        <p:tgtEl>
                                          <p:spTgt spid="65"/>
                                        </p:tgtEl>
                                        <p:attrNameLst>
                                          <p:attrName>ppt_y</p:attrName>
                                        </p:attrNameLst>
                                      </p:cBhvr>
                                      <p:tavLst>
                                        <p:tav tm="0">
                                          <p:val>
                                            <p:strVal val="ppt_y"/>
                                          </p:val>
                                        </p:tav>
                                        <p:tav tm="100000">
                                          <p:val>
                                            <p:strVal val="ppt_y"/>
                                          </p:val>
                                        </p:tav>
                                      </p:tavLst>
                                    </p:anim>
                                    <p:set>
                                      <p:cBhvr>
                                        <p:cTn id="63" dur="1" fill="hold">
                                          <p:stCondLst>
                                            <p:cond delay="499"/>
                                          </p:stCondLst>
                                        </p:cTn>
                                        <p:tgtEl>
                                          <p:spTgt spid="65"/>
                                        </p:tgtEl>
                                        <p:attrNameLst>
                                          <p:attrName>style.visibility</p:attrName>
                                        </p:attrNameLst>
                                      </p:cBhvr>
                                      <p:to>
                                        <p:strVal val="hidden"/>
                                      </p:to>
                                    </p:set>
                                  </p:childTnLst>
                                </p:cTn>
                              </p:par>
                              <p:par>
                                <p:cTn id="64" presetID="2" presetClass="exit" presetSubtype="2" fill="hold" grpId="1" nodeType="withEffect">
                                  <p:stCondLst>
                                    <p:cond delay="43870"/>
                                  </p:stCondLst>
                                  <p:childTnLst>
                                    <p:anim calcmode="lin" valueType="num">
                                      <p:cBhvr additive="base">
                                        <p:cTn id="65" dur="500"/>
                                        <p:tgtEl>
                                          <p:spTgt spid="66"/>
                                        </p:tgtEl>
                                        <p:attrNameLst>
                                          <p:attrName>ppt_x</p:attrName>
                                        </p:attrNameLst>
                                      </p:cBhvr>
                                      <p:tavLst>
                                        <p:tav tm="0">
                                          <p:val>
                                            <p:strVal val="ppt_x"/>
                                          </p:val>
                                        </p:tav>
                                        <p:tav tm="100000">
                                          <p:val>
                                            <p:strVal val="1+ppt_w/2"/>
                                          </p:val>
                                        </p:tav>
                                      </p:tavLst>
                                    </p:anim>
                                    <p:anim calcmode="lin" valueType="num">
                                      <p:cBhvr additive="base">
                                        <p:cTn id="66" dur="500"/>
                                        <p:tgtEl>
                                          <p:spTgt spid="66"/>
                                        </p:tgtEl>
                                        <p:attrNameLst>
                                          <p:attrName>ppt_y</p:attrName>
                                        </p:attrNameLst>
                                      </p:cBhvr>
                                      <p:tavLst>
                                        <p:tav tm="0">
                                          <p:val>
                                            <p:strVal val="ppt_y"/>
                                          </p:val>
                                        </p:tav>
                                        <p:tav tm="100000">
                                          <p:val>
                                            <p:strVal val="ppt_y"/>
                                          </p:val>
                                        </p:tav>
                                      </p:tavLst>
                                    </p:anim>
                                    <p:set>
                                      <p:cBhvr>
                                        <p:cTn id="67" dur="1" fill="hold">
                                          <p:stCondLst>
                                            <p:cond delay="499"/>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65" grpId="0" animBg="1"/>
      <p:bldP spid="65" grpId="1" animBg="1"/>
      <p:bldP spid="66" grpId="0" animBg="1"/>
      <p:bldP spid="66" grpId="1" animBg="1"/>
      <p:bldP spid="12" grpId="0" animBg="1"/>
      <p:bldP spid="12" grpId="1" animBg="1"/>
      <p:bldP spid="13" grpId="0" animBg="1"/>
      <p:bldP spid="1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lIns="91440" tIns="45720" rIns="91440" bIns="45720" anchor="t">
        <a:normAutofit fontScale="70000" lnSpcReduction="20000"/>
      </a:bodyPr>
      <a:lstStyle>
        <a:defPPr marL="342900" indent="-342900" algn="l">
          <a:lnSpc>
            <a:spcPct val="120000"/>
          </a:lnSpc>
          <a:defRPr sz="2400" smtClean="0">
            <a:solidFill>
              <a:srgbClr val="0D0D0D"/>
            </a:solidFill>
            <a:latin typeface="Arial"/>
            <a:cs typeface="Arial"/>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7340</TotalTime>
  <Words>5030</Words>
  <Application>Microsoft Office PowerPoint</Application>
  <PresentationFormat>Widescreen</PresentationFormat>
  <Paragraphs>331</Paragraphs>
  <Slides>24</Slides>
  <Notes>24</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Aptos Display</vt:lpstr>
      <vt:lpstr>Arial</vt:lpstr>
      <vt:lpstr>Atkinson Hyperlegible</vt:lpstr>
      <vt:lpstr>Calibri</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ARONOVA, Daria</cp:lastModifiedBy>
  <cp:revision>1022</cp:revision>
  <dcterms:created xsi:type="dcterms:W3CDTF">2024-03-28T15:53:21Z</dcterms:created>
  <dcterms:modified xsi:type="dcterms:W3CDTF">2025-02-11T12:58:40Z</dcterms:modified>
</cp:coreProperties>
</file>