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40" r:id="rId2"/>
  </p:sldMasterIdLst>
  <p:notesMasterIdLst>
    <p:notesMasterId r:id="rId52"/>
  </p:notesMasterIdLst>
  <p:sldIdLst>
    <p:sldId id="256" r:id="rId3"/>
    <p:sldId id="2147474454" r:id="rId4"/>
    <p:sldId id="2147474453" r:id="rId5"/>
    <p:sldId id="2147481551" r:id="rId6"/>
    <p:sldId id="2147474404" r:id="rId7"/>
    <p:sldId id="2147474452" r:id="rId8"/>
    <p:sldId id="2284" r:id="rId9"/>
    <p:sldId id="2147474458" r:id="rId10"/>
    <p:sldId id="2147474450" r:id="rId11"/>
    <p:sldId id="2147474459" r:id="rId12"/>
    <p:sldId id="2147474460" r:id="rId13"/>
    <p:sldId id="375" r:id="rId14"/>
    <p:sldId id="2147474461" r:id="rId15"/>
    <p:sldId id="1066" r:id="rId16"/>
    <p:sldId id="2147474462" r:id="rId17"/>
    <p:sldId id="2147481548" r:id="rId18"/>
    <p:sldId id="2147474389" r:id="rId19"/>
    <p:sldId id="2147481547" r:id="rId20"/>
    <p:sldId id="364" r:id="rId21"/>
    <p:sldId id="2147474414" r:id="rId22"/>
    <p:sldId id="1364" r:id="rId23"/>
    <p:sldId id="2147481552" r:id="rId24"/>
    <p:sldId id="2147474429" r:id="rId25"/>
    <p:sldId id="2147474457" r:id="rId26"/>
    <p:sldId id="257" r:id="rId27"/>
    <p:sldId id="296" r:id="rId28"/>
    <p:sldId id="273" r:id="rId29"/>
    <p:sldId id="297" r:id="rId30"/>
    <p:sldId id="298" r:id="rId31"/>
    <p:sldId id="285" r:id="rId32"/>
    <p:sldId id="286" r:id="rId33"/>
    <p:sldId id="287" r:id="rId34"/>
    <p:sldId id="288" r:id="rId35"/>
    <p:sldId id="289" r:id="rId36"/>
    <p:sldId id="294" r:id="rId37"/>
    <p:sldId id="293" r:id="rId38"/>
    <p:sldId id="295" r:id="rId39"/>
    <p:sldId id="290" r:id="rId40"/>
    <p:sldId id="292" r:id="rId41"/>
    <p:sldId id="291" r:id="rId42"/>
    <p:sldId id="265" r:id="rId43"/>
    <p:sldId id="2147474456" r:id="rId44"/>
    <p:sldId id="2147481550" r:id="rId45"/>
    <p:sldId id="263" r:id="rId46"/>
    <p:sldId id="261" r:id="rId47"/>
    <p:sldId id="358" r:id="rId48"/>
    <p:sldId id="359" r:id="rId49"/>
    <p:sldId id="360" r:id="rId50"/>
    <p:sldId id="2147474455"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BE59AF-7F7D-5E71-9F90-069AACC38560}" name="Rory Moses McKeown" initials="RM" userId="923898dd5eed048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B57877-6866-46C5-B5CF-A6260C2251E7}" v="619" dt="2026-05-27T03:34:22.5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5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8/10/relationships/authors" Targe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microsoft.com/office/2016/11/relationships/changesInfo" Target="changesInfos/changesInfo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YTER, Arabella" userId="3f869315-9ca2-47e4-8f1e-a9726db5de88" providerId="ADAL" clId="{E9B57877-6866-46C5-B5CF-A6260C2251E7}"/>
    <pc:docChg chg="undo custSel addSld delSld modSld delMainMaster modMainMaster">
      <pc:chgData name="HAYTER, Arabella" userId="3f869315-9ca2-47e4-8f1e-a9726db5de88" providerId="ADAL" clId="{E9B57877-6866-46C5-B5CF-A6260C2251E7}" dt="2026-05-27T03:34:31.091" v="1300" actId="1076"/>
      <pc:docMkLst>
        <pc:docMk/>
      </pc:docMkLst>
      <pc:sldChg chg="delSp modSp delDesignElem">
        <pc:chgData name="HAYTER, Arabella" userId="3f869315-9ca2-47e4-8f1e-a9726db5de88" providerId="ADAL" clId="{E9B57877-6866-46C5-B5CF-A6260C2251E7}" dt="2026-05-27T03:19:49.583" v="1112"/>
        <pc:sldMkLst>
          <pc:docMk/>
          <pc:sldMk cId="1932286577" sldId="256"/>
        </pc:sldMkLst>
        <pc:spChg chg="mod">
          <ac:chgData name="HAYTER, Arabella" userId="3f869315-9ca2-47e4-8f1e-a9726db5de88" providerId="ADAL" clId="{E9B57877-6866-46C5-B5CF-A6260C2251E7}" dt="2026-05-26T03:47:38.444" v="36" actId="6549"/>
          <ac:spMkLst>
            <pc:docMk/>
            <pc:sldMk cId="1932286577" sldId="256"/>
            <ac:spMk id="3" creationId="{CD4244F6-15CD-0A26-8C7F-132B6DDBAFFD}"/>
          </ac:spMkLst>
        </pc:spChg>
        <pc:spChg chg="mod">
          <ac:chgData name="HAYTER, Arabella" userId="3f869315-9ca2-47e4-8f1e-a9726db5de88" providerId="ADAL" clId="{E9B57877-6866-46C5-B5CF-A6260C2251E7}" dt="2026-05-26T03:47:46.280" v="53" actId="6549"/>
          <ac:spMkLst>
            <pc:docMk/>
            <pc:sldMk cId="1932286577" sldId="256"/>
            <ac:spMk id="6" creationId="{7A46EF9D-718E-6F38-9CB8-91DD35C7F48F}"/>
          </ac:spMkLst>
        </pc:spChg>
        <pc:spChg chg="del">
          <ac:chgData name="HAYTER, Arabella" userId="3f869315-9ca2-47e4-8f1e-a9726db5de88" providerId="ADAL" clId="{E9B57877-6866-46C5-B5CF-A6260C2251E7}" dt="2026-05-27T03:19:49.583" v="1112"/>
          <ac:spMkLst>
            <pc:docMk/>
            <pc:sldMk cId="1932286577" sldId="256"/>
            <ac:spMk id="10" creationId="{9B7AD9F6-8CE7-4299-8FC6-328F4DCD3FF9}"/>
          </ac:spMkLst>
        </pc:spChg>
        <pc:spChg chg="del">
          <ac:chgData name="HAYTER, Arabella" userId="3f869315-9ca2-47e4-8f1e-a9726db5de88" providerId="ADAL" clId="{E9B57877-6866-46C5-B5CF-A6260C2251E7}" dt="2026-05-27T03:19:49.583" v="1112"/>
          <ac:spMkLst>
            <pc:docMk/>
            <pc:sldMk cId="1932286577" sldId="256"/>
            <ac:spMk id="12" creationId="{F49775AF-8896-43EE-92C6-83497D6DC56F}"/>
          </ac:spMkLst>
        </pc:spChg>
      </pc:sldChg>
      <pc:sldChg chg="mod modShow">
        <pc:chgData name="HAYTER, Arabella" userId="3f869315-9ca2-47e4-8f1e-a9726db5de88" providerId="ADAL" clId="{E9B57877-6866-46C5-B5CF-A6260C2251E7}" dt="2026-05-27T03:09:48.793" v="877" actId="729"/>
        <pc:sldMkLst>
          <pc:docMk/>
          <pc:sldMk cId="3771305180" sldId="263"/>
        </pc:sldMkLst>
      </pc:sldChg>
      <pc:sldChg chg="del">
        <pc:chgData name="HAYTER, Arabella" userId="3f869315-9ca2-47e4-8f1e-a9726db5de88" providerId="ADAL" clId="{E9B57877-6866-46C5-B5CF-A6260C2251E7}" dt="2026-05-26T03:56:16.385" v="444" actId="47"/>
        <pc:sldMkLst>
          <pc:docMk/>
          <pc:sldMk cId="0" sldId="279"/>
        </pc:sldMkLst>
      </pc:sldChg>
      <pc:sldChg chg="addSp delSp modSp mod">
        <pc:chgData name="HAYTER, Arabella" userId="3f869315-9ca2-47e4-8f1e-a9726db5de88" providerId="ADAL" clId="{E9B57877-6866-46C5-B5CF-A6260C2251E7}" dt="2026-05-27T03:19:41.827" v="1107" actId="1076"/>
        <pc:sldMkLst>
          <pc:docMk/>
          <pc:sldMk cId="2840990617" sldId="364"/>
        </pc:sldMkLst>
        <pc:spChg chg="mod">
          <ac:chgData name="HAYTER, Arabella" userId="3f869315-9ca2-47e4-8f1e-a9726db5de88" providerId="ADAL" clId="{E9B57877-6866-46C5-B5CF-A6260C2251E7}" dt="2026-05-27T03:18:31.882" v="1094" actId="1076"/>
          <ac:spMkLst>
            <pc:docMk/>
            <pc:sldMk cId="2840990617" sldId="364"/>
            <ac:spMk id="16" creationId="{5DEC11C7-2A00-F64E-EDDE-EE651CB32A62}"/>
          </ac:spMkLst>
        </pc:spChg>
        <pc:picChg chg="add mod">
          <ac:chgData name="HAYTER, Arabella" userId="3f869315-9ca2-47e4-8f1e-a9726db5de88" providerId="ADAL" clId="{E9B57877-6866-46C5-B5CF-A6260C2251E7}" dt="2026-05-27T03:19:41.827" v="1107" actId="1076"/>
          <ac:picMkLst>
            <pc:docMk/>
            <pc:sldMk cId="2840990617" sldId="364"/>
            <ac:picMk id="4" creationId="{22D675F0-7152-9E98-F114-5F9B929EB8C1}"/>
          </ac:picMkLst>
        </pc:picChg>
        <pc:picChg chg="mod">
          <ac:chgData name="HAYTER, Arabella" userId="3f869315-9ca2-47e4-8f1e-a9726db5de88" providerId="ADAL" clId="{E9B57877-6866-46C5-B5CF-A6260C2251E7}" dt="2026-05-27T03:18:26.425" v="1093" actId="1076"/>
          <ac:picMkLst>
            <pc:docMk/>
            <pc:sldMk cId="2840990617" sldId="364"/>
            <ac:picMk id="5" creationId="{342DC680-4C08-82B8-D0A1-339411DF1B52}"/>
          </ac:picMkLst>
        </pc:picChg>
        <pc:picChg chg="del">
          <ac:chgData name="HAYTER, Arabella" userId="3f869315-9ca2-47e4-8f1e-a9726db5de88" providerId="ADAL" clId="{E9B57877-6866-46C5-B5CF-A6260C2251E7}" dt="2026-05-27T03:18:40.010" v="1095" actId="478"/>
          <ac:picMkLst>
            <pc:docMk/>
            <pc:sldMk cId="2840990617" sldId="364"/>
            <ac:picMk id="9" creationId="{FE4827BB-35DB-8337-0841-56A2C88160CF}"/>
          </ac:picMkLst>
        </pc:picChg>
        <pc:picChg chg="mod">
          <ac:chgData name="HAYTER, Arabella" userId="3f869315-9ca2-47e4-8f1e-a9726db5de88" providerId="ADAL" clId="{E9B57877-6866-46C5-B5CF-A6260C2251E7}" dt="2026-05-27T03:19:29.467" v="1105" actId="1076"/>
          <ac:picMkLst>
            <pc:docMk/>
            <pc:sldMk cId="2840990617" sldId="364"/>
            <ac:picMk id="10" creationId="{0ACD5660-2000-B500-1FD1-81F1F271E574}"/>
          </ac:picMkLst>
        </pc:picChg>
        <pc:picChg chg="del mod">
          <ac:chgData name="HAYTER, Arabella" userId="3f869315-9ca2-47e4-8f1e-a9726db5de88" providerId="ADAL" clId="{E9B57877-6866-46C5-B5CF-A6260C2251E7}" dt="2026-05-27T03:18:49.464" v="1099" actId="478"/>
          <ac:picMkLst>
            <pc:docMk/>
            <pc:sldMk cId="2840990617" sldId="364"/>
            <ac:picMk id="1026" creationId="{48D22C8E-3F12-D247-320E-686CD297CA73}"/>
          </ac:picMkLst>
        </pc:picChg>
      </pc:sldChg>
      <pc:sldChg chg="modSp modNotes">
        <pc:chgData name="HAYTER, Arabella" userId="3f869315-9ca2-47e4-8f1e-a9726db5de88" providerId="ADAL" clId="{E9B57877-6866-46C5-B5CF-A6260C2251E7}" dt="2026-05-27T03:22:34.017" v="1192"/>
        <pc:sldMkLst>
          <pc:docMk/>
          <pc:sldMk cId="2669776379" sldId="375"/>
        </pc:sldMkLst>
        <pc:spChg chg="mod">
          <ac:chgData name="HAYTER, Arabella" userId="3f869315-9ca2-47e4-8f1e-a9726db5de88" providerId="ADAL" clId="{E9B57877-6866-46C5-B5CF-A6260C2251E7}" dt="2026-05-27T03:22:34.017" v="1192"/>
          <ac:spMkLst>
            <pc:docMk/>
            <pc:sldMk cId="2669776379" sldId="375"/>
            <ac:spMk id="2" creationId="{00000000-0000-0000-0000-000000000000}"/>
          </ac:spMkLst>
        </pc:spChg>
      </pc:sldChg>
      <pc:sldChg chg="del">
        <pc:chgData name="HAYTER, Arabella" userId="3f869315-9ca2-47e4-8f1e-a9726db5de88" providerId="ADAL" clId="{E9B57877-6866-46C5-B5CF-A6260C2251E7}" dt="2026-05-26T03:56:16.385" v="444" actId="47"/>
        <pc:sldMkLst>
          <pc:docMk/>
          <pc:sldMk cId="2568068010" sldId="385"/>
        </pc:sldMkLst>
      </pc:sldChg>
      <pc:sldChg chg="del">
        <pc:chgData name="HAYTER, Arabella" userId="3f869315-9ca2-47e4-8f1e-a9726db5de88" providerId="ADAL" clId="{E9B57877-6866-46C5-B5CF-A6260C2251E7}" dt="2026-05-26T03:56:16.385" v="444" actId="47"/>
        <pc:sldMkLst>
          <pc:docMk/>
          <pc:sldMk cId="144177173" sldId="405"/>
        </pc:sldMkLst>
      </pc:sldChg>
      <pc:sldChg chg="del">
        <pc:chgData name="HAYTER, Arabella" userId="3f869315-9ca2-47e4-8f1e-a9726db5de88" providerId="ADAL" clId="{E9B57877-6866-46C5-B5CF-A6260C2251E7}" dt="2026-05-26T03:56:16.385" v="444" actId="47"/>
        <pc:sldMkLst>
          <pc:docMk/>
          <pc:sldMk cId="1989165386" sldId="406"/>
        </pc:sldMkLst>
      </pc:sldChg>
      <pc:sldChg chg="del">
        <pc:chgData name="HAYTER, Arabella" userId="3f869315-9ca2-47e4-8f1e-a9726db5de88" providerId="ADAL" clId="{E9B57877-6866-46C5-B5CF-A6260C2251E7}" dt="2026-05-26T03:56:16.385" v="444" actId="47"/>
        <pc:sldMkLst>
          <pc:docMk/>
          <pc:sldMk cId="960158179" sldId="411"/>
        </pc:sldMkLst>
      </pc:sldChg>
      <pc:sldChg chg="del">
        <pc:chgData name="HAYTER, Arabella" userId="3f869315-9ca2-47e4-8f1e-a9726db5de88" providerId="ADAL" clId="{E9B57877-6866-46C5-B5CF-A6260C2251E7}" dt="2026-05-26T03:56:16.385" v="444" actId="47"/>
        <pc:sldMkLst>
          <pc:docMk/>
          <pc:sldMk cId="1930103619" sldId="415"/>
        </pc:sldMkLst>
      </pc:sldChg>
      <pc:sldChg chg="modSp mod">
        <pc:chgData name="HAYTER, Arabella" userId="3f869315-9ca2-47e4-8f1e-a9726db5de88" providerId="ADAL" clId="{E9B57877-6866-46C5-B5CF-A6260C2251E7}" dt="2026-05-27T03:18:08.456" v="1091" actId="27636"/>
        <pc:sldMkLst>
          <pc:docMk/>
          <pc:sldMk cId="333670241" sldId="1066"/>
        </pc:sldMkLst>
        <pc:spChg chg="mod">
          <ac:chgData name="HAYTER, Arabella" userId="3f869315-9ca2-47e4-8f1e-a9726db5de88" providerId="ADAL" clId="{E9B57877-6866-46C5-B5CF-A6260C2251E7}" dt="2026-05-27T03:18:08.456" v="1091" actId="27636"/>
          <ac:spMkLst>
            <pc:docMk/>
            <pc:sldMk cId="333670241" sldId="1066"/>
            <ac:spMk id="2" creationId="{CC2537E7-4232-4614-9A1F-80DD688B43D1}"/>
          </ac:spMkLst>
        </pc:spChg>
        <pc:spChg chg="mod">
          <ac:chgData name="HAYTER, Arabella" userId="3f869315-9ca2-47e4-8f1e-a9726db5de88" providerId="ADAL" clId="{E9B57877-6866-46C5-B5CF-A6260C2251E7}" dt="2026-05-27T03:15:32.745" v="1050" actId="20577"/>
          <ac:spMkLst>
            <pc:docMk/>
            <pc:sldMk cId="333670241" sldId="1066"/>
            <ac:spMk id="3" creationId="{4A6E047A-B6B6-41B3-B899-FD8629CC7A44}"/>
          </ac:spMkLst>
        </pc:spChg>
      </pc:sldChg>
      <pc:sldChg chg="modSp mod modShow">
        <pc:chgData name="HAYTER, Arabella" userId="3f869315-9ca2-47e4-8f1e-a9726db5de88" providerId="ADAL" clId="{E9B57877-6866-46C5-B5CF-A6260C2251E7}" dt="2026-05-27T03:22:55.035" v="1193" actId="729"/>
        <pc:sldMkLst>
          <pc:docMk/>
          <pc:sldMk cId="0" sldId="1364"/>
        </pc:sldMkLst>
        <pc:spChg chg="mod">
          <ac:chgData name="HAYTER, Arabella" userId="3f869315-9ca2-47e4-8f1e-a9726db5de88" providerId="ADAL" clId="{E9B57877-6866-46C5-B5CF-A6260C2251E7}" dt="2026-05-27T03:22:19.830" v="1190" actId="1076"/>
          <ac:spMkLst>
            <pc:docMk/>
            <pc:sldMk cId="0" sldId="1364"/>
            <ac:spMk id="29" creationId="{4C9FB8E6-01F8-FC47-9375-A0D8DB2E6457}"/>
          </ac:spMkLst>
        </pc:spChg>
      </pc:sldChg>
      <pc:sldChg chg="del">
        <pc:chgData name="HAYTER, Arabella" userId="3f869315-9ca2-47e4-8f1e-a9726db5de88" providerId="ADAL" clId="{E9B57877-6866-46C5-B5CF-A6260C2251E7}" dt="2026-05-26T03:56:16.385" v="444" actId="47"/>
        <pc:sldMkLst>
          <pc:docMk/>
          <pc:sldMk cId="1873478037" sldId="4046"/>
        </pc:sldMkLst>
      </pc:sldChg>
      <pc:sldChg chg="del">
        <pc:chgData name="HAYTER, Arabella" userId="3f869315-9ca2-47e4-8f1e-a9726db5de88" providerId="ADAL" clId="{E9B57877-6866-46C5-B5CF-A6260C2251E7}" dt="2026-05-26T03:56:16.385" v="444" actId="47"/>
        <pc:sldMkLst>
          <pc:docMk/>
          <pc:sldMk cId="3328779045" sldId="8684"/>
        </pc:sldMkLst>
      </pc:sldChg>
      <pc:sldChg chg="delSp modSp del mod">
        <pc:chgData name="HAYTER, Arabella" userId="3f869315-9ca2-47e4-8f1e-a9726db5de88" providerId="ADAL" clId="{E9B57877-6866-46C5-B5CF-A6260C2251E7}" dt="2026-05-27T03:11:11.845" v="945" actId="47"/>
        <pc:sldMkLst>
          <pc:docMk/>
          <pc:sldMk cId="102397917" sldId="2147474352"/>
        </pc:sldMkLst>
        <pc:spChg chg="mod">
          <ac:chgData name="HAYTER, Arabella" userId="3f869315-9ca2-47e4-8f1e-a9726db5de88" providerId="ADAL" clId="{E9B57877-6866-46C5-B5CF-A6260C2251E7}" dt="2026-05-27T03:03:14.802" v="876" actId="1076"/>
          <ac:spMkLst>
            <pc:docMk/>
            <pc:sldMk cId="102397917" sldId="2147474352"/>
            <ac:spMk id="43" creationId="{7D04A047-F919-7DF2-67F4-5A8C7D750CF9}"/>
          </ac:spMkLst>
        </pc:spChg>
        <pc:picChg chg="del">
          <ac:chgData name="HAYTER, Arabella" userId="3f869315-9ca2-47e4-8f1e-a9726db5de88" providerId="ADAL" clId="{E9B57877-6866-46C5-B5CF-A6260C2251E7}" dt="2026-05-27T03:03:07.337" v="873" actId="478"/>
          <ac:picMkLst>
            <pc:docMk/>
            <pc:sldMk cId="102397917" sldId="2147474352"/>
            <ac:picMk id="9" creationId="{CA17B3AF-4F05-7FF5-4A81-54CFBEB8E096}"/>
          </ac:picMkLst>
        </pc:picChg>
      </pc:sldChg>
      <pc:sldChg chg="delSp modSp mod">
        <pc:chgData name="HAYTER, Arabella" userId="3f869315-9ca2-47e4-8f1e-a9726db5de88" providerId="ADAL" clId="{E9B57877-6866-46C5-B5CF-A6260C2251E7}" dt="2026-05-27T03:22:07.750" v="1189" actId="948"/>
        <pc:sldMkLst>
          <pc:docMk/>
          <pc:sldMk cId="2633918481" sldId="2147474414"/>
        </pc:sldMkLst>
        <pc:spChg chg="mod">
          <ac:chgData name="HAYTER, Arabella" userId="3f869315-9ca2-47e4-8f1e-a9726db5de88" providerId="ADAL" clId="{E9B57877-6866-46C5-B5CF-A6260C2251E7}" dt="2026-05-27T03:20:28.393" v="1119" actId="14100"/>
          <ac:spMkLst>
            <pc:docMk/>
            <pc:sldMk cId="2633918481" sldId="2147474414"/>
            <ac:spMk id="4" creationId="{D14C0F51-3A48-F55A-74A7-1250ABDF39C2}"/>
          </ac:spMkLst>
        </pc:spChg>
        <pc:spChg chg="mod">
          <ac:chgData name="HAYTER, Arabella" userId="3f869315-9ca2-47e4-8f1e-a9726db5de88" providerId="ADAL" clId="{E9B57877-6866-46C5-B5CF-A6260C2251E7}" dt="2026-05-27T03:22:07.750" v="1189" actId="948"/>
          <ac:spMkLst>
            <pc:docMk/>
            <pc:sldMk cId="2633918481" sldId="2147474414"/>
            <ac:spMk id="6" creationId="{2146769D-E4B9-3320-E012-708A38B7254A}"/>
          </ac:spMkLst>
        </pc:spChg>
        <pc:spChg chg="del mod">
          <ac:chgData name="HAYTER, Arabella" userId="3f869315-9ca2-47e4-8f1e-a9726db5de88" providerId="ADAL" clId="{E9B57877-6866-46C5-B5CF-A6260C2251E7}" dt="2026-05-27T03:19:53.008" v="1114" actId="478"/>
          <ac:spMkLst>
            <pc:docMk/>
            <pc:sldMk cId="2633918481" sldId="2147474414"/>
            <ac:spMk id="76802" creationId="{670F8BCD-01B8-F633-56DD-EA3C57A055AE}"/>
          </ac:spMkLst>
        </pc:spChg>
        <pc:picChg chg="mod">
          <ac:chgData name="HAYTER, Arabella" userId="3f869315-9ca2-47e4-8f1e-a9726db5de88" providerId="ADAL" clId="{E9B57877-6866-46C5-B5CF-A6260C2251E7}" dt="2026-05-27T03:20:47.167" v="1120" actId="1076"/>
          <ac:picMkLst>
            <pc:docMk/>
            <pc:sldMk cId="2633918481" sldId="2147474414"/>
            <ac:picMk id="3" creationId="{22B32F01-06D4-089E-84A5-39513EF90470}"/>
          </ac:picMkLst>
        </pc:picChg>
        <pc:picChg chg="mod">
          <ac:chgData name="HAYTER, Arabella" userId="3f869315-9ca2-47e4-8f1e-a9726db5de88" providerId="ADAL" clId="{E9B57877-6866-46C5-B5CF-A6260C2251E7}" dt="2026-05-27T03:20:51.437" v="1122" actId="1076"/>
          <ac:picMkLst>
            <pc:docMk/>
            <pc:sldMk cId="2633918481" sldId="2147474414"/>
            <ac:picMk id="5" creationId="{823B1111-E8FF-0F9D-40EA-51F280E9F630}"/>
          </ac:picMkLst>
        </pc:picChg>
      </pc:sldChg>
      <pc:sldChg chg="modSp mod">
        <pc:chgData name="HAYTER, Arabella" userId="3f869315-9ca2-47e4-8f1e-a9726db5de88" providerId="ADAL" clId="{E9B57877-6866-46C5-B5CF-A6260C2251E7}" dt="2026-05-27T03:31:18.370" v="1268" actId="1076"/>
        <pc:sldMkLst>
          <pc:docMk/>
          <pc:sldMk cId="2976240230" sldId="2147474429"/>
        </pc:sldMkLst>
        <pc:spChg chg="mod">
          <ac:chgData name="HAYTER, Arabella" userId="3f869315-9ca2-47e4-8f1e-a9726db5de88" providerId="ADAL" clId="{E9B57877-6866-46C5-B5CF-A6260C2251E7}" dt="2026-05-27T03:31:18.370" v="1268" actId="1076"/>
          <ac:spMkLst>
            <pc:docMk/>
            <pc:sldMk cId="2976240230" sldId="2147474429"/>
            <ac:spMk id="17" creationId="{73AB30FC-7E00-4D21-9442-0CEC28820DA0}"/>
          </ac:spMkLst>
        </pc:spChg>
      </pc:sldChg>
      <pc:sldChg chg="del">
        <pc:chgData name="HAYTER, Arabella" userId="3f869315-9ca2-47e4-8f1e-a9726db5de88" providerId="ADAL" clId="{E9B57877-6866-46C5-B5CF-A6260C2251E7}" dt="2026-05-26T03:56:16.385" v="444" actId="47"/>
        <pc:sldMkLst>
          <pc:docMk/>
          <pc:sldMk cId="53418600" sldId="2147474440"/>
        </pc:sldMkLst>
      </pc:sldChg>
      <pc:sldChg chg="del">
        <pc:chgData name="HAYTER, Arabella" userId="3f869315-9ca2-47e4-8f1e-a9726db5de88" providerId="ADAL" clId="{E9B57877-6866-46C5-B5CF-A6260C2251E7}" dt="2026-05-26T03:56:16.385" v="444" actId="47"/>
        <pc:sldMkLst>
          <pc:docMk/>
          <pc:sldMk cId="2225377883" sldId="2147474441"/>
        </pc:sldMkLst>
      </pc:sldChg>
      <pc:sldChg chg="del">
        <pc:chgData name="HAYTER, Arabella" userId="3f869315-9ca2-47e4-8f1e-a9726db5de88" providerId="ADAL" clId="{E9B57877-6866-46C5-B5CF-A6260C2251E7}" dt="2026-05-26T03:56:16.385" v="444" actId="47"/>
        <pc:sldMkLst>
          <pc:docMk/>
          <pc:sldMk cId="3029948058" sldId="2147474444"/>
        </pc:sldMkLst>
      </pc:sldChg>
      <pc:sldChg chg="del">
        <pc:chgData name="HAYTER, Arabella" userId="3f869315-9ca2-47e4-8f1e-a9726db5de88" providerId="ADAL" clId="{E9B57877-6866-46C5-B5CF-A6260C2251E7}" dt="2026-05-26T03:56:16.385" v="444" actId="47"/>
        <pc:sldMkLst>
          <pc:docMk/>
          <pc:sldMk cId="3424016626" sldId="2147474445"/>
        </pc:sldMkLst>
      </pc:sldChg>
      <pc:sldChg chg="del">
        <pc:chgData name="HAYTER, Arabella" userId="3f869315-9ca2-47e4-8f1e-a9726db5de88" providerId="ADAL" clId="{E9B57877-6866-46C5-B5CF-A6260C2251E7}" dt="2026-05-26T03:56:16.385" v="444" actId="47"/>
        <pc:sldMkLst>
          <pc:docMk/>
          <pc:sldMk cId="3567867711" sldId="2147474446"/>
        </pc:sldMkLst>
      </pc:sldChg>
      <pc:sldChg chg="del">
        <pc:chgData name="HAYTER, Arabella" userId="3f869315-9ca2-47e4-8f1e-a9726db5de88" providerId="ADAL" clId="{E9B57877-6866-46C5-B5CF-A6260C2251E7}" dt="2026-05-26T03:56:16.385" v="444" actId="47"/>
        <pc:sldMkLst>
          <pc:docMk/>
          <pc:sldMk cId="1016926758" sldId="2147474448"/>
        </pc:sldMkLst>
      </pc:sldChg>
      <pc:sldChg chg="del">
        <pc:chgData name="HAYTER, Arabella" userId="3f869315-9ca2-47e4-8f1e-a9726db5de88" providerId="ADAL" clId="{E9B57877-6866-46C5-B5CF-A6260C2251E7}" dt="2026-05-26T03:56:16.385" v="444" actId="47"/>
        <pc:sldMkLst>
          <pc:docMk/>
          <pc:sldMk cId="384007916" sldId="2147474449"/>
        </pc:sldMkLst>
      </pc:sldChg>
      <pc:sldChg chg="modSp mod">
        <pc:chgData name="HAYTER, Arabella" userId="3f869315-9ca2-47e4-8f1e-a9726db5de88" providerId="ADAL" clId="{E9B57877-6866-46C5-B5CF-A6260C2251E7}" dt="2026-05-27T03:18:08.440" v="1090" actId="27636"/>
        <pc:sldMkLst>
          <pc:docMk/>
          <pc:sldMk cId="1061042134" sldId="2147474450"/>
        </pc:sldMkLst>
        <pc:spChg chg="mod">
          <ac:chgData name="HAYTER, Arabella" userId="3f869315-9ca2-47e4-8f1e-a9726db5de88" providerId="ADAL" clId="{E9B57877-6866-46C5-B5CF-A6260C2251E7}" dt="2026-05-27T03:18:06.029" v="1083" actId="27636"/>
          <ac:spMkLst>
            <pc:docMk/>
            <pc:sldMk cId="1061042134" sldId="2147474450"/>
            <ac:spMk id="2" creationId="{37F1FC2B-5DF3-466F-3B56-54BAC8F77319}"/>
          </ac:spMkLst>
        </pc:spChg>
        <pc:spChg chg="mod">
          <ac:chgData name="HAYTER, Arabella" userId="3f869315-9ca2-47e4-8f1e-a9726db5de88" providerId="ADAL" clId="{E9B57877-6866-46C5-B5CF-A6260C2251E7}" dt="2026-05-27T03:18:08.440" v="1090" actId="27636"/>
          <ac:spMkLst>
            <pc:docMk/>
            <pc:sldMk cId="1061042134" sldId="2147474450"/>
            <ac:spMk id="3" creationId="{7919900E-D3E8-5F41-C51E-A4E47683787A}"/>
          </ac:spMkLst>
        </pc:spChg>
        <pc:picChg chg="mod">
          <ac:chgData name="HAYTER, Arabella" userId="3f869315-9ca2-47e4-8f1e-a9726db5de88" providerId="ADAL" clId="{E9B57877-6866-46C5-B5CF-A6260C2251E7}" dt="2026-05-27T03:12:34.245" v="970" actId="1076"/>
          <ac:picMkLst>
            <pc:docMk/>
            <pc:sldMk cId="1061042134" sldId="2147474450"/>
            <ac:picMk id="5" creationId="{531648CD-1449-E0AB-AA03-67B733B7DD5E}"/>
          </ac:picMkLst>
        </pc:picChg>
      </pc:sldChg>
      <pc:sldChg chg="del">
        <pc:chgData name="HAYTER, Arabella" userId="3f869315-9ca2-47e4-8f1e-a9726db5de88" providerId="ADAL" clId="{E9B57877-6866-46C5-B5CF-A6260C2251E7}" dt="2026-05-26T03:56:16.385" v="444" actId="47"/>
        <pc:sldMkLst>
          <pc:docMk/>
          <pc:sldMk cId="2389397550" sldId="2147474450"/>
        </pc:sldMkLst>
      </pc:sldChg>
      <pc:sldChg chg="del">
        <pc:chgData name="HAYTER, Arabella" userId="3f869315-9ca2-47e4-8f1e-a9726db5de88" providerId="ADAL" clId="{E9B57877-6866-46C5-B5CF-A6260C2251E7}" dt="2026-05-26T03:56:16.385" v="444" actId="47"/>
        <pc:sldMkLst>
          <pc:docMk/>
          <pc:sldMk cId="3471989753" sldId="2147474451"/>
        </pc:sldMkLst>
      </pc:sldChg>
      <pc:sldChg chg="addSp modSp mod">
        <pc:chgData name="HAYTER, Arabella" userId="3f869315-9ca2-47e4-8f1e-a9726db5de88" providerId="ADAL" clId="{E9B57877-6866-46C5-B5CF-A6260C2251E7}" dt="2026-05-27T03:12:08.701" v="962" actId="1076"/>
        <pc:sldMkLst>
          <pc:docMk/>
          <pc:sldMk cId="864202722" sldId="2147474452"/>
        </pc:sldMkLst>
        <pc:picChg chg="add mod">
          <ac:chgData name="HAYTER, Arabella" userId="3f869315-9ca2-47e4-8f1e-a9726db5de88" providerId="ADAL" clId="{E9B57877-6866-46C5-B5CF-A6260C2251E7}" dt="2026-05-27T03:11:55.511" v="954" actId="571"/>
          <ac:picMkLst>
            <pc:docMk/>
            <pc:sldMk cId="864202722" sldId="2147474452"/>
            <ac:picMk id="4" creationId="{153ED64C-288B-2B8A-7D0C-92EF1805D96D}"/>
          </ac:picMkLst>
        </pc:picChg>
        <pc:picChg chg="add mod">
          <ac:chgData name="HAYTER, Arabella" userId="3f869315-9ca2-47e4-8f1e-a9726db5de88" providerId="ADAL" clId="{E9B57877-6866-46C5-B5CF-A6260C2251E7}" dt="2026-05-27T03:11:55.511" v="954" actId="571"/>
          <ac:picMkLst>
            <pc:docMk/>
            <pc:sldMk cId="864202722" sldId="2147474452"/>
            <ac:picMk id="5" creationId="{2E33D36A-4D09-8E0A-9FBF-4D6673099E7D}"/>
          </ac:picMkLst>
        </pc:picChg>
        <pc:picChg chg="mod">
          <ac:chgData name="HAYTER, Arabella" userId="3f869315-9ca2-47e4-8f1e-a9726db5de88" providerId="ADAL" clId="{E9B57877-6866-46C5-B5CF-A6260C2251E7}" dt="2026-05-27T03:12:05.277" v="959" actId="1076"/>
          <ac:picMkLst>
            <pc:docMk/>
            <pc:sldMk cId="864202722" sldId="2147474452"/>
            <ac:picMk id="6" creationId="{C2D206CB-9E88-FC2C-9883-F4FC335BD0A7}"/>
          </ac:picMkLst>
        </pc:picChg>
        <pc:picChg chg="add mod">
          <ac:chgData name="HAYTER, Arabella" userId="3f869315-9ca2-47e4-8f1e-a9726db5de88" providerId="ADAL" clId="{E9B57877-6866-46C5-B5CF-A6260C2251E7}" dt="2026-05-27T03:11:55.511" v="954" actId="571"/>
          <ac:picMkLst>
            <pc:docMk/>
            <pc:sldMk cId="864202722" sldId="2147474452"/>
            <ac:picMk id="7" creationId="{2061E522-EBFF-9CC5-44B0-1882EF731956}"/>
          </ac:picMkLst>
        </pc:picChg>
        <pc:picChg chg="mod">
          <ac:chgData name="HAYTER, Arabella" userId="3f869315-9ca2-47e4-8f1e-a9726db5de88" providerId="ADAL" clId="{E9B57877-6866-46C5-B5CF-A6260C2251E7}" dt="2026-05-27T03:12:06.290" v="960" actId="1076"/>
          <ac:picMkLst>
            <pc:docMk/>
            <pc:sldMk cId="864202722" sldId="2147474452"/>
            <ac:picMk id="9" creationId="{F79C1455-ABE0-D9AE-67B0-1F4C8A91C695}"/>
          </ac:picMkLst>
        </pc:picChg>
        <pc:picChg chg="mod">
          <ac:chgData name="HAYTER, Arabella" userId="3f869315-9ca2-47e4-8f1e-a9726db5de88" providerId="ADAL" clId="{E9B57877-6866-46C5-B5CF-A6260C2251E7}" dt="2026-05-27T03:12:01.021" v="956" actId="1076"/>
          <ac:picMkLst>
            <pc:docMk/>
            <pc:sldMk cId="864202722" sldId="2147474452"/>
            <ac:picMk id="11" creationId="{94AE7C89-FD14-6AE6-4F02-77506EA8532D}"/>
          </ac:picMkLst>
        </pc:picChg>
        <pc:picChg chg="mod">
          <ac:chgData name="HAYTER, Arabella" userId="3f869315-9ca2-47e4-8f1e-a9726db5de88" providerId="ADAL" clId="{E9B57877-6866-46C5-B5CF-A6260C2251E7}" dt="2026-05-27T03:12:07.556" v="961" actId="1076"/>
          <ac:picMkLst>
            <pc:docMk/>
            <pc:sldMk cId="864202722" sldId="2147474452"/>
            <ac:picMk id="1026" creationId="{F4022B35-C393-EF1A-35B8-E524C3D87074}"/>
          </ac:picMkLst>
        </pc:picChg>
        <pc:picChg chg="mod">
          <ac:chgData name="HAYTER, Arabella" userId="3f869315-9ca2-47e4-8f1e-a9726db5de88" providerId="ADAL" clId="{E9B57877-6866-46C5-B5CF-A6260C2251E7}" dt="2026-05-27T03:12:08.701" v="962" actId="1076"/>
          <ac:picMkLst>
            <pc:docMk/>
            <pc:sldMk cId="864202722" sldId="2147474452"/>
            <ac:picMk id="1028" creationId="{207CD37C-9D63-4067-7F04-719926AE14DB}"/>
          </ac:picMkLst>
        </pc:picChg>
        <pc:picChg chg="mod">
          <ac:chgData name="HAYTER, Arabella" userId="3f869315-9ca2-47e4-8f1e-a9726db5de88" providerId="ADAL" clId="{E9B57877-6866-46C5-B5CF-A6260C2251E7}" dt="2026-05-27T03:12:01.845" v="957" actId="1076"/>
          <ac:picMkLst>
            <pc:docMk/>
            <pc:sldMk cId="864202722" sldId="2147474452"/>
            <ac:picMk id="1030" creationId="{DB140216-3622-62C1-F320-04530B529490}"/>
          </ac:picMkLst>
        </pc:picChg>
      </pc:sldChg>
      <pc:sldChg chg="del">
        <pc:chgData name="HAYTER, Arabella" userId="3f869315-9ca2-47e4-8f1e-a9726db5de88" providerId="ADAL" clId="{E9B57877-6866-46C5-B5CF-A6260C2251E7}" dt="2026-05-26T03:56:16.385" v="444" actId="47"/>
        <pc:sldMkLst>
          <pc:docMk/>
          <pc:sldMk cId="3012239864" sldId="2147474452"/>
        </pc:sldMkLst>
      </pc:sldChg>
      <pc:sldChg chg="delSp modSp delDesignElem">
        <pc:chgData name="HAYTER, Arabella" userId="3f869315-9ca2-47e4-8f1e-a9726db5de88" providerId="ADAL" clId="{E9B57877-6866-46C5-B5CF-A6260C2251E7}" dt="2026-05-27T03:19:49.583" v="1112"/>
        <pc:sldMkLst>
          <pc:docMk/>
          <pc:sldMk cId="3153516530" sldId="2147474453"/>
        </pc:sldMkLst>
        <pc:spChg chg="del">
          <ac:chgData name="HAYTER, Arabella" userId="3f869315-9ca2-47e4-8f1e-a9726db5de88" providerId="ADAL" clId="{E9B57877-6866-46C5-B5CF-A6260C2251E7}" dt="2026-05-27T03:19:49.583" v="1112"/>
          <ac:spMkLst>
            <pc:docMk/>
            <pc:sldMk cId="3153516530" sldId="2147474453"/>
            <ac:spMk id="9" creationId="{2E442304-DDBD-4F7B-8017-36BCC863FB40}"/>
          </ac:spMkLst>
        </pc:spChg>
        <pc:spChg chg="del">
          <ac:chgData name="HAYTER, Arabella" userId="3f869315-9ca2-47e4-8f1e-a9726db5de88" providerId="ADAL" clId="{E9B57877-6866-46C5-B5CF-A6260C2251E7}" dt="2026-05-27T03:19:49.583" v="1112"/>
          <ac:spMkLst>
            <pc:docMk/>
            <pc:sldMk cId="3153516530" sldId="2147474453"/>
            <ac:spMk id="11" creationId="{5E107275-3853-46FD-A241-DE4355A42675}"/>
          </ac:spMkLst>
        </pc:spChg>
        <pc:graphicFrameChg chg="mod">
          <ac:chgData name="HAYTER, Arabella" userId="3f869315-9ca2-47e4-8f1e-a9726db5de88" providerId="ADAL" clId="{E9B57877-6866-46C5-B5CF-A6260C2251E7}" dt="2026-05-27T02:57:50.708" v="711" actId="20577"/>
          <ac:graphicFrameMkLst>
            <pc:docMk/>
            <pc:sldMk cId="3153516530" sldId="2147474453"/>
            <ac:graphicFrameMk id="5" creationId="{4D8F3EAD-83E8-F9CB-C039-BC361BB9FA32}"/>
          </ac:graphicFrameMkLst>
        </pc:graphicFrameChg>
      </pc:sldChg>
      <pc:sldChg chg="addSp delSp modSp mod delDesignElem">
        <pc:chgData name="HAYTER, Arabella" userId="3f869315-9ca2-47e4-8f1e-a9726db5de88" providerId="ADAL" clId="{E9B57877-6866-46C5-B5CF-A6260C2251E7}" dt="2026-05-27T03:28:44.683" v="1217" actId="20577"/>
        <pc:sldMkLst>
          <pc:docMk/>
          <pc:sldMk cId="94286752" sldId="2147474454"/>
        </pc:sldMkLst>
        <pc:spChg chg="del">
          <ac:chgData name="HAYTER, Arabella" userId="3f869315-9ca2-47e4-8f1e-a9726db5de88" providerId="ADAL" clId="{E9B57877-6866-46C5-B5CF-A6260C2251E7}" dt="2026-05-27T03:19:49.583" v="1112"/>
          <ac:spMkLst>
            <pc:docMk/>
            <pc:sldMk cId="94286752" sldId="2147474454"/>
            <ac:spMk id="9" creationId="{6753252F-4873-4F63-801D-CC719279A7D5}"/>
          </ac:spMkLst>
        </pc:spChg>
        <pc:spChg chg="del">
          <ac:chgData name="HAYTER, Arabella" userId="3f869315-9ca2-47e4-8f1e-a9726db5de88" providerId="ADAL" clId="{E9B57877-6866-46C5-B5CF-A6260C2251E7}" dt="2026-05-27T03:19:49.583" v="1112"/>
          <ac:spMkLst>
            <pc:docMk/>
            <pc:sldMk cId="94286752" sldId="2147474454"/>
            <ac:spMk id="11" creationId="{047C8CCB-F95D-4249-92DD-651249D3535A}"/>
          </ac:spMkLst>
        </pc:spChg>
        <pc:graphicFrameChg chg="mod modGraphic">
          <ac:chgData name="HAYTER, Arabella" userId="3f869315-9ca2-47e4-8f1e-a9726db5de88" providerId="ADAL" clId="{E9B57877-6866-46C5-B5CF-A6260C2251E7}" dt="2026-05-27T03:28:44.683" v="1217" actId="20577"/>
          <ac:graphicFrameMkLst>
            <pc:docMk/>
            <pc:sldMk cId="94286752" sldId="2147474454"/>
            <ac:graphicFrameMk id="4" creationId="{1A6014D3-FC71-68FC-5874-700DAB1FB958}"/>
          </ac:graphicFrameMkLst>
        </pc:graphicFrameChg>
        <pc:picChg chg="add mod ord">
          <ac:chgData name="HAYTER, Arabella" userId="3f869315-9ca2-47e4-8f1e-a9726db5de88" providerId="ADAL" clId="{E9B57877-6866-46C5-B5CF-A6260C2251E7}" dt="2026-05-27T02:59:31.504" v="869" actId="1076"/>
          <ac:picMkLst>
            <pc:docMk/>
            <pc:sldMk cId="94286752" sldId="2147474454"/>
            <ac:picMk id="3" creationId="{ABE5BE04-3BF1-3884-61D2-1DCC1A3C9F6F}"/>
          </ac:picMkLst>
        </pc:picChg>
        <pc:picChg chg="add mod ord">
          <ac:chgData name="HAYTER, Arabella" userId="3f869315-9ca2-47e4-8f1e-a9726db5de88" providerId="ADAL" clId="{E9B57877-6866-46C5-B5CF-A6260C2251E7}" dt="2026-05-27T02:59:19.382" v="864" actId="1076"/>
          <ac:picMkLst>
            <pc:docMk/>
            <pc:sldMk cId="94286752" sldId="2147474454"/>
            <ac:picMk id="5" creationId="{C863AADD-DF81-9256-7708-9FB63EF2FB5A}"/>
          </ac:picMkLst>
        </pc:picChg>
      </pc:sldChg>
      <pc:sldChg chg="addSp delSp modSp mod modAnim delDesignElem">
        <pc:chgData name="HAYTER, Arabella" userId="3f869315-9ca2-47e4-8f1e-a9726db5de88" providerId="ADAL" clId="{E9B57877-6866-46C5-B5CF-A6260C2251E7}" dt="2026-05-27T03:34:31.091" v="1300" actId="1076"/>
        <pc:sldMkLst>
          <pc:docMk/>
          <pc:sldMk cId="3325674720" sldId="2147474455"/>
        </pc:sldMkLst>
        <pc:spChg chg="add mod">
          <ac:chgData name="HAYTER, Arabella" userId="3f869315-9ca2-47e4-8f1e-a9726db5de88" providerId="ADAL" clId="{E9B57877-6866-46C5-B5CF-A6260C2251E7}" dt="2026-05-27T03:34:31.091" v="1300" actId="1076"/>
          <ac:spMkLst>
            <pc:docMk/>
            <pc:sldMk cId="3325674720" sldId="2147474455"/>
            <ac:spMk id="2" creationId="{32AC0E5D-E8D8-6F26-C105-47E412AB1784}"/>
          </ac:spMkLst>
        </pc:spChg>
        <pc:spChg chg="add mod">
          <ac:chgData name="HAYTER, Arabella" userId="3f869315-9ca2-47e4-8f1e-a9726db5de88" providerId="ADAL" clId="{E9B57877-6866-46C5-B5CF-A6260C2251E7}" dt="2026-05-26T03:59:20.493" v="509" actId="20577"/>
          <ac:spMkLst>
            <pc:docMk/>
            <pc:sldMk cId="3325674720" sldId="2147474455"/>
            <ac:spMk id="5" creationId="{13759D48-D8D3-5106-23B1-71E18B2623DE}"/>
          </ac:spMkLst>
        </pc:spChg>
        <pc:spChg chg="del">
          <ac:chgData name="HAYTER, Arabella" userId="3f869315-9ca2-47e4-8f1e-a9726db5de88" providerId="ADAL" clId="{E9B57877-6866-46C5-B5CF-A6260C2251E7}" dt="2026-05-27T03:19:49.583" v="1112"/>
          <ac:spMkLst>
            <pc:docMk/>
            <pc:sldMk cId="3325674720" sldId="2147474455"/>
            <ac:spMk id="11" creationId="{F3060C83-F051-4F0E-ABAD-AA0DFC48B218}"/>
          </ac:spMkLst>
        </pc:spChg>
        <pc:spChg chg="del">
          <ac:chgData name="HAYTER, Arabella" userId="3f869315-9ca2-47e4-8f1e-a9726db5de88" providerId="ADAL" clId="{E9B57877-6866-46C5-B5CF-A6260C2251E7}" dt="2026-05-27T03:19:49.583" v="1112"/>
          <ac:spMkLst>
            <pc:docMk/>
            <pc:sldMk cId="3325674720" sldId="2147474455"/>
            <ac:spMk id="13" creationId="{83C98ABE-055B-441F-B07E-44F97F083C39}"/>
          </ac:spMkLst>
        </pc:spChg>
        <pc:spChg chg="del">
          <ac:chgData name="HAYTER, Arabella" userId="3f869315-9ca2-47e4-8f1e-a9726db5de88" providerId="ADAL" clId="{E9B57877-6866-46C5-B5CF-A6260C2251E7}" dt="2026-05-27T03:19:49.583" v="1112"/>
          <ac:spMkLst>
            <pc:docMk/>
            <pc:sldMk cId="3325674720" sldId="2147474455"/>
            <ac:spMk id="15" creationId="{29FDB030-9B49-4CED-8CCD-4D99382388AC}"/>
          </ac:spMkLst>
        </pc:spChg>
        <pc:spChg chg="del">
          <ac:chgData name="HAYTER, Arabella" userId="3f869315-9ca2-47e4-8f1e-a9726db5de88" providerId="ADAL" clId="{E9B57877-6866-46C5-B5CF-A6260C2251E7}" dt="2026-05-27T03:19:49.583" v="1112"/>
          <ac:spMkLst>
            <pc:docMk/>
            <pc:sldMk cId="3325674720" sldId="2147474455"/>
            <ac:spMk id="17" creationId="{3783CA14-24A1-485C-8B30-D6A5D87987AD}"/>
          </ac:spMkLst>
        </pc:spChg>
        <pc:spChg chg="del">
          <ac:chgData name="HAYTER, Arabella" userId="3f869315-9ca2-47e4-8f1e-a9726db5de88" providerId="ADAL" clId="{E9B57877-6866-46C5-B5CF-A6260C2251E7}" dt="2026-05-27T03:19:49.583" v="1112"/>
          <ac:spMkLst>
            <pc:docMk/>
            <pc:sldMk cId="3325674720" sldId="2147474455"/>
            <ac:spMk id="19" creationId="{9A97C86A-04D6-40F7-AE84-31AB43E6A846}"/>
          </ac:spMkLst>
        </pc:spChg>
        <pc:spChg chg="del">
          <ac:chgData name="HAYTER, Arabella" userId="3f869315-9ca2-47e4-8f1e-a9726db5de88" providerId="ADAL" clId="{E9B57877-6866-46C5-B5CF-A6260C2251E7}" dt="2026-05-27T03:19:49.583" v="1112"/>
          <ac:spMkLst>
            <pc:docMk/>
            <pc:sldMk cId="3325674720" sldId="2147474455"/>
            <ac:spMk id="21" creationId="{FF9F2414-84E8-453E-B1F3-389FDE8192D9}"/>
          </ac:spMkLst>
        </pc:spChg>
        <pc:spChg chg="del">
          <ac:chgData name="HAYTER, Arabella" userId="3f869315-9ca2-47e4-8f1e-a9726db5de88" providerId="ADAL" clId="{E9B57877-6866-46C5-B5CF-A6260C2251E7}" dt="2026-05-27T03:19:49.583" v="1112"/>
          <ac:spMkLst>
            <pc:docMk/>
            <pc:sldMk cId="3325674720" sldId="2147474455"/>
            <ac:spMk id="23" creationId="{3ECA69A1-7536-43AC-85EF-C7106179F5ED}"/>
          </ac:spMkLst>
        </pc:spChg>
        <pc:picChg chg="add del mod">
          <ac:chgData name="HAYTER, Arabella" userId="3f869315-9ca2-47e4-8f1e-a9726db5de88" providerId="ADAL" clId="{E9B57877-6866-46C5-B5CF-A6260C2251E7}" dt="2026-05-26T03:57:37.854" v="454" actId="478"/>
          <ac:picMkLst>
            <pc:docMk/>
            <pc:sldMk cId="3325674720" sldId="2147474455"/>
            <ac:picMk id="4" creationId="{A1D0CF84-ECC9-475D-5EBD-6D9F86442A27}"/>
          </ac:picMkLst>
        </pc:picChg>
        <pc:picChg chg="mod">
          <ac:chgData name="HAYTER, Arabella" userId="3f869315-9ca2-47e4-8f1e-a9726db5de88" providerId="ADAL" clId="{E9B57877-6866-46C5-B5CF-A6260C2251E7}" dt="2026-05-26T04:02:48.590" v="533" actId="1076"/>
          <ac:picMkLst>
            <pc:docMk/>
            <pc:sldMk cId="3325674720" sldId="2147474455"/>
            <ac:picMk id="6" creationId="{620A9BDC-7CE7-F642-AA32-47FB7B2069C6}"/>
          </ac:picMkLst>
        </pc:picChg>
        <pc:picChg chg="del">
          <ac:chgData name="HAYTER, Arabella" userId="3f869315-9ca2-47e4-8f1e-a9726db5de88" providerId="ADAL" clId="{E9B57877-6866-46C5-B5CF-A6260C2251E7}" dt="2026-05-26T03:57:07.675" v="446" actId="478"/>
          <ac:picMkLst>
            <pc:docMk/>
            <pc:sldMk cId="3325674720" sldId="2147474455"/>
            <ac:picMk id="9" creationId="{ED9E6CA9-5BCF-64F1-5EEC-036EEFFBEFDD}"/>
          </ac:picMkLst>
        </pc:picChg>
        <pc:picChg chg="add mod">
          <ac:chgData name="HAYTER, Arabella" userId="3f869315-9ca2-47e4-8f1e-a9726db5de88" providerId="ADAL" clId="{E9B57877-6866-46C5-B5CF-A6260C2251E7}" dt="2026-05-26T04:01:17.105" v="519" actId="1440"/>
          <ac:picMkLst>
            <pc:docMk/>
            <pc:sldMk cId="3325674720" sldId="2147474455"/>
            <ac:picMk id="10" creationId="{32CC75EE-475B-2ADE-5E36-37018BC003A7}"/>
          </ac:picMkLst>
        </pc:picChg>
        <pc:picChg chg="del">
          <ac:chgData name="HAYTER, Arabella" userId="3f869315-9ca2-47e4-8f1e-a9726db5de88" providerId="ADAL" clId="{E9B57877-6866-46C5-B5CF-A6260C2251E7}" dt="2026-05-26T03:56:22.447" v="445" actId="478"/>
          <ac:picMkLst>
            <pc:docMk/>
            <pc:sldMk cId="3325674720" sldId="2147474455"/>
            <ac:picMk id="14" creationId="{2BAD479C-6415-5B00-9CD9-65EBDF773297}"/>
          </ac:picMkLst>
        </pc:picChg>
        <pc:picChg chg="add mod ord">
          <ac:chgData name="HAYTER, Arabella" userId="3f869315-9ca2-47e4-8f1e-a9726db5de88" providerId="ADAL" clId="{E9B57877-6866-46C5-B5CF-A6260C2251E7}" dt="2026-05-26T04:02:50.146" v="534" actId="1076"/>
          <ac:picMkLst>
            <pc:docMk/>
            <pc:sldMk cId="3325674720" sldId="2147474455"/>
            <ac:picMk id="16" creationId="{3296E902-24CC-E15C-11ED-AD3B4CEA4886}"/>
          </ac:picMkLst>
        </pc:picChg>
        <pc:picChg chg="add mod">
          <ac:chgData name="HAYTER, Arabella" userId="3f869315-9ca2-47e4-8f1e-a9726db5de88" providerId="ADAL" clId="{E9B57877-6866-46C5-B5CF-A6260C2251E7}" dt="2026-05-26T04:03:28.363" v="539" actId="1076"/>
          <ac:picMkLst>
            <pc:docMk/>
            <pc:sldMk cId="3325674720" sldId="2147474455"/>
            <ac:picMk id="22" creationId="{B90D118F-F62C-E1A7-6A2B-81163A7F4277}"/>
          </ac:picMkLst>
        </pc:picChg>
        <pc:picChg chg="del mod">
          <ac:chgData name="HAYTER, Arabella" userId="3f869315-9ca2-47e4-8f1e-a9726db5de88" providerId="ADAL" clId="{E9B57877-6866-46C5-B5CF-A6260C2251E7}" dt="2026-05-26T04:03:19.923" v="535" actId="478"/>
          <ac:picMkLst>
            <pc:docMk/>
            <pc:sldMk cId="3325674720" sldId="2147474455"/>
            <ac:picMk id="28" creationId="{894E73E0-09C8-5BEA-0581-B398E0E2789F}"/>
          </ac:picMkLst>
        </pc:picChg>
        <pc:picChg chg="add del mod">
          <ac:chgData name="HAYTER, Arabella" userId="3f869315-9ca2-47e4-8f1e-a9726db5de88" providerId="ADAL" clId="{E9B57877-6866-46C5-B5CF-A6260C2251E7}" dt="2026-05-26T04:01:07.629" v="513" actId="478"/>
          <ac:picMkLst>
            <pc:docMk/>
            <pc:sldMk cId="3325674720" sldId="2147474455"/>
            <ac:picMk id="1026" creationId="{1E36B3D1-A991-9729-F8B6-45CD64E0826B}"/>
          </ac:picMkLst>
        </pc:picChg>
      </pc:sldChg>
      <pc:sldChg chg="modSp modAnim">
        <pc:chgData name="HAYTER, Arabella" userId="3f869315-9ca2-47e4-8f1e-a9726db5de88" providerId="ADAL" clId="{E9B57877-6866-46C5-B5CF-A6260C2251E7}" dt="2026-05-27T03:34:02.585" v="1280" actId="20577"/>
        <pc:sldMkLst>
          <pc:docMk/>
          <pc:sldMk cId="4240163227" sldId="2147474456"/>
        </pc:sldMkLst>
        <pc:spChg chg="mod">
          <ac:chgData name="HAYTER, Arabella" userId="3f869315-9ca2-47e4-8f1e-a9726db5de88" providerId="ADAL" clId="{E9B57877-6866-46C5-B5CF-A6260C2251E7}" dt="2026-05-27T03:34:02.585" v="1280" actId="20577"/>
          <ac:spMkLst>
            <pc:docMk/>
            <pc:sldMk cId="4240163227" sldId="2147474456"/>
            <ac:spMk id="2" creationId="{7E64372B-340F-0A7E-BBCC-024FEAD2105D}"/>
          </ac:spMkLst>
        </pc:spChg>
      </pc:sldChg>
      <pc:sldChg chg="del">
        <pc:chgData name="HAYTER, Arabella" userId="3f869315-9ca2-47e4-8f1e-a9726db5de88" providerId="ADAL" clId="{E9B57877-6866-46C5-B5CF-A6260C2251E7}" dt="2026-05-26T03:56:16.385" v="444" actId="47"/>
        <pc:sldMkLst>
          <pc:docMk/>
          <pc:sldMk cId="3715012560" sldId="2147474457"/>
        </pc:sldMkLst>
      </pc:sldChg>
      <pc:sldChg chg="modSp mod">
        <pc:chgData name="HAYTER, Arabella" userId="3f869315-9ca2-47e4-8f1e-a9726db5de88" providerId="ADAL" clId="{E9B57877-6866-46C5-B5CF-A6260C2251E7}" dt="2026-05-27T03:22:34.017" v="1192"/>
        <pc:sldMkLst>
          <pc:docMk/>
          <pc:sldMk cId="829924446" sldId="2147474458"/>
        </pc:sldMkLst>
        <pc:spChg chg="mod">
          <ac:chgData name="HAYTER, Arabella" userId="3f869315-9ca2-47e4-8f1e-a9726db5de88" providerId="ADAL" clId="{E9B57877-6866-46C5-B5CF-A6260C2251E7}" dt="2026-05-27T03:22:34.017" v="1192"/>
          <ac:spMkLst>
            <pc:docMk/>
            <pc:sldMk cId="829924446" sldId="2147474458"/>
            <ac:spMk id="2" creationId="{0CCC0C7E-719A-BCE4-4439-E73EB144F37D}"/>
          </ac:spMkLst>
        </pc:spChg>
        <pc:spChg chg="mod">
          <ac:chgData name="HAYTER, Arabella" userId="3f869315-9ca2-47e4-8f1e-a9726db5de88" providerId="ADAL" clId="{E9B57877-6866-46C5-B5CF-A6260C2251E7}" dt="2026-05-27T03:18:08.430" v="1089" actId="27636"/>
          <ac:spMkLst>
            <pc:docMk/>
            <pc:sldMk cId="829924446" sldId="2147474458"/>
            <ac:spMk id="3" creationId="{3B070DF4-E6F1-F0D3-E4ED-0331306FB289}"/>
          </ac:spMkLst>
        </pc:spChg>
      </pc:sldChg>
      <pc:sldChg chg="modSp mod">
        <pc:chgData name="HAYTER, Arabella" userId="3f869315-9ca2-47e4-8f1e-a9726db5de88" providerId="ADAL" clId="{E9B57877-6866-46C5-B5CF-A6260C2251E7}" dt="2026-05-27T03:18:06.069" v="1086" actId="27636"/>
        <pc:sldMkLst>
          <pc:docMk/>
          <pc:sldMk cId="2320354352" sldId="2147474459"/>
        </pc:sldMkLst>
        <pc:spChg chg="mod">
          <ac:chgData name="HAYTER, Arabella" userId="3f869315-9ca2-47e4-8f1e-a9726db5de88" providerId="ADAL" clId="{E9B57877-6866-46C5-B5CF-A6260C2251E7}" dt="2026-05-27T03:18:06.069" v="1086" actId="27636"/>
          <ac:spMkLst>
            <pc:docMk/>
            <pc:sldMk cId="2320354352" sldId="2147474459"/>
            <ac:spMk id="2" creationId="{1814DD42-60E5-8EEE-01D3-FDA939552160}"/>
          </ac:spMkLst>
        </pc:spChg>
        <pc:spChg chg="mod">
          <ac:chgData name="HAYTER, Arabella" userId="3f869315-9ca2-47e4-8f1e-a9726db5de88" providerId="ADAL" clId="{E9B57877-6866-46C5-B5CF-A6260C2251E7}" dt="2026-05-27T03:18:06.066" v="1085" actId="27636"/>
          <ac:spMkLst>
            <pc:docMk/>
            <pc:sldMk cId="2320354352" sldId="2147474459"/>
            <ac:spMk id="3" creationId="{096F3A12-07DD-9F55-47B0-C1BC2712A636}"/>
          </ac:spMkLst>
        </pc:spChg>
      </pc:sldChg>
      <pc:sldChg chg="modSp mod">
        <pc:chgData name="HAYTER, Arabella" userId="3f869315-9ca2-47e4-8f1e-a9726db5de88" providerId="ADAL" clId="{E9B57877-6866-46C5-B5CF-A6260C2251E7}" dt="2026-05-27T03:22:34.017" v="1192"/>
        <pc:sldMkLst>
          <pc:docMk/>
          <pc:sldMk cId="2927486037" sldId="2147474460"/>
        </pc:sldMkLst>
        <pc:spChg chg="mod">
          <ac:chgData name="HAYTER, Arabella" userId="3f869315-9ca2-47e4-8f1e-a9726db5de88" providerId="ADAL" clId="{E9B57877-6866-46C5-B5CF-A6260C2251E7}" dt="2026-05-27T03:22:34.017" v="1192"/>
          <ac:spMkLst>
            <pc:docMk/>
            <pc:sldMk cId="2927486037" sldId="2147474460"/>
            <ac:spMk id="2" creationId="{852E63DD-FCD0-952F-C116-A0026F5D3B67}"/>
          </ac:spMkLst>
        </pc:spChg>
        <pc:graphicFrameChg chg="modGraphic">
          <ac:chgData name="HAYTER, Arabella" userId="3f869315-9ca2-47e4-8f1e-a9726db5de88" providerId="ADAL" clId="{E9B57877-6866-46C5-B5CF-A6260C2251E7}" dt="2026-05-27T03:14:13.188" v="1011" actId="14100"/>
          <ac:graphicFrameMkLst>
            <pc:docMk/>
            <pc:sldMk cId="2927486037" sldId="2147474460"/>
            <ac:graphicFrameMk id="11" creationId="{2027694A-E044-4CD9-E2C8-F4E05DB1C806}"/>
          </ac:graphicFrameMkLst>
        </pc:graphicFrameChg>
        <pc:picChg chg="mod">
          <ac:chgData name="HAYTER, Arabella" userId="3f869315-9ca2-47e4-8f1e-a9726db5de88" providerId="ADAL" clId="{E9B57877-6866-46C5-B5CF-A6260C2251E7}" dt="2026-05-27T03:14:16.313" v="1012" actId="1076"/>
          <ac:picMkLst>
            <pc:docMk/>
            <pc:sldMk cId="2927486037" sldId="2147474460"/>
            <ac:picMk id="9" creationId="{BA03BD79-E951-0CDE-84A5-72684065B4DA}"/>
          </ac:picMkLst>
        </pc:picChg>
        <pc:picChg chg="ord">
          <ac:chgData name="HAYTER, Arabella" userId="3f869315-9ca2-47e4-8f1e-a9726db5de88" providerId="ADAL" clId="{E9B57877-6866-46C5-B5CF-A6260C2251E7}" dt="2026-05-27T03:14:18.844" v="1013" actId="167"/>
          <ac:picMkLst>
            <pc:docMk/>
            <pc:sldMk cId="2927486037" sldId="2147474460"/>
            <ac:picMk id="15" creationId="{4703002E-ACD3-3151-9A7C-D8F6F1DDCF89}"/>
          </ac:picMkLst>
        </pc:picChg>
      </pc:sldChg>
      <pc:sldChg chg="modSp mod">
        <pc:chgData name="HAYTER, Arabella" userId="3f869315-9ca2-47e4-8f1e-a9726db5de88" providerId="ADAL" clId="{E9B57877-6866-46C5-B5CF-A6260C2251E7}" dt="2026-05-27T03:22:34.017" v="1192"/>
        <pc:sldMkLst>
          <pc:docMk/>
          <pc:sldMk cId="3256055863" sldId="2147474461"/>
        </pc:sldMkLst>
        <pc:spChg chg="mod">
          <ac:chgData name="HAYTER, Arabella" userId="3f869315-9ca2-47e4-8f1e-a9726db5de88" providerId="ADAL" clId="{E9B57877-6866-46C5-B5CF-A6260C2251E7}" dt="2026-05-27T03:22:34.017" v="1192"/>
          <ac:spMkLst>
            <pc:docMk/>
            <pc:sldMk cId="3256055863" sldId="2147474461"/>
            <ac:spMk id="2" creationId="{5A6FF737-80A4-7489-6ACD-7AB293E03DE3}"/>
          </ac:spMkLst>
        </pc:spChg>
        <pc:spChg chg="mod">
          <ac:chgData name="HAYTER, Arabella" userId="3f869315-9ca2-47e4-8f1e-a9726db5de88" providerId="ADAL" clId="{E9B57877-6866-46C5-B5CF-A6260C2251E7}" dt="2026-05-27T03:14:44.210" v="1024" actId="15"/>
          <ac:spMkLst>
            <pc:docMk/>
            <pc:sldMk cId="3256055863" sldId="2147474461"/>
            <ac:spMk id="3" creationId="{5E099EA9-B2AD-7685-FA2D-FA9C28EC13D2}"/>
          </ac:spMkLst>
        </pc:spChg>
        <pc:spChg chg="mod">
          <ac:chgData name="HAYTER, Arabella" userId="3f869315-9ca2-47e4-8f1e-a9726db5de88" providerId="ADAL" clId="{E9B57877-6866-46C5-B5CF-A6260C2251E7}" dt="2026-05-27T03:14:52.472" v="1026" actId="1076"/>
          <ac:spMkLst>
            <pc:docMk/>
            <pc:sldMk cId="3256055863" sldId="2147474461"/>
            <ac:spMk id="6" creationId="{767B6FCD-DBA0-B7A7-5E48-C632929E3994}"/>
          </ac:spMkLst>
        </pc:spChg>
        <pc:grpChg chg="mod">
          <ac:chgData name="HAYTER, Arabella" userId="3f869315-9ca2-47e4-8f1e-a9726db5de88" providerId="ADAL" clId="{E9B57877-6866-46C5-B5CF-A6260C2251E7}" dt="2026-05-27T03:14:52.472" v="1026" actId="1076"/>
          <ac:grpSpMkLst>
            <pc:docMk/>
            <pc:sldMk cId="3256055863" sldId="2147474461"/>
            <ac:grpSpMk id="4" creationId="{E35C5220-D6E5-8431-35BF-8BADD8826E04}"/>
          </ac:grpSpMkLst>
        </pc:grpChg>
        <pc:grpChg chg="mod">
          <ac:chgData name="HAYTER, Arabella" userId="3f869315-9ca2-47e4-8f1e-a9726db5de88" providerId="ADAL" clId="{E9B57877-6866-46C5-B5CF-A6260C2251E7}" dt="2026-05-27T03:14:52.472" v="1026" actId="1076"/>
          <ac:grpSpMkLst>
            <pc:docMk/>
            <pc:sldMk cId="3256055863" sldId="2147474461"/>
            <ac:grpSpMk id="5" creationId="{F68098B7-0868-35E3-410F-689F8E61084C}"/>
          </ac:grpSpMkLst>
        </pc:grpChg>
        <pc:picChg chg="mod">
          <ac:chgData name="HAYTER, Arabella" userId="3f869315-9ca2-47e4-8f1e-a9726db5de88" providerId="ADAL" clId="{E9B57877-6866-46C5-B5CF-A6260C2251E7}" dt="2026-05-27T03:14:52.472" v="1026" actId="1076"/>
          <ac:picMkLst>
            <pc:docMk/>
            <pc:sldMk cId="3256055863" sldId="2147474461"/>
            <ac:picMk id="7" creationId="{21FED89E-3D41-4FEF-C298-8185F8D6F475}"/>
          </ac:picMkLst>
        </pc:picChg>
        <pc:picChg chg="mod">
          <ac:chgData name="HAYTER, Arabella" userId="3f869315-9ca2-47e4-8f1e-a9726db5de88" providerId="ADAL" clId="{E9B57877-6866-46C5-B5CF-A6260C2251E7}" dt="2026-05-27T03:14:53.886" v="1027" actId="1076"/>
          <ac:picMkLst>
            <pc:docMk/>
            <pc:sldMk cId="3256055863" sldId="2147474461"/>
            <ac:picMk id="8" creationId="{5B23EBBE-6F34-0BEE-B8BE-DAF0B6546093}"/>
          </ac:picMkLst>
        </pc:picChg>
        <pc:picChg chg="mod">
          <ac:chgData name="HAYTER, Arabella" userId="3f869315-9ca2-47e4-8f1e-a9726db5de88" providerId="ADAL" clId="{E9B57877-6866-46C5-B5CF-A6260C2251E7}" dt="2026-05-27T03:14:55.094" v="1028" actId="1076"/>
          <ac:picMkLst>
            <pc:docMk/>
            <pc:sldMk cId="3256055863" sldId="2147474461"/>
            <ac:picMk id="9" creationId="{E8728A93-AFD0-67C2-9EC3-41DD776FCA72}"/>
          </ac:picMkLst>
        </pc:picChg>
      </pc:sldChg>
      <pc:sldChg chg="modSp mod">
        <pc:chgData name="HAYTER, Arabella" userId="3f869315-9ca2-47e4-8f1e-a9726db5de88" providerId="ADAL" clId="{E9B57877-6866-46C5-B5CF-A6260C2251E7}" dt="2026-05-27T03:22:34.017" v="1192"/>
        <pc:sldMkLst>
          <pc:docMk/>
          <pc:sldMk cId="3452405209" sldId="2147474462"/>
        </pc:sldMkLst>
        <pc:spChg chg="mod">
          <ac:chgData name="HAYTER, Arabella" userId="3f869315-9ca2-47e4-8f1e-a9726db5de88" providerId="ADAL" clId="{E9B57877-6866-46C5-B5CF-A6260C2251E7}" dt="2026-05-27T03:22:34.017" v="1192"/>
          <ac:spMkLst>
            <pc:docMk/>
            <pc:sldMk cId="3452405209" sldId="2147474462"/>
            <ac:spMk id="2" creationId="{572B9A0B-4436-082B-FA0C-4B3E8C9D3458}"/>
          </ac:spMkLst>
        </pc:spChg>
        <pc:spChg chg="mod">
          <ac:chgData name="HAYTER, Arabella" userId="3f869315-9ca2-47e4-8f1e-a9726db5de88" providerId="ADAL" clId="{E9B57877-6866-46C5-B5CF-A6260C2251E7}" dt="2026-05-27T03:22:34.017" v="1192"/>
          <ac:spMkLst>
            <pc:docMk/>
            <pc:sldMk cId="3452405209" sldId="2147474462"/>
            <ac:spMk id="3" creationId="{3903D78A-4A07-BC4C-D37B-B14F28190498}"/>
          </ac:spMkLst>
        </pc:spChg>
        <pc:spChg chg="mod">
          <ac:chgData name="HAYTER, Arabella" userId="3f869315-9ca2-47e4-8f1e-a9726db5de88" providerId="ADAL" clId="{E9B57877-6866-46C5-B5CF-A6260C2251E7}" dt="2026-05-27T03:15:48.948" v="1054" actId="113"/>
          <ac:spMkLst>
            <pc:docMk/>
            <pc:sldMk cId="3452405209" sldId="2147474462"/>
            <ac:spMk id="14" creationId="{D832B72D-6112-D0FA-79C6-22D39F67B4A3}"/>
          </ac:spMkLst>
        </pc:spChg>
      </pc:sldChg>
      <pc:sldChg chg="modSp mod">
        <pc:chgData name="HAYTER, Arabella" userId="3f869315-9ca2-47e4-8f1e-a9726db5de88" providerId="ADAL" clId="{E9B57877-6866-46C5-B5CF-A6260C2251E7}" dt="2026-05-27T03:17:45.087" v="1080" actId="14100"/>
        <pc:sldMkLst>
          <pc:docMk/>
          <pc:sldMk cId="2621598149" sldId="2147481547"/>
        </pc:sldMkLst>
        <pc:spChg chg="mod">
          <ac:chgData name="HAYTER, Arabella" userId="3f869315-9ca2-47e4-8f1e-a9726db5de88" providerId="ADAL" clId="{E9B57877-6866-46C5-B5CF-A6260C2251E7}" dt="2026-05-27T03:17:31.841" v="1079" actId="20577"/>
          <ac:spMkLst>
            <pc:docMk/>
            <pc:sldMk cId="2621598149" sldId="2147481547"/>
            <ac:spMk id="6" creationId="{4F4ACA1F-72A3-B148-4021-08CE11BB5469}"/>
          </ac:spMkLst>
        </pc:spChg>
        <pc:picChg chg="mod">
          <ac:chgData name="HAYTER, Arabella" userId="3f869315-9ca2-47e4-8f1e-a9726db5de88" providerId="ADAL" clId="{E9B57877-6866-46C5-B5CF-A6260C2251E7}" dt="2026-05-27T03:17:45.087" v="1080" actId="14100"/>
          <ac:picMkLst>
            <pc:docMk/>
            <pc:sldMk cId="2621598149" sldId="2147481547"/>
            <ac:picMk id="5" creationId="{3740D5BF-979A-B52D-65E3-1A0B75B787F3}"/>
          </ac:picMkLst>
        </pc:picChg>
      </pc:sldChg>
      <pc:sldChg chg="addSp modSp mod">
        <pc:chgData name="HAYTER, Arabella" userId="3f869315-9ca2-47e4-8f1e-a9726db5de88" providerId="ADAL" clId="{E9B57877-6866-46C5-B5CF-A6260C2251E7}" dt="2026-05-27T03:17:15.646" v="1071" actId="113"/>
        <pc:sldMkLst>
          <pc:docMk/>
          <pc:sldMk cId="3513368784" sldId="2147481548"/>
        </pc:sldMkLst>
        <pc:spChg chg="mod">
          <ac:chgData name="HAYTER, Arabella" userId="3f869315-9ca2-47e4-8f1e-a9726db5de88" providerId="ADAL" clId="{E9B57877-6866-46C5-B5CF-A6260C2251E7}" dt="2026-05-27T03:16:09.077" v="1060" actId="20577"/>
          <ac:spMkLst>
            <pc:docMk/>
            <pc:sldMk cId="3513368784" sldId="2147481548"/>
            <ac:spMk id="2" creationId="{779C942E-D4DA-C107-B1D7-A748732E5CEE}"/>
          </ac:spMkLst>
        </pc:spChg>
        <pc:spChg chg="mod">
          <ac:chgData name="HAYTER, Arabella" userId="3f869315-9ca2-47e4-8f1e-a9726db5de88" providerId="ADAL" clId="{E9B57877-6866-46C5-B5CF-A6260C2251E7}" dt="2026-05-27T03:17:15.646" v="1071" actId="113"/>
          <ac:spMkLst>
            <pc:docMk/>
            <pc:sldMk cId="3513368784" sldId="2147481548"/>
            <ac:spMk id="8" creationId="{F65FAD4D-F93E-1598-6D1F-0B72ACF5B58F}"/>
          </ac:spMkLst>
        </pc:spChg>
        <pc:picChg chg="add mod">
          <ac:chgData name="HAYTER, Arabella" userId="3f869315-9ca2-47e4-8f1e-a9726db5de88" providerId="ADAL" clId="{E9B57877-6866-46C5-B5CF-A6260C2251E7}" dt="2026-05-27T03:16:28.499" v="1064" actId="1076"/>
          <ac:picMkLst>
            <pc:docMk/>
            <pc:sldMk cId="3513368784" sldId="2147481548"/>
            <ac:picMk id="3" creationId="{5047C63C-DAB1-17A9-4BB6-4DA1822A54B1}"/>
          </ac:picMkLst>
        </pc:picChg>
        <pc:picChg chg="add mod">
          <ac:chgData name="HAYTER, Arabella" userId="3f869315-9ca2-47e4-8f1e-a9726db5de88" providerId="ADAL" clId="{E9B57877-6866-46C5-B5CF-A6260C2251E7}" dt="2026-05-27T03:16:50.390" v="1066" actId="1076"/>
          <ac:picMkLst>
            <pc:docMk/>
            <pc:sldMk cId="3513368784" sldId="2147481548"/>
            <ac:picMk id="4" creationId="{C987C0DB-DC2D-8E96-B860-B555CF601BE1}"/>
          </ac:picMkLst>
        </pc:picChg>
      </pc:sldChg>
      <pc:sldChg chg="del">
        <pc:chgData name="HAYTER, Arabella" userId="3f869315-9ca2-47e4-8f1e-a9726db5de88" providerId="ADAL" clId="{E9B57877-6866-46C5-B5CF-A6260C2251E7}" dt="2026-05-27T03:31:08.679" v="1267" actId="47"/>
        <pc:sldMkLst>
          <pc:docMk/>
          <pc:sldMk cId="3271103119" sldId="2147481549"/>
        </pc:sldMkLst>
      </pc:sldChg>
      <pc:sldChg chg="addSp delSp modSp add mod setBg delAnim modAnim delDesignElem">
        <pc:chgData name="HAYTER, Arabella" userId="3f869315-9ca2-47e4-8f1e-a9726db5de88" providerId="ADAL" clId="{E9B57877-6866-46C5-B5CF-A6260C2251E7}" dt="2026-05-27T03:29:21.003" v="1219" actId="207"/>
        <pc:sldMkLst>
          <pc:docMk/>
          <pc:sldMk cId="860900465" sldId="2147481551"/>
        </pc:sldMkLst>
        <pc:spChg chg="mod">
          <ac:chgData name="HAYTER, Arabella" userId="3f869315-9ca2-47e4-8f1e-a9726db5de88" providerId="ADAL" clId="{E9B57877-6866-46C5-B5CF-A6260C2251E7}" dt="2026-05-27T03:29:21.003" v="1219" actId="207"/>
          <ac:spMkLst>
            <pc:docMk/>
            <pc:sldMk cId="860900465" sldId="2147481551"/>
            <ac:spMk id="2" creationId="{07D1F932-E282-625E-1F84-F096C263C695}"/>
          </ac:spMkLst>
        </pc:spChg>
        <pc:spChg chg="del">
          <ac:chgData name="HAYTER, Arabella" userId="3f869315-9ca2-47e4-8f1e-a9726db5de88" providerId="ADAL" clId="{E9B57877-6866-46C5-B5CF-A6260C2251E7}" dt="2026-05-27T03:10:26.822" v="888" actId="478"/>
          <ac:spMkLst>
            <pc:docMk/>
            <pc:sldMk cId="860900465" sldId="2147481551"/>
            <ac:spMk id="3" creationId="{A3AA03D9-55FC-1175-8BFF-E39E80AB37AE}"/>
          </ac:spMkLst>
        </pc:spChg>
        <pc:spChg chg="del">
          <ac:chgData name="HAYTER, Arabella" userId="3f869315-9ca2-47e4-8f1e-a9726db5de88" providerId="ADAL" clId="{E9B57877-6866-46C5-B5CF-A6260C2251E7}" dt="2026-05-27T03:10:39.618" v="890" actId="478"/>
          <ac:spMkLst>
            <pc:docMk/>
            <pc:sldMk cId="860900465" sldId="2147481551"/>
            <ac:spMk id="6" creationId="{32FE9A72-C1A0-1678-9B9D-FDD4E0F0A996}"/>
          </ac:spMkLst>
        </pc:spChg>
        <pc:spChg chg="add del mod">
          <ac:chgData name="HAYTER, Arabella" userId="3f869315-9ca2-47e4-8f1e-a9726db5de88" providerId="ADAL" clId="{E9B57877-6866-46C5-B5CF-A6260C2251E7}" dt="2026-05-27T03:10:29.042" v="889" actId="478"/>
          <ac:spMkLst>
            <pc:docMk/>
            <pc:sldMk cId="860900465" sldId="2147481551"/>
            <ac:spMk id="7" creationId="{CC6A1AD2-C57B-FA8E-3E6A-DDE7FE36B1B6}"/>
          </ac:spMkLst>
        </pc:spChg>
        <pc:spChg chg="del">
          <ac:chgData name="HAYTER, Arabella" userId="3f869315-9ca2-47e4-8f1e-a9726db5de88" providerId="ADAL" clId="{E9B57877-6866-46C5-B5CF-A6260C2251E7}" dt="2026-05-27T03:10:06.958" v="879"/>
          <ac:spMkLst>
            <pc:docMk/>
            <pc:sldMk cId="860900465" sldId="2147481551"/>
            <ac:spMk id="10" creationId="{E6531DB8-7E72-7F56-0549-BC9723BEEA5B}"/>
          </ac:spMkLst>
        </pc:spChg>
        <pc:spChg chg="del">
          <ac:chgData name="HAYTER, Arabella" userId="3f869315-9ca2-47e4-8f1e-a9726db5de88" providerId="ADAL" clId="{E9B57877-6866-46C5-B5CF-A6260C2251E7}" dt="2026-05-27T03:10:06.958" v="879"/>
          <ac:spMkLst>
            <pc:docMk/>
            <pc:sldMk cId="860900465" sldId="2147481551"/>
            <ac:spMk id="12" creationId="{4C51D99A-2316-0670-C381-EB36C5DDC49B}"/>
          </ac:spMkLst>
        </pc:spChg>
      </pc:sldChg>
      <pc:sldChg chg="addSp delSp modSp new mod modAnim">
        <pc:chgData name="HAYTER, Arabella" userId="3f869315-9ca2-47e4-8f1e-a9726db5de88" providerId="ADAL" clId="{E9B57877-6866-46C5-B5CF-A6260C2251E7}" dt="2026-05-27T03:31:04.189" v="1266" actId="1076"/>
        <pc:sldMkLst>
          <pc:docMk/>
          <pc:sldMk cId="3386039652" sldId="2147481552"/>
        </pc:sldMkLst>
        <pc:spChg chg="del mod">
          <ac:chgData name="HAYTER, Arabella" userId="3f869315-9ca2-47e4-8f1e-a9726db5de88" providerId="ADAL" clId="{E9B57877-6866-46C5-B5CF-A6260C2251E7}" dt="2026-05-27T03:29:51.289" v="1233" actId="478"/>
          <ac:spMkLst>
            <pc:docMk/>
            <pc:sldMk cId="3386039652" sldId="2147481552"/>
            <ac:spMk id="2" creationId="{0A3DAF33-6BBA-2930-7A92-C498FBA4D86B}"/>
          </ac:spMkLst>
        </pc:spChg>
        <pc:spChg chg="mod">
          <ac:chgData name="HAYTER, Arabella" userId="3f869315-9ca2-47e4-8f1e-a9726db5de88" providerId="ADAL" clId="{E9B57877-6866-46C5-B5CF-A6260C2251E7}" dt="2026-05-27T03:30:14.805" v="1237" actId="1076"/>
          <ac:spMkLst>
            <pc:docMk/>
            <pc:sldMk cId="3386039652" sldId="2147481552"/>
            <ac:spMk id="3" creationId="{BFED0964-9630-A074-0CB3-1F414513355F}"/>
          </ac:spMkLst>
        </pc:spChg>
        <pc:spChg chg="add mod">
          <ac:chgData name="HAYTER, Arabella" userId="3f869315-9ca2-47e4-8f1e-a9726db5de88" providerId="ADAL" clId="{E9B57877-6866-46C5-B5CF-A6260C2251E7}" dt="2026-05-27T03:30:09.359" v="1236" actId="1076"/>
          <ac:spMkLst>
            <pc:docMk/>
            <pc:sldMk cId="3386039652" sldId="2147481552"/>
            <ac:spMk id="5" creationId="{FEDFC565-0EEB-8B13-3C21-5E4689233457}"/>
          </ac:spMkLst>
        </pc:spChg>
        <pc:picChg chg="add mod">
          <ac:chgData name="HAYTER, Arabella" userId="3f869315-9ca2-47e4-8f1e-a9726db5de88" providerId="ADAL" clId="{E9B57877-6866-46C5-B5CF-A6260C2251E7}" dt="2026-05-27T03:30:49.448" v="1259" actId="1440"/>
          <ac:picMkLst>
            <pc:docMk/>
            <pc:sldMk cId="3386039652" sldId="2147481552"/>
            <ac:picMk id="4" creationId="{468CC64E-ABAF-5A4C-A4DC-E4A504A56BD4}"/>
          </ac:picMkLst>
        </pc:picChg>
        <pc:picChg chg="add mod">
          <ac:chgData name="HAYTER, Arabella" userId="3f869315-9ca2-47e4-8f1e-a9726db5de88" providerId="ADAL" clId="{E9B57877-6866-46C5-B5CF-A6260C2251E7}" dt="2026-05-27T03:30:49.448" v="1259" actId="1440"/>
          <ac:picMkLst>
            <pc:docMk/>
            <pc:sldMk cId="3386039652" sldId="2147481552"/>
            <ac:picMk id="6" creationId="{5FD02A47-6DB3-3FA5-38C9-BBAF94E0B5D5}"/>
          </ac:picMkLst>
        </pc:picChg>
        <pc:picChg chg="add mod">
          <ac:chgData name="HAYTER, Arabella" userId="3f869315-9ca2-47e4-8f1e-a9726db5de88" providerId="ADAL" clId="{E9B57877-6866-46C5-B5CF-A6260C2251E7}" dt="2026-05-27T03:31:01.781" v="1265" actId="1440"/>
          <ac:picMkLst>
            <pc:docMk/>
            <pc:sldMk cId="3386039652" sldId="2147481552"/>
            <ac:picMk id="7" creationId="{FAA750F2-88C0-F4DD-FAEA-EF923C1C6EF3}"/>
          </ac:picMkLst>
        </pc:picChg>
        <pc:picChg chg="add mod">
          <ac:chgData name="HAYTER, Arabella" userId="3f869315-9ca2-47e4-8f1e-a9726db5de88" providerId="ADAL" clId="{E9B57877-6866-46C5-B5CF-A6260C2251E7}" dt="2026-05-27T03:30:49.448" v="1259" actId="1440"/>
          <ac:picMkLst>
            <pc:docMk/>
            <pc:sldMk cId="3386039652" sldId="2147481552"/>
            <ac:picMk id="8" creationId="{38F1AF6F-5F8D-C1E6-5330-5D0E19155C66}"/>
          </ac:picMkLst>
        </pc:picChg>
        <pc:picChg chg="add mod">
          <ac:chgData name="HAYTER, Arabella" userId="3f869315-9ca2-47e4-8f1e-a9726db5de88" providerId="ADAL" clId="{E9B57877-6866-46C5-B5CF-A6260C2251E7}" dt="2026-05-27T03:31:01.781" v="1265" actId="1440"/>
          <ac:picMkLst>
            <pc:docMk/>
            <pc:sldMk cId="3386039652" sldId="2147481552"/>
            <ac:picMk id="9" creationId="{1675F6A4-DD46-462D-BF73-B849D666D9A3}"/>
          </ac:picMkLst>
        </pc:picChg>
        <pc:picChg chg="add mod">
          <ac:chgData name="HAYTER, Arabella" userId="3f869315-9ca2-47e4-8f1e-a9726db5de88" providerId="ADAL" clId="{E9B57877-6866-46C5-B5CF-A6260C2251E7}" dt="2026-05-27T03:31:01.781" v="1265" actId="1440"/>
          <ac:picMkLst>
            <pc:docMk/>
            <pc:sldMk cId="3386039652" sldId="2147481552"/>
            <ac:picMk id="10" creationId="{E3602C90-96A1-F9B9-1C96-8644B507B345}"/>
          </ac:picMkLst>
        </pc:picChg>
        <pc:picChg chg="add del mod">
          <ac:chgData name="HAYTER, Arabella" userId="3f869315-9ca2-47e4-8f1e-a9726db5de88" providerId="ADAL" clId="{E9B57877-6866-46C5-B5CF-A6260C2251E7}" dt="2026-05-27T03:31:04.189" v="1266" actId="1076"/>
          <ac:picMkLst>
            <pc:docMk/>
            <pc:sldMk cId="3386039652" sldId="2147481552"/>
            <ac:picMk id="11" creationId="{B04D31A7-5E8D-4225-CEBD-2A005DA0D780}"/>
          </ac:picMkLst>
        </pc:picChg>
        <pc:picChg chg="add mod">
          <ac:chgData name="HAYTER, Arabella" userId="3f869315-9ca2-47e4-8f1e-a9726db5de88" providerId="ADAL" clId="{E9B57877-6866-46C5-B5CF-A6260C2251E7}" dt="2026-05-27T03:31:01.781" v="1265" actId="1440"/>
          <ac:picMkLst>
            <pc:docMk/>
            <pc:sldMk cId="3386039652" sldId="2147481552"/>
            <ac:picMk id="12" creationId="{80C4CAB6-3438-F806-9EAC-BC0492EA90E8}"/>
          </ac:picMkLst>
        </pc:picChg>
        <pc:picChg chg="add mod">
          <ac:chgData name="HAYTER, Arabella" userId="3f869315-9ca2-47e4-8f1e-a9726db5de88" providerId="ADAL" clId="{E9B57877-6866-46C5-B5CF-A6260C2251E7}" dt="2026-05-27T03:30:59.739" v="1264" actId="571"/>
          <ac:picMkLst>
            <pc:docMk/>
            <pc:sldMk cId="3386039652" sldId="2147481552"/>
            <ac:picMk id="13" creationId="{34BED35A-2D05-4F54-A752-38CAE28DFC7D}"/>
          </ac:picMkLst>
        </pc:picChg>
        <pc:picChg chg="add mod">
          <ac:chgData name="HAYTER, Arabella" userId="3f869315-9ca2-47e4-8f1e-a9726db5de88" providerId="ADAL" clId="{E9B57877-6866-46C5-B5CF-A6260C2251E7}" dt="2026-05-27T03:30:59.739" v="1264" actId="571"/>
          <ac:picMkLst>
            <pc:docMk/>
            <pc:sldMk cId="3386039652" sldId="2147481552"/>
            <ac:picMk id="14" creationId="{3FE9394E-E6B9-99C8-8425-D59A5F06B15F}"/>
          </ac:picMkLst>
        </pc:picChg>
        <pc:picChg chg="add mod">
          <ac:chgData name="HAYTER, Arabella" userId="3f869315-9ca2-47e4-8f1e-a9726db5de88" providerId="ADAL" clId="{E9B57877-6866-46C5-B5CF-A6260C2251E7}" dt="2026-05-27T03:30:59.739" v="1264" actId="571"/>
          <ac:picMkLst>
            <pc:docMk/>
            <pc:sldMk cId="3386039652" sldId="2147481552"/>
            <ac:picMk id="15" creationId="{0746D573-547B-BB2C-1310-8D524F2ECF03}"/>
          </ac:picMkLst>
        </pc:picChg>
        <pc:picChg chg="add mod">
          <ac:chgData name="HAYTER, Arabella" userId="3f869315-9ca2-47e4-8f1e-a9726db5de88" providerId="ADAL" clId="{E9B57877-6866-46C5-B5CF-A6260C2251E7}" dt="2026-05-27T03:30:59.739" v="1264" actId="571"/>
          <ac:picMkLst>
            <pc:docMk/>
            <pc:sldMk cId="3386039652" sldId="2147481552"/>
            <ac:picMk id="16" creationId="{000BD01B-4519-3A02-56BF-732EDF924EC6}"/>
          </ac:picMkLst>
        </pc:picChg>
        <pc:picChg chg="add mod">
          <ac:chgData name="HAYTER, Arabella" userId="3f869315-9ca2-47e4-8f1e-a9726db5de88" providerId="ADAL" clId="{E9B57877-6866-46C5-B5CF-A6260C2251E7}" dt="2026-05-27T03:30:59.739" v="1264" actId="571"/>
          <ac:picMkLst>
            <pc:docMk/>
            <pc:sldMk cId="3386039652" sldId="2147481552"/>
            <ac:picMk id="17" creationId="{06C7EC6C-4AC3-62DA-2301-A67BA2123FEF}"/>
          </ac:picMkLst>
        </pc:picChg>
      </pc:sldChg>
      <pc:sldChg chg="del">
        <pc:chgData name="HAYTER, Arabella" userId="3f869315-9ca2-47e4-8f1e-a9726db5de88" providerId="ADAL" clId="{E9B57877-6866-46C5-B5CF-A6260C2251E7}" dt="2026-05-26T03:56:16.385" v="444" actId="47"/>
        <pc:sldMkLst>
          <pc:docMk/>
          <pc:sldMk cId="2131188884" sldId="2147481573"/>
        </pc:sldMkLst>
      </pc:sldChg>
      <pc:sldChg chg="del">
        <pc:chgData name="HAYTER, Arabella" userId="3f869315-9ca2-47e4-8f1e-a9726db5de88" providerId="ADAL" clId="{E9B57877-6866-46C5-B5CF-A6260C2251E7}" dt="2026-05-26T03:56:16.385" v="444" actId="47"/>
        <pc:sldMkLst>
          <pc:docMk/>
          <pc:sldMk cId="1611759206" sldId="2147481577"/>
        </pc:sldMkLst>
      </pc:sldChg>
      <pc:sldChg chg="del">
        <pc:chgData name="HAYTER, Arabella" userId="3f869315-9ca2-47e4-8f1e-a9726db5de88" providerId="ADAL" clId="{E9B57877-6866-46C5-B5CF-A6260C2251E7}" dt="2026-05-26T03:56:16.385" v="444" actId="47"/>
        <pc:sldMkLst>
          <pc:docMk/>
          <pc:sldMk cId="2489223948" sldId="2147481579"/>
        </pc:sldMkLst>
      </pc:sldChg>
      <pc:sldChg chg="del">
        <pc:chgData name="HAYTER, Arabella" userId="3f869315-9ca2-47e4-8f1e-a9726db5de88" providerId="ADAL" clId="{E9B57877-6866-46C5-B5CF-A6260C2251E7}" dt="2026-05-26T03:56:16.385" v="444" actId="47"/>
        <pc:sldMkLst>
          <pc:docMk/>
          <pc:sldMk cId="1707248836" sldId="2147481589"/>
        </pc:sldMkLst>
      </pc:sldChg>
      <pc:sldChg chg="del">
        <pc:chgData name="HAYTER, Arabella" userId="3f869315-9ca2-47e4-8f1e-a9726db5de88" providerId="ADAL" clId="{E9B57877-6866-46C5-B5CF-A6260C2251E7}" dt="2026-05-26T03:56:16.385" v="444" actId="47"/>
        <pc:sldMkLst>
          <pc:docMk/>
          <pc:sldMk cId="1093529241" sldId="2147481597"/>
        </pc:sldMkLst>
      </pc:sldChg>
      <pc:sldChg chg="del">
        <pc:chgData name="HAYTER, Arabella" userId="3f869315-9ca2-47e4-8f1e-a9726db5de88" providerId="ADAL" clId="{E9B57877-6866-46C5-B5CF-A6260C2251E7}" dt="2026-05-26T03:56:16.385" v="444" actId="47"/>
        <pc:sldMkLst>
          <pc:docMk/>
          <pc:sldMk cId="2676215677" sldId="2147481600"/>
        </pc:sldMkLst>
      </pc:sldChg>
      <pc:sldChg chg="del">
        <pc:chgData name="HAYTER, Arabella" userId="3f869315-9ca2-47e4-8f1e-a9726db5de88" providerId="ADAL" clId="{E9B57877-6866-46C5-B5CF-A6260C2251E7}" dt="2026-05-26T03:56:16.385" v="444" actId="47"/>
        <pc:sldMkLst>
          <pc:docMk/>
          <pc:sldMk cId="2454092155" sldId="2147481601"/>
        </pc:sldMkLst>
      </pc:sldChg>
      <pc:sldChg chg="del">
        <pc:chgData name="HAYTER, Arabella" userId="3f869315-9ca2-47e4-8f1e-a9726db5de88" providerId="ADAL" clId="{E9B57877-6866-46C5-B5CF-A6260C2251E7}" dt="2026-05-26T03:56:16.385" v="444" actId="47"/>
        <pc:sldMkLst>
          <pc:docMk/>
          <pc:sldMk cId="1763530671" sldId="2147481602"/>
        </pc:sldMkLst>
      </pc:sldChg>
      <pc:sldChg chg="del">
        <pc:chgData name="HAYTER, Arabella" userId="3f869315-9ca2-47e4-8f1e-a9726db5de88" providerId="ADAL" clId="{E9B57877-6866-46C5-B5CF-A6260C2251E7}" dt="2026-05-26T03:56:16.385" v="444" actId="47"/>
        <pc:sldMkLst>
          <pc:docMk/>
          <pc:sldMk cId="2312238759" sldId="2147481605"/>
        </pc:sldMkLst>
      </pc:sldChg>
      <pc:sldChg chg="del">
        <pc:chgData name="HAYTER, Arabella" userId="3f869315-9ca2-47e4-8f1e-a9726db5de88" providerId="ADAL" clId="{E9B57877-6866-46C5-B5CF-A6260C2251E7}" dt="2026-05-26T03:56:16.385" v="444" actId="47"/>
        <pc:sldMkLst>
          <pc:docMk/>
          <pc:sldMk cId="4219154913" sldId="2147481607"/>
        </pc:sldMkLst>
      </pc:sldChg>
      <pc:sldChg chg="del">
        <pc:chgData name="HAYTER, Arabella" userId="3f869315-9ca2-47e4-8f1e-a9726db5de88" providerId="ADAL" clId="{E9B57877-6866-46C5-B5CF-A6260C2251E7}" dt="2026-05-26T03:56:16.385" v="444" actId="47"/>
        <pc:sldMkLst>
          <pc:docMk/>
          <pc:sldMk cId="3539633918" sldId="2147481609"/>
        </pc:sldMkLst>
      </pc:sldChg>
      <pc:sldChg chg="del">
        <pc:chgData name="HAYTER, Arabella" userId="3f869315-9ca2-47e4-8f1e-a9726db5de88" providerId="ADAL" clId="{E9B57877-6866-46C5-B5CF-A6260C2251E7}" dt="2026-05-26T03:56:16.385" v="444" actId="47"/>
        <pc:sldMkLst>
          <pc:docMk/>
          <pc:sldMk cId="135364248" sldId="2147481610"/>
        </pc:sldMkLst>
      </pc:sldChg>
      <pc:sldChg chg="del">
        <pc:chgData name="HAYTER, Arabella" userId="3f869315-9ca2-47e4-8f1e-a9726db5de88" providerId="ADAL" clId="{E9B57877-6866-46C5-B5CF-A6260C2251E7}" dt="2026-05-26T03:56:16.385" v="444" actId="47"/>
        <pc:sldMkLst>
          <pc:docMk/>
          <pc:sldMk cId="3848267681" sldId="2147481613"/>
        </pc:sldMkLst>
      </pc:sldChg>
      <pc:sldChg chg="del">
        <pc:chgData name="HAYTER, Arabella" userId="3f869315-9ca2-47e4-8f1e-a9726db5de88" providerId="ADAL" clId="{E9B57877-6866-46C5-B5CF-A6260C2251E7}" dt="2026-05-26T03:56:16.385" v="444" actId="47"/>
        <pc:sldMkLst>
          <pc:docMk/>
          <pc:sldMk cId="2088547947" sldId="2147481614"/>
        </pc:sldMkLst>
      </pc:sldChg>
      <pc:sldChg chg="del">
        <pc:chgData name="HAYTER, Arabella" userId="3f869315-9ca2-47e4-8f1e-a9726db5de88" providerId="ADAL" clId="{E9B57877-6866-46C5-B5CF-A6260C2251E7}" dt="2026-05-26T03:56:16.385" v="444" actId="47"/>
        <pc:sldMkLst>
          <pc:docMk/>
          <pc:sldMk cId="165184582" sldId="2147481615"/>
        </pc:sldMkLst>
      </pc:sldChg>
      <pc:sldChg chg="del">
        <pc:chgData name="HAYTER, Arabella" userId="3f869315-9ca2-47e4-8f1e-a9726db5de88" providerId="ADAL" clId="{E9B57877-6866-46C5-B5CF-A6260C2251E7}" dt="2026-05-26T03:56:16.385" v="444" actId="47"/>
        <pc:sldMkLst>
          <pc:docMk/>
          <pc:sldMk cId="4191850711" sldId="2147481617"/>
        </pc:sldMkLst>
      </pc:sldChg>
      <pc:sldChg chg="del">
        <pc:chgData name="HAYTER, Arabella" userId="3f869315-9ca2-47e4-8f1e-a9726db5de88" providerId="ADAL" clId="{E9B57877-6866-46C5-B5CF-A6260C2251E7}" dt="2026-05-26T03:56:16.385" v="444" actId="47"/>
        <pc:sldMkLst>
          <pc:docMk/>
          <pc:sldMk cId="2457046752" sldId="2147481619"/>
        </pc:sldMkLst>
      </pc:sldChg>
      <pc:sldChg chg="del">
        <pc:chgData name="HAYTER, Arabella" userId="3f869315-9ca2-47e4-8f1e-a9726db5de88" providerId="ADAL" clId="{E9B57877-6866-46C5-B5CF-A6260C2251E7}" dt="2026-05-26T03:56:16.385" v="444" actId="47"/>
        <pc:sldMkLst>
          <pc:docMk/>
          <pc:sldMk cId="1753580326" sldId="2147481620"/>
        </pc:sldMkLst>
      </pc:sldChg>
      <pc:sldMasterChg chg="delSldLayout modSldLayout">
        <pc:chgData name="HAYTER, Arabella" userId="3f869315-9ca2-47e4-8f1e-a9726db5de88" providerId="ADAL" clId="{E9B57877-6866-46C5-B5CF-A6260C2251E7}" dt="2026-05-27T03:31:08.679" v="1267" actId="47"/>
        <pc:sldMasterMkLst>
          <pc:docMk/>
          <pc:sldMasterMk cId="325974546" sldId="2147483648"/>
        </pc:sldMasterMkLst>
        <pc:sldLayoutChg chg="del">
          <pc:chgData name="HAYTER, Arabella" userId="3f869315-9ca2-47e4-8f1e-a9726db5de88" providerId="ADAL" clId="{E9B57877-6866-46C5-B5CF-A6260C2251E7}" dt="2026-05-27T03:31:08.679" v="1267" actId="47"/>
          <pc:sldLayoutMkLst>
            <pc:docMk/>
            <pc:sldMasterMk cId="325974546" sldId="2147483648"/>
            <pc:sldLayoutMk cId="380482509" sldId="2147483814"/>
          </pc:sldLayoutMkLst>
        </pc:sldLayoutChg>
        <pc:sldLayoutChg chg="delSp mod">
          <pc:chgData name="HAYTER, Arabella" userId="3f869315-9ca2-47e4-8f1e-a9726db5de88" providerId="ADAL" clId="{E9B57877-6866-46C5-B5CF-A6260C2251E7}" dt="2026-05-27T03:20:05.987" v="1116" actId="478"/>
          <pc:sldLayoutMkLst>
            <pc:docMk/>
            <pc:sldMasterMk cId="325974546" sldId="2147483648"/>
            <pc:sldLayoutMk cId="3025174185" sldId="2147483818"/>
          </pc:sldLayoutMkLst>
          <pc:spChg chg="del">
            <ac:chgData name="HAYTER, Arabella" userId="3f869315-9ca2-47e4-8f1e-a9726db5de88" providerId="ADAL" clId="{E9B57877-6866-46C5-B5CF-A6260C2251E7}" dt="2026-05-27T03:20:04.588" v="1115" actId="478"/>
            <ac:spMkLst>
              <pc:docMk/>
              <pc:sldMasterMk cId="325974546" sldId="2147483648"/>
              <pc:sldLayoutMk cId="3025174185" sldId="2147483818"/>
              <ac:spMk id="2" creationId="{DB00621C-5564-2E33-8FEC-78388EF34444}"/>
            </ac:spMkLst>
          </pc:spChg>
          <pc:cxnChg chg="del">
            <ac:chgData name="HAYTER, Arabella" userId="3f869315-9ca2-47e4-8f1e-a9726db5de88" providerId="ADAL" clId="{E9B57877-6866-46C5-B5CF-A6260C2251E7}" dt="2026-05-27T03:20:05.987" v="1116" actId="478"/>
            <ac:cxnSpMkLst>
              <pc:docMk/>
              <pc:sldMasterMk cId="325974546" sldId="2147483648"/>
              <pc:sldLayoutMk cId="3025174185" sldId="2147483818"/>
              <ac:cxnSpMk id="3" creationId="{B3AFF160-9D46-BE15-5CC1-7D61921EE346}"/>
            </ac:cxnSpMkLst>
          </pc:cxnChg>
        </pc:sldLayoutChg>
      </pc:sldMasterChg>
      <pc:sldMasterChg chg="del delSldLayout">
        <pc:chgData name="HAYTER, Arabella" userId="3f869315-9ca2-47e4-8f1e-a9726db5de88" providerId="ADAL" clId="{E9B57877-6866-46C5-B5CF-A6260C2251E7}" dt="2026-05-26T03:56:16.385" v="444" actId="47"/>
        <pc:sldMasterMkLst>
          <pc:docMk/>
          <pc:sldMasterMk cId="2568281984" sldId="2147483660"/>
        </pc:sldMasterMkLst>
        <pc:sldLayoutChg chg="del">
          <pc:chgData name="HAYTER, Arabella" userId="3f869315-9ca2-47e4-8f1e-a9726db5de88" providerId="ADAL" clId="{E9B57877-6866-46C5-B5CF-A6260C2251E7}" dt="2026-05-26T03:56:16.385" v="444" actId="47"/>
          <pc:sldLayoutMkLst>
            <pc:docMk/>
            <pc:sldMasterMk cId="2568281984" sldId="2147483660"/>
            <pc:sldLayoutMk cId="580710692" sldId="2147483661"/>
          </pc:sldLayoutMkLst>
        </pc:sldLayoutChg>
        <pc:sldLayoutChg chg="del">
          <pc:chgData name="HAYTER, Arabella" userId="3f869315-9ca2-47e4-8f1e-a9726db5de88" providerId="ADAL" clId="{E9B57877-6866-46C5-B5CF-A6260C2251E7}" dt="2026-05-26T03:56:16.385" v="444" actId="47"/>
          <pc:sldLayoutMkLst>
            <pc:docMk/>
            <pc:sldMasterMk cId="2568281984" sldId="2147483660"/>
            <pc:sldLayoutMk cId="1133191512" sldId="2147483662"/>
          </pc:sldLayoutMkLst>
        </pc:sldLayoutChg>
        <pc:sldLayoutChg chg="del">
          <pc:chgData name="HAYTER, Arabella" userId="3f869315-9ca2-47e4-8f1e-a9726db5de88" providerId="ADAL" clId="{E9B57877-6866-46C5-B5CF-A6260C2251E7}" dt="2026-05-26T03:56:16.385" v="444" actId="47"/>
          <pc:sldLayoutMkLst>
            <pc:docMk/>
            <pc:sldMasterMk cId="2568281984" sldId="2147483660"/>
            <pc:sldLayoutMk cId="271747761" sldId="2147483663"/>
          </pc:sldLayoutMkLst>
        </pc:sldLayoutChg>
        <pc:sldLayoutChg chg="del">
          <pc:chgData name="HAYTER, Arabella" userId="3f869315-9ca2-47e4-8f1e-a9726db5de88" providerId="ADAL" clId="{E9B57877-6866-46C5-B5CF-A6260C2251E7}" dt="2026-05-26T03:56:16.385" v="444" actId="47"/>
          <pc:sldLayoutMkLst>
            <pc:docMk/>
            <pc:sldMasterMk cId="2568281984" sldId="2147483660"/>
            <pc:sldLayoutMk cId="420135733" sldId="2147483664"/>
          </pc:sldLayoutMkLst>
        </pc:sldLayoutChg>
        <pc:sldLayoutChg chg="del">
          <pc:chgData name="HAYTER, Arabella" userId="3f869315-9ca2-47e4-8f1e-a9726db5de88" providerId="ADAL" clId="{E9B57877-6866-46C5-B5CF-A6260C2251E7}" dt="2026-05-26T03:56:16.385" v="444" actId="47"/>
          <pc:sldLayoutMkLst>
            <pc:docMk/>
            <pc:sldMasterMk cId="2568281984" sldId="2147483660"/>
            <pc:sldLayoutMk cId="594691651" sldId="2147483665"/>
          </pc:sldLayoutMkLst>
        </pc:sldLayoutChg>
        <pc:sldLayoutChg chg="del">
          <pc:chgData name="HAYTER, Arabella" userId="3f869315-9ca2-47e4-8f1e-a9726db5de88" providerId="ADAL" clId="{E9B57877-6866-46C5-B5CF-A6260C2251E7}" dt="2026-05-26T03:56:16.385" v="444" actId="47"/>
          <pc:sldLayoutMkLst>
            <pc:docMk/>
            <pc:sldMasterMk cId="2568281984" sldId="2147483660"/>
            <pc:sldLayoutMk cId="1854823225" sldId="2147483666"/>
          </pc:sldLayoutMkLst>
        </pc:sldLayoutChg>
        <pc:sldLayoutChg chg="del">
          <pc:chgData name="HAYTER, Arabella" userId="3f869315-9ca2-47e4-8f1e-a9726db5de88" providerId="ADAL" clId="{E9B57877-6866-46C5-B5CF-A6260C2251E7}" dt="2026-05-26T03:56:16.385" v="444" actId="47"/>
          <pc:sldLayoutMkLst>
            <pc:docMk/>
            <pc:sldMasterMk cId="2568281984" sldId="2147483660"/>
            <pc:sldLayoutMk cId="3222391870" sldId="2147483667"/>
          </pc:sldLayoutMkLst>
        </pc:sldLayoutChg>
        <pc:sldLayoutChg chg="del">
          <pc:chgData name="HAYTER, Arabella" userId="3f869315-9ca2-47e4-8f1e-a9726db5de88" providerId="ADAL" clId="{E9B57877-6866-46C5-B5CF-A6260C2251E7}" dt="2026-05-26T03:56:16.385" v="444" actId="47"/>
          <pc:sldLayoutMkLst>
            <pc:docMk/>
            <pc:sldMasterMk cId="2568281984" sldId="2147483660"/>
            <pc:sldLayoutMk cId="2954737942" sldId="2147483668"/>
          </pc:sldLayoutMkLst>
        </pc:sldLayoutChg>
        <pc:sldLayoutChg chg="del">
          <pc:chgData name="HAYTER, Arabella" userId="3f869315-9ca2-47e4-8f1e-a9726db5de88" providerId="ADAL" clId="{E9B57877-6866-46C5-B5CF-A6260C2251E7}" dt="2026-05-26T03:56:16.385" v="444" actId="47"/>
          <pc:sldLayoutMkLst>
            <pc:docMk/>
            <pc:sldMasterMk cId="2568281984" sldId="2147483660"/>
            <pc:sldLayoutMk cId="3020157625" sldId="2147483669"/>
          </pc:sldLayoutMkLst>
        </pc:sldLayoutChg>
        <pc:sldLayoutChg chg="del">
          <pc:chgData name="HAYTER, Arabella" userId="3f869315-9ca2-47e4-8f1e-a9726db5de88" providerId="ADAL" clId="{E9B57877-6866-46C5-B5CF-A6260C2251E7}" dt="2026-05-26T03:56:16.385" v="444" actId="47"/>
          <pc:sldLayoutMkLst>
            <pc:docMk/>
            <pc:sldMasterMk cId="2568281984" sldId="2147483660"/>
            <pc:sldLayoutMk cId="1172008663" sldId="2147483670"/>
          </pc:sldLayoutMkLst>
        </pc:sldLayoutChg>
        <pc:sldLayoutChg chg="del">
          <pc:chgData name="HAYTER, Arabella" userId="3f869315-9ca2-47e4-8f1e-a9726db5de88" providerId="ADAL" clId="{E9B57877-6866-46C5-B5CF-A6260C2251E7}" dt="2026-05-26T03:56:16.385" v="444" actId="47"/>
          <pc:sldLayoutMkLst>
            <pc:docMk/>
            <pc:sldMasterMk cId="2568281984" sldId="2147483660"/>
            <pc:sldLayoutMk cId="2175225496" sldId="2147483671"/>
          </pc:sldLayoutMkLst>
        </pc:sldLayoutChg>
      </pc:sldMasterChg>
      <pc:sldMasterChg chg="del delSldLayout">
        <pc:chgData name="HAYTER, Arabella" userId="3f869315-9ca2-47e4-8f1e-a9726db5de88" providerId="ADAL" clId="{E9B57877-6866-46C5-B5CF-A6260C2251E7}" dt="2026-05-26T03:56:16.385" v="444" actId="47"/>
        <pc:sldMasterMkLst>
          <pc:docMk/>
          <pc:sldMasterMk cId="2949156089" sldId="2147483672"/>
        </pc:sldMasterMkLst>
        <pc:sldLayoutChg chg="del">
          <pc:chgData name="HAYTER, Arabella" userId="3f869315-9ca2-47e4-8f1e-a9726db5de88" providerId="ADAL" clId="{E9B57877-6866-46C5-B5CF-A6260C2251E7}" dt="2026-05-26T03:56:16.385" v="444" actId="47"/>
          <pc:sldLayoutMkLst>
            <pc:docMk/>
            <pc:sldMasterMk cId="2949156089" sldId="2147483672"/>
            <pc:sldLayoutMk cId="855558310" sldId="2147483673"/>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2208085972" sldId="2147483674"/>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3347802598" sldId="2147483675"/>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2370883018" sldId="2147483676"/>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1874551620" sldId="2147483677"/>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692223746" sldId="2147483678"/>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2227983478" sldId="2147483679"/>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2804881620" sldId="2147483680"/>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3654506136" sldId="2147483681"/>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3778526499" sldId="2147483682"/>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751842390" sldId="2147483683"/>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3821867598" sldId="2147483684"/>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202892873" sldId="2147483685"/>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694299299" sldId="2147483686"/>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411259888" sldId="2147483687"/>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4049168158" sldId="2147483688"/>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3339269579" sldId="2147483689"/>
          </pc:sldLayoutMkLst>
        </pc:sldLayoutChg>
        <pc:sldLayoutChg chg="del">
          <pc:chgData name="HAYTER, Arabella" userId="3f869315-9ca2-47e4-8f1e-a9726db5de88" providerId="ADAL" clId="{E9B57877-6866-46C5-B5CF-A6260C2251E7}" dt="2026-05-26T03:56:16.385" v="444" actId="47"/>
          <pc:sldLayoutMkLst>
            <pc:docMk/>
            <pc:sldMasterMk cId="2949156089" sldId="2147483672"/>
            <pc:sldLayoutMk cId="988283292" sldId="2147483690"/>
          </pc:sldLayoutMkLst>
        </pc:sldLayoutChg>
      </pc:sldMasterChg>
      <pc:sldMasterChg chg="del delSldLayout">
        <pc:chgData name="HAYTER, Arabella" userId="3f869315-9ca2-47e4-8f1e-a9726db5de88" providerId="ADAL" clId="{E9B57877-6866-46C5-B5CF-A6260C2251E7}" dt="2026-05-26T03:56:16.385" v="444" actId="47"/>
        <pc:sldMasterMkLst>
          <pc:docMk/>
          <pc:sldMasterMk cId="25414277" sldId="2147483691"/>
        </pc:sldMasterMkLst>
        <pc:sldLayoutChg chg="del">
          <pc:chgData name="HAYTER, Arabella" userId="3f869315-9ca2-47e4-8f1e-a9726db5de88" providerId="ADAL" clId="{E9B57877-6866-46C5-B5CF-A6260C2251E7}" dt="2026-05-26T03:56:16.385" v="444" actId="47"/>
          <pc:sldLayoutMkLst>
            <pc:docMk/>
            <pc:sldMasterMk cId="25414277" sldId="2147483691"/>
            <pc:sldLayoutMk cId="998080662" sldId="2147483692"/>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267526630" sldId="2147483693"/>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4206988348" sldId="2147483694"/>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3819518196" sldId="2147483695"/>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561373742" sldId="2147483696"/>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654215714" sldId="2147483697"/>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2091549356" sldId="2147483698"/>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2129524694" sldId="2147483699"/>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2975992313" sldId="2147483700"/>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3238117457" sldId="2147483701"/>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4196617099" sldId="2147483702"/>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3079685727" sldId="2147483703"/>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4049755930" sldId="2147483704"/>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2724075566" sldId="2147483705"/>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1726759296" sldId="2147483706"/>
          </pc:sldLayoutMkLst>
        </pc:sldLayoutChg>
        <pc:sldLayoutChg chg="del">
          <pc:chgData name="HAYTER, Arabella" userId="3f869315-9ca2-47e4-8f1e-a9726db5de88" providerId="ADAL" clId="{E9B57877-6866-46C5-B5CF-A6260C2251E7}" dt="2026-05-26T03:56:16.385" v="444" actId="47"/>
          <pc:sldLayoutMkLst>
            <pc:docMk/>
            <pc:sldMasterMk cId="25414277" sldId="2147483691"/>
            <pc:sldLayoutMk cId="1218893208" sldId="2147483707"/>
          </pc:sldLayoutMkLst>
        </pc:sldLayoutChg>
      </pc:sldMasterChg>
      <pc:sldMasterChg chg="delSldLayout">
        <pc:chgData name="HAYTER, Arabella" userId="3f869315-9ca2-47e4-8f1e-a9726db5de88" providerId="ADAL" clId="{E9B57877-6866-46C5-B5CF-A6260C2251E7}" dt="2026-05-26T03:56:16.385" v="444" actId="47"/>
        <pc:sldMasterMkLst>
          <pc:docMk/>
          <pc:sldMasterMk cId="2891982784" sldId="2147483721"/>
        </pc:sldMasterMkLst>
        <pc:sldLayoutChg chg="del">
          <pc:chgData name="HAYTER, Arabella" userId="3f869315-9ca2-47e4-8f1e-a9726db5de88" providerId="ADAL" clId="{E9B57877-6866-46C5-B5CF-A6260C2251E7}" dt="2026-05-26T03:56:16.385" v="444" actId="47"/>
          <pc:sldLayoutMkLst>
            <pc:docMk/>
            <pc:sldMasterMk cId="2891982784" sldId="2147483721"/>
            <pc:sldLayoutMk cId="1356258483" sldId="2147483722"/>
          </pc:sldLayoutMkLst>
        </pc:sldLayoutChg>
        <pc:sldLayoutChg chg="del">
          <pc:chgData name="HAYTER, Arabella" userId="3f869315-9ca2-47e4-8f1e-a9726db5de88" providerId="ADAL" clId="{E9B57877-6866-46C5-B5CF-A6260C2251E7}" dt="2026-05-26T03:56:16.385" v="444" actId="47"/>
          <pc:sldLayoutMkLst>
            <pc:docMk/>
            <pc:sldMasterMk cId="2891982784" sldId="2147483721"/>
            <pc:sldLayoutMk cId="4138294619" sldId="2147483723"/>
          </pc:sldLayoutMkLst>
        </pc:sldLayoutChg>
      </pc:sldMasterChg>
      <pc:sldMasterChg chg="del delSldLayout">
        <pc:chgData name="HAYTER, Arabella" userId="3f869315-9ca2-47e4-8f1e-a9726db5de88" providerId="ADAL" clId="{E9B57877-6866-46C5-B5CF-A6260C2251E7}" dt="2026-05-26T03:56:16.385" v="444" actId="47"/>
        <pc:sldMasterMkLst>
          <pc:docMk/>
          <pc:sldMasterMk cId="3271002112" sldId="2147483727"/>
        </pc:sldMasterMkLst>
        <pc:sldLayoutChg chg="del">
          <pc:chgData name="HAYTER, Arabella" userId="3f869315-9ca2-47e4-8f1e-a9726db5de88" providerId="ADAL" clId="{E9B57877-6866-46C5-B5CF-A6260C2251E7}" dt="2026-05-26T03:56:16.385" v="444" actId="47"/>
          <pc:sldLayoutMkLst>
            <pc:docMk/>
            <pc:sldMasterMk cId="3271002112" sldId="2147483727"/>
            <pc:sldLayoutMk cId="4203348394" sldId="2147483728"/>
          </pc:sldLayoutMkLst>
        </pc:sldLayoutChg>
        <pc:sldLayoutChg chg="del">
          <pc:chgData name="HAYTER, Arabella" userId="3f869315-9ca2-47e4-8f1e-a9726db5de88" providerId="ADAL" clId="{E9B57877-6866-46C5-B5CF-A6260C2251E7}" dt="2026-05-26T03:56:16.385" v="444" actId="47"/>
          <pc:sldLayoutMkLst>
            <pc:docMk/>
            <pc:sldMasterMk cId="3271002112" sldId="2147483727"/>
            <pc:sldLayoutMk cId="2926812918" sldId="2147483729"/>
          </pc:sldLayoutMkLst>
        </pc:sldLayoutChg>
        <pc:sldLayoutChg chg="del">
          <pc:chgData name="HAYTER, Arabella" userId="3f869315-9ca2-47e4-8f1e-a9726db5de88" providerId="ADAL" clId="{E9B57877-6866-46C5-B5CF-A6260C2251E7}" dt="2026-05-26T03:56:16.385" v="444" actId="47"/>
          <pc:sldLayoutMkLst>
            <pc:docMk/>
            <pc:sldMasterMk cId="3271002112" sldId="2147483727"/>
            <pc:sldLayoutMk cId="603952049" sldId="2147483730"/>
          </pc:sldLayoutMkLst>
        </pc:sldLayoutChg>
        <pc:sldLayoutChg chg="del">
          <pc:chgData name="HAYTER, Arabella" userId="3f869315-9ca2-47e4-8f1e-a9726db5de88" providerId="ADAL" clId="{E9B57877-6866-46C5-B5CF-A6260C2251E7}" dt="2026-05-26T03:56:16.385" v="444" actId="47"/>
          <pc:sldLayoutMkLst>
            <pc:docMk/>
            <pc:sldMasterMk cId="3271002112" sldId="2147483727"/>
            <pc:sldLayoutMk cId="746586663" sldId="2147483731"/>
          </pc:sldLayoutMkLst>
        </pc:sldLayoutChg>
        <pc:sldLayoutChg chg="del">
          <pc:chgData name="HAYTER, Arabella" userId="3f869315-9ca2-47e4-8f1e-a9726db5de88" providerId="ADAL" clId="{E9B57877-6866-46C5-B5CF-A6260C2251E7}" dt="2026-05-26T03:56:16.385" v="444" actId="47"/>
          <pc:sldLayoutMkLst>
            <pc:docMk/>
            <pc:sldMasterMk cId="3271002112" sldId="2147483727"/>
            <pc:sldLayoutMk cId="2343989099" sldId="2147483732"/>
          </pc:sldLayoutMkLst>
        </pc:sldLayoutChg>
        <pc:sldLayoutChg chg="del">
          <pc:chgData name="HAYTER, Arabella" userId="3f869315-9ca2-47e4-8f1e-a9726db5de88" providerId="ADAL" clId="{E9B57877-6866-46C5-B5CF-A6260C2251E7}" dt="2026-05-26T03:56:16.385" v="444" actId="47"/>
          <pc:sldLayoutMkLst>
            <pc:docMk/>
            <pc:sldMasterMk cId="3271002112" sldId="2147483727"/>
            <pc:sldLayoutMk cId="1140915719" sldId="2147483733"/>
          </pc:sldLayoutMkLst>
        </pc:sldLayoutChg>
        <pc:sldLayoutChg chg="del">
          <pc:chgData name="HAYTER, Arabella" userId="3f869315-9ca2-47e4-8f1e-a9726db5de88" providerId="ADAL" clId="{E9B57877-6866-46C5-B5CF-A6260C2251E7}" dt="2026-05-26T03:56:16.385" v="444" actId="47"/>
          <pc:sldLayoutMkLst>
            <pc:docMk/>
            <pc:sldMasterMk cId="3271002112" sldId="2147483727"/>
            <pc:sldLayoutMk cId="1504835102" sldId="2147483734"/>
          </pc:sldLayoutMkLst>
        </pc:sldLayoutChg>
        <pc:sldLayoutChg chg="del">
          <pc:chgData name="HAYTER, Arabella" userId="3f869315-9ca2-47e4-8f1e-a9726db5de88" providerId="ADAL" clId="{E9B57877-6866-46C5-B5CF-A6260C2251E7}" dt="2026-05-26T03:56:16.385" v="444" actId="47"/>
          <pc:sldLayoutMkLst>
            <pc:docMk/>
            <pc:sldMasterMk cId="3271002112" sldId="2147483727"/>
            <pc:sldLayoutMk cId="2052478355" sldId="2147483735"/>
          </pc:sldLayoutMkLst>
        </pc:sldLayoutChg>
        <pc:sldLayoutChg chg="del">
          <pc:chgData name="HAYTER, Arabella" userId="3f869315-9ca2-47e4-8f1e-a9726db5de88" providerId="ADAL" clId="{E9B57877-6866-46C5-B5CF-A6260C2251E7}" dt="2026-05-26T03:56:16.385" v="444" actId="47"/>
          <pc:sldLayoutMkLst>
            <pc:docMk/>
            <pc:sldMasterMk cId="3271002112" sldId="2147483727"/>
            <pc:sldLayoutMk cId="2368838124" sldId="2147483736"/>
          </pc:sldLayoutMkLst>
        </pc:sldLayoutChg>
        <pc:sldLayoutChg chg="del">
          <pc:chgData name="HAYTER, Arabella" userId="3f869315-9ca2-47e4-8f1e-a9726db5de88" providerId="ADAL" clId="{E9B57877-6866-46C5-B5CF-A6260C2251E7}" dt="2026-05-26T03:56:16.385" v="444" actId="47"/>
          <pc:sldLayoutMkLst>
            <pc:docMk/>
            <pc:sldMasterMk cId="3271002112" sldId="2147483727"/>
            <pc:sldLayoutMk cId="308066589" sldId="2147483737"/>
          </pc:sldLayoutMkLst>
        </pc:sldLayoutChg>
        <pc:sldLayoutChg chg="del">
          <pc:chgData name="HAYTER, Arabella" userId="3f869315-9ca2-47e4-8f1e-a9726db5de88" providerId="ADAL" clId="{E9B57877-6866-46C5-B5CF-A6260C2251E7}" dt="2026-05-26T03:56:16.385" v="444" actId="47"/>
          <pc:sldLayoutMkLst>
            <pc:docMk/>
            <pc:sldMasterMk cId="3271002112" sldId="2147483727"/>
            <pc:sldLayoutMk cId="787179860" sldId="2147483738"/>
          </pc:sldLayoutMkLst>
        </pc:sldLayoutChg>
      </pc:sldMasterChg>
      <pc:sldMasterChg chg="del delSldLayout">
        <pc:chgData name="HAYTER, Arabella" userId="3f869315-9ca2-47e4-8f1e-a9726db5de88" providerId="ADAL" clId="{E9B57877-6866-46C5-B5CF-A6260C2251E7}" dt="2026-05-27T03:11:11.845" v="945" actId="47"/>
        <pc:sldMasterMkLst>
          <pc:docMk/>
          <pc:sldMasterMk cId="869414581" sldId="2147483753"/>
        </pc:sldMasterMkLst>
        <pc:sldLayoutChg chg="del">
          <pc:chgData name="HAYTER, Arabella" userId="3f869315-9ca2-47e4-8f1e-a9726db5de88" providerId="ADAL" clId="{E9B57877-6866-46C5-B5CF-A6260C2251E7}" dt="2026-05-27T03:11:11.845" v="945" actId="47"/>
          <pc:sldLayoutMkLst>
            <pc:docMk/>
            <pc:sldMasterMk cId="869414581" sldId="2147483753"/>
            <pc:sldLayoutMk cId="1661855728" sldId="2147483754"/>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1651966037" sldId="2147483755"/>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1234383557" sldId="2147483756"/>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257724217" sldId="2147483757"/>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1365198477" sldId="2147483758"/>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2690525631" sldId="2147483759"/>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3805864292" sldId="2147483760"/>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424531678" sldId="2147483761"/>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1726286130" sldId="2147483762"/>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2635729239" sldId="2147483763"/>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1398280886" sldId="2147483764"/>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1206183830" sldId="2147483765"/>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2615976512" sldId="2147483766"/>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2891877791" sldId="2147483767"/>
          </pc:sldLayoutMkLst>
        </pc:sldLayoutChg>
        <pc:sldLayoutChg chg="del">
          <pc:chgData name="HAYTER, Arabella" userId="3f869315-9ca2-47e4-8f1e-a9726db5de88" providerId="ADAL" clId="{E9B57877-6866-46C5-B5CF-A6260C2251E7}" dt="2026-05-27T03:11:11.845" v="945" actId="47"/>
          <pc:sldLayoutMkLst>
            <pc:docMk/>
            <pc:sldMasterMk cId="869414581" sldId="2147483753"/>
            <pc:sldLayoutMk cId="2176126005" sldId="2147483768"/>
          </pc:sldLayoutMkLst>
        </pc:sldLayoutChg>
      </pc:sldMasterChg>
    </pc:docChg>
  </pc:docChgLst>
  <pc:docChgLst>
    <pc:chgData name="HAYTER, Arabella" userId="3f869315-9ca2-47e4-8f1e-a9726db5de88" providerId="ADAL" clId="{F01CADC7-A101-4CA9-8664-1F26B28E40CF}"/>
    <pc:docChg chg="undo custSel addSld delSld modSld modMainMaster">
      <pc:chgData name="HAYTER, Arabella" userId="3f869315-9ca2-47e4-8f1e-a9726db5de88" providerId="ADAL" clId="{F01CADC7-A101-4CA9-8664-1F26B28E40CF}" dt="2026-02-19T02:52:13.205" v="530" actId="6549"/>
      <pc:docMkLst>
        <pc:docMk/>
      </pc:docMkLst>
      <pc:sldChg chg="modSp">
        <pc:chgData name="HAYTER, Arabella" userId="3f869315-9ca2-47e4-8f1e-a9726db5de88" providerId="ADAL" clId="{F01CADC7-A101-4CA9-8664-1F26B28E40CF}" dt="2026-02-18T10:01:59.410" v="46" actId="20577"/>
        <pc:sldMkLst>
          <pc:docMk/>
          <pc:sldMk cId="1932286577" sldId="256"/>
        </pc:sldMkLst>
      </pc:sldChg>
      <pc:sldChg chg="addSp delSp modSp del mod">
        <pc:chgData name="HAYTER, Arabella" userId="3f869315-9ca2-47e4-8f1e-a9726db5de88" providerId="ADAL" clId="{F01CADC7-A101-4CA9-8664-1F26B28E40CF}" dt="2026-02-19T02:21:46.082" v="249" actId="47"/>
        <pc:sldMkLst>
          <pc:docMk/>
          <pc:sldMk cId="280513042" sldId="361"/>
        </pc:sldMkLst>
      </pc:sldChg>
      <pc:sldChg chg="addSp delSp modSp mod">
        <pc:chgData name="HAYTER, Arabella" userId="3f869315-9ca2-47e4-8f1e-a9726db5de88" providerId="ADAL" clId="{F01CADC7-A101-4CA9-8664-1F26B28E40CF}" dt="2026-02-19T02:23:32.751" v="281" actId="113"/>
        <pc:sldMkLst>
          <pc:docMk/>
          <pc:sldMk cId="1930103619" sldId="415"/>
        </pc:sldMkLst>
      </pc:sldChg>
      <pc:sldChg chg="addSp modSp mod">
        <pc:chgData name="HAYTER, Arabella" userId="3f869315-9ca2-47e4-8f1e-a9726db5de88" providerId="ADAL" clId="{F01CADC7-A101-4CA9-8664-1F26B28E40CF}" dt="2026-02-18T10:02:53.416" v="172" actId="114"/>
        <pc:sldMkLst>
          <pc:docMk/>
          <pc:sldMk cId="3153516530" sldId="2147474453"/>
        </pc:sldMkLst>
      </pc:sldChg>
      <pc:sldChg chg="modSp mod">
        <pc:chgData name="HAYTER, Arabella" userId="3f869315-9ca2-47e4-8f1e-a9726db5de88" providerId="ADAL" clId="{F01CADC7-A101-4CA9-8664-1F26B28E40CF}" dt="2026-02-19T02:52:13.205" v="530" actId="6549"/>
        <pc:sldMkLst>
          <pc:docMk/>
          <pc:sldMk cId="94286752" sldId="2147474454"/>
        </pc:sldMkLst>
      </pc:sldChg>
      <pc:sldChg chg="addSp delSp modSp new mod setBg">
        <pc:chgData name="HAYTER, Arabella" userId="3f869315-9ca2-47e4-8f1e-a9726db5de88" providerId="ADAL" clId="{F01CADC7-A101-4CA9-8664-1F26B28E40CF}" dt="2026-02-19T02:50:41.148" v="479" actId="478"/>
        <pc:sldMkLst>
          <pc:docMk/>
          <pc:sldMk cId="3325674720" sldId="2147474455"/>
        </pc:sldMkLst>
      </pc:sldChg>
      <pc:sldChg chg="addSp delSp modSp add mod setBg delAnim delDesignElem">
        <pc:chgData name="HAYTER, Arabella" userId="3f869315-9ca2-47e4-8f1e-a9726db5de88" providerId="ADAL" clId="{F01CADC7-A101-4CA9-8664-1F26B28E40CF}" dt="2026-02-18T10:01:49.624" v="45" actId="113"/>
        <pc:sldMkLst>
          <pc:docMk/>
          <pc:sldMk cId="4240163227" sldId="2147474456"/>
        </pc:sldMkLst>
      </pc:sldChg>
      <pc:sldMasterChg chg="modSldLayout">
        <pc:chgData name="HAYTER, Arabella" userId="3f869315-9ca2-47e4-8f1e-a9726db5de88" providerId="ADAL" clId="{F01CADC7-A101-4CA9-8664-1F26B28E40CF}" dt="2026-02-19T02:18:26.515" v="180" actId="478"/>
        <pc:sldMasterMkLst>
          <pc:docMk/>
          <pc:sldMasterMk cId="2891982784" sldId="2147483721"/>
        </pc:sldMasterMkLst>
        <pc:sldLayoutChg chg="delSp mod">
          <pc:chgData name="HAYTER, Arabella" userId="3f869315-9ca2-47e4-8f1e-a9726db5de88" providerId="ADAL" clId="{F01CADC7-A101-4CA9-8664-1F26B28E40CF}" dt="2026-02-19T02:18:15.109" v="177" actId="478"/>
          <pc:sldLayoutMkLst>
            <pc:docMk/>
            <pc:sldMasterMk cId="2891982784" sldId="2147483721"/>
            <pc:sldLayoutMk cId="4138294619" sldId="2147483723"/>
          </pc:sldLayoutMkLst>
        </pc:sldLayoutChg>
        <pc:sldLayoutChg chg="delSp mod">
          <pc:chgData name="HAYTER, Arabella" userId="3f869315-9ca2-47e4-8f1e-a9726db5de88" providerId="ADAL" clId="{F01CADC7-A101-4CA9-8664-1F26B28E40CF}" dt="2026-02-19T02:18:21.923" v="178" actId="478"/>
          <pc:sldLayoutMkLst>
            <pc:docMk/>
            <pc:sldMasterMk cId="325974546" sldId="2147483648"/>
            <pc:sldLayoutMk cId="818328819" sldId="2147483724"/>
          </pc:sldLayoutMkLst>
        </pc:sldLayoutChg>
        <pc:sldLayoutChg chg="delSp modSp mod">
          <pc:chgData name="HAYTER, Arabella" userId="3f869315-9ca2-47e4-8f1e-a9726db5de88" providerId="ADAL" clId="{F01CADC7-A101-4CA9-8664-1F26B28E40CF}" dt="2026-02-19T02:18:26.515" v="180" actId="478"/>
          <pc:sldLayoutMkLst>
            <pc:docMk/>
            <pc:sldMasterMk cId="325974546" sldId="2147483648"/>
            <pc:sldLayoutMk cId="1056348523" sldId="2147483725"/>
          </pc:sldLayoutMkLst>
        </pc:sldLayoutChg>
      </pc:sldMasterChg>
    </pc:docChg>
  </pc:docChgLst>
  <pc:docChgLst>
    <pc:chgData name="Rory Moses McKeown" userId="S::rorymosesmckeown_live.com#ext#@worldhealthorg.onmicrosoft.com::5e548eb9-be58-41ab-aec6-5d18e99d97b4" providerId="AD" clId="Web-{F67E183C-F542-7761-D1D1-0D113F3895BE}"/>
    <pc:docChg chg="modSld">
      <pc:chgData name="Rory Moses McKeown" userId="S::rorymosesmckeown_live.com#ext#@worldhealthorg.onmicrosoft.com::5e548eb9-be58-41ab-aec6-5d18e99d97b4" providerId="AD" clId="Web-{F67E183C-F542-7761-D1D1-0D113F3895BE}" dt="2026-02-19T08:10:20.707" v="5" actId="14100"/>
      <pc:docMkLst>
        <pc:docMk/>
      </pc:docMkLst>
      <pc:sldChg chg="delSp modSp">
        <pc:chgData name="Rory Moses McKeown" userId="S::rorymosesmckeown_live.com#ext#@worldhealthorg.onmicrosoft.com::5e548eb9-be58-41ab-aec6-5d18e99d97b4" providerId="AD" clId="Web-{F67E183C-F542-7761-D1D1-0D113F3895BE}" dt="2026-02-19T08:10:20.707" v="5" actId="14100"/>
        <pc:sldMkLst>
          <pc:docMk/>
          <pc:sldMk cId="3328779045" sldId="8684"/>
        </pc:sldMkLst>
      </pc:sldChg>
    </pc:docChg>
  </pc:docChgLst>
  <pc:docChgLst>
    <pc:chgData name="Rory Moses McKeown" userId="S::rorymosesmckeown_live.com#ext#@worldhealthorg.onmicrosoft.com::5e548eb9-be58-41ab-aec6-5d18e99d97b4" providerId="AD" clId="Web-{C4484906-CABD-A8AC-5C2D-E3B516B9D0A9}"/>
    <pc:docChg chg="modSld">
      <pc:chgData name="Rory Moses McKeown" userId="S::rorymosesmckeown_live.com#ext#@worldhealthorg.onmicrosoft.com::5e548eb9-be58-41ab-aec6-5d18e99d97b4" providerId="AD" clId="Web-{C4484906-CABD-A8AC-5C2D-E3B516B9D0A9}" dt="2026-02-19T08:08:00.521" v="10" actId="14100"/>
      <pc:docMkLst>
        <pc:docMk/>
      </pc:docMkLst>
      <pc:sldChg chg="addSp modSp">
        <pc:chgData name="Rory Moses McKeown" userId="S::rorymosesmckeown_live.com#ext#@worldhealthorg.onmicrosoft.com::5e548eb9-be58-41ab-aec6-5d18e99d97b4" providerId="AD" clId="Web-{C4484906-CABD-A8AC-5C2D-E3B516B9D0A9}" dt="2026-02-19T08:08:00.521" v="10" actId="14100"/>
        <pc:sldMkLst>
          <pc:docMk/>
          <pc:sldMk cId="3328779045" sldId="868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7fd48a9d922e36a0/AA%20PROFESSIONAL%20UP/Projects/WHO%20Geneva/HCW%20chart%20WHO.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402582920701624E-2"/>
          <c:y val="8.0389052441790038E-2"/>
          <c:w val="0.97659736255000074"/>
          <c:h val="0.91961094755820993"/>
        </c:manualLayout>
      </c:layout>
      <c:ofPieChart>
        <c:ofPieType val="pie"/>
        <c:varyColors val="1"/>
        <c:ser>
          <c:idx val="0"/>
          <c:order val="0"/>
          <c:explosion val="16"/>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9D78-4615-A747-FB161B2B171E}"/>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9D78-4615-A747-FB161B2B171E}"/>
              </c:ext>
            </c:extLst>
          </c:dPt>
          <c:dPt>
            <c:idx val="2"/>
            <c:bubble3D val="0"/>
            <c:spPr>
              <a:solidFill>
                <a:srgbClr val="7030A0"/>
              </a:solidFill>
              <a:ln w="19050">
                <a:solidFill>
                  <a:schemeClr val="lt1"/>
                </a:solidFill>
              </a:ln>
              <a:effectLst/>
            </c:spPr>
            <c:extLst>
              <c:ext xmlns:c16="http://schemas.microsoft.com/office/drawing/2014/chart" uri="{C3380CC4-5D6E-409C-BE32-E72D297353CC}">
                <c16:uniqueId val="{00000005-9D78-4615-A747-FB161B2B171E}"/>
              </c:ext>
            </c:extLst>
          </c:dPt>
          <c:dPt>
            <c:idx val="3"/>
            <c:bubble3D val="0"/>
            <c:spPr>
              <a:solidFill>
                <a:srgbClr val="C00000"/>
              </a:solidFill>
              <a:ln w="19050">
                <a:solidFill>
                  <a:schemeClr val="lt1"/>
                </a:solidFill>
              </a:ln>
              <a:effectLst/>
            </c:spPr>
            <c:extLst>
              <c:ext xmlns:c16="http://schemas.microsoft.com/office/drawing/2014/chart" uri="{C3380CC4-5D6E-409C-BE32-E72D297353CC}">
                <c16:uniqueId val="{00000007-9D78-4615-A747-FB161B2B171E}"/>
              </c:ext>
            </c:extLst>
          </c:dPt>
          <c:dLbls>
            <c:dLbl>
              <c:idx val="0"/>
              <c:layout>
                <c:manualLayout>
                  <c:x val="9.9106084901295952E-2"/>
                  <c:y val="-0.1825489837026186"/>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de-DE"/>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D78-4615-A747-FB161B2B171E}"/>
                </c:ext>
              </c:extLst>
            </c:dLbl>
            <c:dLbl>
              <c:idx val="1"/>
              <c:layout>
                <c:manualLayout>
                  <c:x val="0.16980499025702336"/>
                  <c:y val="-0.16611722282478555"/>
                </c:manualLayout>
              </c:layout>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de-DE"/>
                </a:p>
              </c:txPr>
              <c:showLegendKey val="0"/>
              <c:showVal val="1"/>
              <c:showCatName val="1"/>
              <c:showSerName val="0"/>
              <c:showPercent val="0"/>
              <c:showBubbleSize val="0"/>
              <c:extLst>
                <c:ext xmlns:c15="http://schemas.microsoft.com/office/drawing/2012/chart" uri="{CE6537A1-D6FC-4f65-9D91-7224C49458BB}">
                  <c15:layout>
                    <c:manualLayout>
                      <c:w val="0.1985687664042326"/>
                      <c:h val="0.32329159212880143"/>
                    </c:manualLayout>
                  </c15:layout>
                </c:ext>
                <c:ext xmlns:c16="http://schemas.microsoft.com/office/drawing/2014/chart" uri="{C3380CC4-5D6E-409C-BE32-E72D297353CC}">
                  <c16:uniqueId val="{00000003-9D78-4615-A747-FB161B2B171E}"/>
                </c:ext>
              </c:extLst>
            </c:dLbl>
            <c:dLbl>
              <c:idx val="2"/>
              <c:layout>
                <c:manualLayout>
                  <c:x val="-8.2741667328030209E-3"/>
                  <c:y val="-0.13920330173397377"/>
                </c:manualLayout>
              </c:layout>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de-DE"/>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D78-4615-A747-FB161B2B171E}"/>
                </c:ext>
              </c:extLst>
            </c:dLbl>
            <c:dLbl>
              <c:idx val="3"/>
              <c:layout>
                <c:manualLayout>
                  <c:x val="-0.1411076764311123"/>
                  <c:y val="3.8998211091234346E-3"/>
                </c:manualLayout>
              </c:layout>
              <c:tx>
                <c:rich>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r>
                      <a:rPr lang="en-US">
                        <a:solidFill>
                          <a:srgbClr val="002060"/>
                        </a:solidFill>
                      </a:rPr>
                      <a:t>Hazardous waste</a:t>
                    </a:r>
                  </a:p>
                  <a:p>
                    <a:pPr>
                      <a:defRPr>
                        <a:solidFill>
                          <a:srgbClr val="002060"/>
                        </a:solidFill>
                      </a:defRPr>
                    </a:pPr>
                    <a:r>
                      <a:rPr lang="en-US">
                        <a:solidFill>
                          <a:srgbClr val="002060"/>
                        </a:solidFill>
                      </a:rPr>
                      <a:t> </a:t>
                    </a:r>
                    <a:fld id="{CA102CC6-0B8C-4575-AC2E-34253B0B1FF2}" type="VALUE">
                      <a:rPr lang="en-US">
                        <a:solidFill>
                          <a:srgbClr val="002060"/>
                        </a:solidFill>
                      </a:rPr>
                      <a:pPr>
                        <a:defRPr>
                          <a:solidFill>
                            <a:srgbClr val="002060"/>
                          </a:solidFill>
                        </a:defRPr>
                      </a:pPr>
                      <a:t>[VALUE]</a:t>
                    </a:fld>
                    <a:endParaRPr lang="en-US">
                      <a:solidFill>
                        <a:srgbClr val="002060"/>
                      </a:solidFill>
                    </a:endParaRPr>
                  </a:p>
                </c:rich>
              </c:tx>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de-DE"/>
                </a:p>
              </c:txPr>
              <c:showLegendKey val="0"/>
              <c:showVal val="1"/>
              <c:showCatName val="1"/>
              <c:showSerName val="0"/>
              <c:showPercent val="0"/>
              <c:showBubbleSize val="0"/>
              <c:extLst>
                <c:ext xmlns:c15="http://schemas.microsoft.com/office/drawing/2012/chart" uri="{CE6537A1-D6FC-4f65-9D91-7224C49458BB}">
                  <c15:layout>
                    <c:manualLayout>
                      <c:w val="0.14327313555982429"/>
                      <c:h val="0.23320214669051881"/>
                    </c:manualLayout>
                  </c15:layout>
                  <c15:dlblFieldTable/>
                  <c15:showDataLabelsRange val="0"/>
                </c:ext>
                <c:ext xmlns:c16="http://schemas.microsoft.com/office/drawing/2014/chart" uri="{C3380CC4-5D6E-409C-BE32-E72D297353CC}">
                  <c16:uniqueId val="{00000007-9D78-4615-A747-FB161B2B171E}"/>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e-DE"/>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Tabelle1!$N$3:$N$5</c:f>
              <c:strCache>
                <c:ptCount val="3"/>
                <c:pt idx="0">
                  <c:v>General non-hazardous waste including recyclables</c:v>
                </c:pt>
                <c:pt idx="1">
                  <c:v>Infectious, sharp waste and pathological waste</c:v>
                </c:pt>
                <c:pt idx="2">
                  <c:v>Pharmaceutical and chemical and radioactive waste</c:v>
                </c:pt>
              </c:strCache>
            </c:strRef>
          </c:cat>
          <c:val>
            <c:numRef>
              <c:f>Tabelle1!$O$3:$O$5</c:f>
              <c:numCache>
                <c:formatCode>0%</c:formatCode>
                <c:ptCount val="3"/>
                <c:pt idx="0">
                  <c:v>0.85</c:v>
                </c:pt>
                <c:pt idx="1">
                  <c:v>0.1</c:v>
                </c:pt>
                <c:pt idx="2">
                  <c:v>0.05</c:v>
                </c:pt>
              </c:numCache>
            </c:numRef>
          </c:val>
          <c:extLst>
            <c:ext xmlns:c16="http://schemas.microsoft.com/office/drawing/2014/chart" uri="{C3380CC4-5D6E-409C-BE32-E72D297353CC}">
              <c16:uniqueId val="{00000008-9D78-4615-A747-FB161B2B171E}"/>
            </c:ext>
          </c:extLst>
        </c:ser>
        <c:dLbls>
          <c:showLegendKey val="0"/>
          <c:showVal val="0"/>
          <c:showCatName val="0"/>
          <c:showSerName val="0"/>
          <c:showPercent val="0"/>
          <c:showBubbleSize val="0"/>
          <c:showLeaderLines val="1"/>
        </c:dLbls>
        <c:gapWidth val="100"/>
        <c:splitType val="pos"/>
        <c:splitPos val="2"/>
        <c:secondPieSize val="75"/>
        <c:serLines>
          <c:spPr>
            <a:ln w="9525" cap="flat" cmpd="sng" algn="ctr">
              <a:solidFill>
                <a:schemeClr val="tx1">
                  <a:lumMod val="35000"/>
                  <a:lumOff val="65000"/>
                </a:schemeClr>
              </a:solidFill>
              <a:round/>
            </a:ln>
            <a:effectLst/>
          </c:spPr>
        </c:serLines>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2"/>
      </a:solidFill>
    </a:ln>
    <a:effectLst/>
  </c:spPr>
  <c:txPr>
    <a:bodyPr/>
    <a:lstStyle/>
    <a:p>
      <a:pPr>
        <a:defRPr sz="1400"/>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295894996987677"/>
          <c:y val="0.12969909190548543"/>
          <c:w val="0.76650623582766442"/>
          <c:h val="0.63182969779595544"/>
        </c:manualLayout>
      </c:layout>
      <c:barChart>
        <c:barDir val="bar"/>
        <c:grouping val="percentStacked"/>
        <c:varyColors val="0"/>
        <c:ser>
          <c:idx val="0"/>
          <c:order val="0"/>
          <c:tx>
            <c:strRef>
              <c:f>HCW_HCF!$C$4</c:f>
              <c:strCache>
                <c:ptCount val="1"/>
                <c:pt idx="0">
                  <c:v>Basic</c:v>
                </c:pt>
              </c:strCache>
            </c:strRef>
          </c:tx>
          <c:spPr>
            <a:solidFill>
              <a:srgbClr val="EF414A"/>
            </a:solidFill>
            <a:ln>
              <a:noFill/>
            </a:ln>
            <a:effectLst>
              <a:outerShdw blurRad="57150" dist="19050" dir="5400000" algn="ctr" rotWithShape="0">
                <a:srgbClr val="000000">
                  <a:alpha val="63000"/>
                </a:srgbClr>
              </a:outerShdw>
            </a:effectLst>
          </c:spPr>
          <c:invertIfNegative val="0"/>
          <c:dLbls>
            <c:dLbl>
              <c:idx val="0"/>
              <c:tx>
                <c:rich>
                  <a:bodyPr/>
                  <a:lstStyle/>
                  <a:p>
                    <a:fld id="{BDD4E21C-DECD-46B0-A4EE-993094AC87E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84E6-4DA6-A3EC-E7D6799C2885}"/>
                </c:ext>
              </c:extLst>
            </c:dLbl>
            <c:dLbl>
              <c:idx val="1"/>
              <c:tx>
                <c:rich>
                  <a:bodyPr/>
                  <a:lstStyle/>
                  <a:p>
                    <a:fld id="{347939F1-95C3-49AF-AC87-894D2BB5015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84E6-4DA6-A3EC-E7D6799C2885}"/>
                </c:ext>
              </c:extLst>
            </c:dLbl>
            <c:dLbl>
              <c:idx val="2"/>
              <c:tx>
                <c:rich>
                  <a:bodyPr/>
                  <a:lstStyle/>
                  <a:p>
                    <a:fld id="{FAD25736-86EC-44E1-90F1-3C39BEFBC33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84E6-4DA6-A3EC-E7D6799C2885}"/>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FJ"/>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a:solidFill>
                        <a:schemeClr val="lt1">
                          <a:lumMod val="95000"/>
                          <a:alpha val="54000"/>
                        </a:schemeClr>
                      </a:solidFill>
                    </a:ln>
                    <a:effectLst/>
                  </c:spPr>
                </c15:leaderLines>
              </c:ext>
            </c:extLst>
          </c:dLbls>
          <c:cat>
            <c:strRef>
              <c:f>HCW_HCF!$B$6:$B$8</c:f>
              <c:strCache>
                <c:ptCount val="3"/>
                <c:pt idx="0">
                  <c:v>Hospital</c:v>
                </c:pt>
                <c:pt idx="1">
                  <c:v>Health Centre</c:v>
                </c:pt>
                <c:pt idx="2">
                  <c:v>Nursing Station</c:v>
                </c:pt>
              </c:strCache>
            </c:strRef>
          </c:cat>
          <c:val>
            <c:numRef>
              <c:f>HCW_HCF!$D$6:$D$8</c:f>
              <c:numCache>
                <c:formatCode>0.00</c:formatCode>
                <c:ptCount val="3"/>
                <c:pt idx="0">
                  <c:v>0.6470588235294118</c:v>
                </c:pt>
                <c:pt idx="1">
                  <c:v>0.73493975903614461</c:v>
                </c:pt>
                <c:pt idx="2">
                  <c:v>0.47422680412371132</c:v>
                </c:pt>
              </c:numCache>
            </c:numRef>
          </c:val>
          <c:extLst>
            <c:ext xmlns:c15="http://schemas.microsoft.com/office/drawing/2012/chart" uri="{02D57815-91ED-43cb-92C2-25804820EDAC}">
              <c15:datalabelsRange>
                <c15:f>HCW_HCF!$L$5:$L$7</c15:f>
                <c15:dlblRangeCache>
                  <c:ptCount val="3"/>
                  <c:pt idx="0">
                    <c:v>65</c:v>
                  </c:pt>
                  <c:pt idx="1">
                    <c:v>73</c:v>
                  </c:pt>
                  <c:pt idx="2">
                    <c:v>47</c:v>
                  </c:pt>
                </c15:dlblRangeCache>
              </c15:datalabelsRange>
            </c:ext>
            <c:ext xmlns:c16="http://schemas.microsoft.com/office/drawing/2014/chart" uri="{C3380CC4-5D6E-409C-BE32-E72D297353CC}">
              <c16:uniqueId val="{00000003-84E6-4DA6-A3EC-E7D6799C2885}"/>
            </c:ext>
          </c:extLst>
        </c:ser>
        <c:ser>
          <c:idx val="1"/>
          <c:order val="1"/>
          <c:tx>
            <c:strRef>
              <c:f>HCW_HCF!$E$4</c:f>
              <c:strCache>
                <c:ptCount val="1"/>
                <c:pt idx="0">
                  <c:v>Limited</c:v>
                </c:pt>
              </c:strCache>
            </c:strRef>
          </c:tx>
          <c:spPr>
            <a:solidFill>
              <a:srgbClr val="FFF176">
                <a:alpha val="88000"/>
              </a:srgbClr>
            </a:solidFill>
            <a:ln>
              <a:noFill/>
            </a:ln>
            <a:effectLst>
              <a:outerShdw blurRad="57150" dist="19050" dir="5400000" algn="ctr" rotWithShape="0">
                <a:srgbClr val="000000">
                  <a:alpha val="63000"/>
                </a:srgbClr>
              </a:outerShdw>
            </a:effectLst>
          </c:spPr>
          <c:invertIfNegative val="0"/>
          <c:dLbls>
            <c:dLbl>
              <c:idx val="0"/>
              <c:tx>
                <c:rich>
                  <a:bodyPr/>
                  <a:lstStyle/>
                  <a:p>
                    <a:fld id="{00B9DCE4-2C28-42DD-9979-93434B8AA1E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84E6-4DA6-A3EC-E7D6799C2885}"/>
                </c:ext>
              </c:extLst>
            </c:dLbl>
            <c:dLbl>
              <c:idx val="1"/>
              <c:tx>
                <c:rich>
                  <a:bodyPr/>
                  <a:lstStyle/>
                  <a:p>
                    <a:fld id="{14F43C61-1355-4A80-BD3D-70825FE25D0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84E6-4DA6-A3EC-E7D6799C2885}"/>
                </c:ext>
              </c:extLst>
            </c:dLbl>
            <c:dLbl>
              <c:idx val="2"/>
              <c:tx>
                <c:rich>
                  <a:bodyPr/>
                  <a:lstStyle/>
                  <a:p>
                    <a:fld id="{5736500C-2AF4-4FD8-BCC0-C2B139E59A8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84E6-4DA6-A3EC-E7D6799C2885}"/>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FJ"/>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a:solidFill>
                        <a:sysClr val="windowText" lastClr="000000">
                          <a:alpha val="54000"/>
                        </a:sysClr>
                      </a:solidFill>
                    </a:ln>
                    <a:effectLst/>
                  </c:spPr>
                </c15:leaderLines>
              </c:ext>
            </c:extLst>
          </c:dLbls>
          <c:cat>
            <c:strRef>
              <c:f>HCW_HCF!$B$6:$B$8</c:f>
              <c:strCache>
                <c:ptCount val="3"/>
                <c:pt idx="0">
                  <c:v>Hospital</c:v>
                </c:pt>
                <c:pt idx="1">
                  <c:v>Health Centre</c:v>
                </c:pt>
                <c:pt idx="2">
                  <c:v>Nursing Station</c:v>
                </c:pt>
              </c:strCache>
            </c:strRef>
          </c:cat>
          <c:val>
            <c:numRef>
              <c:f>HCW_HCF!$F$6:$F$8</c:f>
              <c:numCache>
                <c:formatCode>0.00</c:formatCode>
                <c:ptCount val="3"/>
                <c:pt idx="0">
                  <c:v>0.35294117647058826</c:v>
                </c:pt>
                <c:pt idx="1">
                  <c:v>0.2289156626506024</c:v>
                </c:pt>
                <c:pt idx="2">
                  <c:v>0.35051546391752575</c:v>
                </c:pt>
              </c:numCache>
            </c:numRef>
          </c:val>
          <c:extLst>
            <c:ext xmlns:c15="http://schemas.microsoft.com/office/drawing/2012/chart" uri="{02D57815-91ED-43cb-92C2-25804820EDAC}">
              <c15:datalabelsRange>
                <c15:f>HCW_HCF!$M$5:$M$7</c15:f>
                <c15:dlblRangeCache>
                  <c:ptCount val="3"/>
                  <c:pt idx="0">
                    <c:v>35</c:v>
                  </c:pt>
                  <c:pt idx="1">
                    <c:v>23</c:v>
                  </c:pt>
                  <c:pt idx="2">
                    <c:v>35</c:v>
                  </c:pt>
                </c15:dlblRangeCache>
              </c15:datalabelsRange>
            </c:ext>
            <c:ext xmlns:c16="http://schemas.microsoft.com/office/drawing/2014/chart" uri="{C3380CC4-5D6E-409C-BE32-E72D297353CC}">
              <c16:uniqueId val="{00000007-84E6-4DA6-A3EC-E7D6799C2885}"/>
            </c:ext>
          </c:extLst>
        </c:ser>
        <c:ser>
          <c:idx val="2"/>
          <c:order val="2"/>
          <c:tx>
            <c:strRef>
              <c:f>HCW_HCF!$G$4</c:f>
              <c:strCache>
                <c:ptCount val="1"/>
                <c:pt idx="0">
                  <c:v>No Service</c:v>
                </c:pt>
              </c:strCache>
            </c:strRef>
          </c:tx>
          <c:spPr>
            <a:solidFill>
              <a:srgbClr val="FEBC11"/>
            </a:solidFill>
            <a:ln>
              <a:noFill/>
            </a:ln>
            <a:effectLst>
              <a:outerShdw blurRad="57150" dist="19050" dir="5400000" algn="ctr" rotWithShape="0">
                <a:srgbClr val="000000">
                  <a:alpha val="63000"/>
                </a:srgbClr>
              </a:outerShdw>
            </a:effectLst>
          </c:spPr>
          <c:invertIfNegative val="0"/>
          <c:dLbls>
            <c:dLbl>
              <c:idx val="0"/>
              <c:tx>
                <c:rich>
                  <a:bodyPr/>
                  <a:lstStyle/>
                  <a:p>
                    <a:fld id="{EC1539AA-04D6-4C7F-B369-FB1981E25FC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84E6-4DA6-A3EC-E7D6799C2885}"/>
                </c:ext>
              </c:extLst>
            </c:dLbl>
            <c:dLbl>
              <c:idx val="1"/>
              <c:layout>
                <c:manualLayout>
                  <c:x val="5.0396825396825218E-2"/>
                  <c:y val="-7.5749829584185482E-2"/>
                </c:manualLayout>
              </c:layout>
              <c:tx>
                <c:rich>
                  <a:bodyPr/>
                  <a:lstStyle/>
                  <a:p>
                    <a:fld id="{0DA3C5B7-0486-4447-B60B-5F39BF43615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84E6-4DA6-A3EC-E7D6799C2885}"/>
                </c:ext>
              </c:extLst>
            </c:dLbl>
            <c:dLbl>
              <c:idx val="2"/>
              <c:tx>
                <c:rich>
                  <a:bodyPr/>
                  <a:lstStyle/>
                  <a:p>
                    <a:fld id="{F6B5D056-35C9-4930-A6BF-905086C6B4D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84E6-4DA6-A3EC-E7D6799C2885}"/>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FJ"/>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a:solidFill>
                        <a:sysClr val="windowText" lastClr="000000">
                          <a:alpha val="54000"/>
                        </a:sysClr>
                      </a:solidFill>
                    </a:ln>
                    <a:effectLst/>
                  </c:spPr>
                </c15:leaderLines>
              </c:ext>
            </c:extLst>
          </c:dLbls>
          <c:cat>
            <c:strRef>
              <c:f>HCW_HCF!$B$6:$B$8</c:f>
              <c:strCache>
                <c:ptCount val="3"/>
                <c:pt idx="0">
                  <c:v>Hospital</c:v>
                </c:pt>
                <c:pt idx="1">
                  <c:v>Health Centre</c:v>
                </c:pt>
                <c:pt idx="2">
                  <c:v>Nursing Station</c:v>
                </c:pt>
              </c:strCache>
            </c:strRef>
          </c:cat>
          <c:val>
            <c:numRef>
              <c:f>HCW_HCF!$H$6:$H$8</c:f>
              <c:numCache>
                <c:formatCode>0.00</c:formatCode>
                <c:ptCount val="3"/>
                <c:pt idx="0">
                  <c:v>0</c:v>
                </c:pt>
                <c:pt idx="1">
                  <c:v>3.614457831325301E-2</c:v>
                </c:pt>
                <c:pt idx="2">
                  <c:v>0.17525773195876287</c:v>
                </c:pt>
              </c:numCache>
            </c:numRef>
          </c:val>
          <c:extLst>
            <c:ext xmlns:c15="http://schemas.microsoft.com/office/drawing/2012/chart" uri="{02D57815-91ED-43cb-92C2-25804820EDAC}">
              <c15:datalabelsRange>
                <c15:f>HCW_HCF!$N$5:$N$7</c15:f>
                <c15:dlblRangeCache>
                  <c:ptCount val="3"/>
                  <c:pt idx="0">
                    <c:v>0</c:v>
                  </c:pt>
                  <c:pt idx="1">
                    <c:v>4</c:v>
                  </c:pt>
                  <c:pt idx="2">
                    <c:v>18</c:v>
                  </c:pt>
                </c15:dlblRangeCache>
              </c15:datalabelsRange>
            </c:ext>
            <c:ext xmlns:c16="http://schemas.microsoft.com/office/drawing/2014/chart" uri="{C3380CC4-5D6E-409C-BE32-E72D297353CC}">
              <c16:uniqueId val="{0000000B-84E6-4DA6-A3EC-E7D6799C2885}"/>
            </c:ext>
          </c:extLst>
        </c:ser>
        <c:dLbls>
          <c:showLegendKey val="0"/>
          <c:showVal val="0"/>
          <c:showCatName val="0"/>
          <c:showSerName val="0"/>
          <c:showPercent val="0"/>
          <c:showBubbleSize val="0"/>
        </c:dLbls>
        <c:gapWidth val="150"/>
        <c:overlap val="100"/>
        <c:axId val="1835858176"/>
        <c:axId val="1835844736"/>
      </c:barChart>
      <c:catAx>
        <c:axId val="1835858176"/>
        <c:scaling>
          <c:orientation val="minMax"/>
        </c:scaling>
        <c:delete val="0"/>
        <c:axPos val="l"/>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50" b="1" i="0" u="none" strike="noStrike" kern="1200" baseline="0">
                <a:solidFill>
                  <a:schemeClr val="tx1"/>
                </a:solidFill>
                <a:latin typeface="+mn-lt"/>
                <a:ea typeface="+mn-ea"/>
                <a:cs typeface="+mn-cs"/>
              </a:defRPr>
            </a:pPr>
            <a:endParaRPr lang="en-FJ"/>
          </a:p>
        </c:txPr>
        <c:crossAx val="1835844736"/>
        <c:crosses val="autoZero"/>
        <c:auto val="1"/>
        <c:lblAlgn val="ctr"/>
        <c:lblOffset val="100"/>
        <c:noMultiLvlLbl val="0"/>
      </c:catAx>
      <c:valAx>
        <c:axId val="1835844736"/>
        <c:scaling>
          <c:orientation val="minMax"/>
          <c:max val="1.05"/>
          <c:min val="0"/>
        </c:scaling>
        <c:delete val="0"/>
        <c:axPos val="b"/>
        <c:majorGridlines>
          <c:spPr>
            <a:ln w="9525" cap="flat" cmpd="sng" algn="ctr">
              <a:solidFill>
                <a:srgbClr val="1F497D">
                  <a:lumMod val="50000"/>
                  <a:alpha val="10000"/>
                </a:srgb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FJ"/>
          </a:p>
        </c:txPr>
        <c:crossAx val="1835858176"/>
        <c:crosses val="autoZero"/>
        <c:crossBetween val="between"/>
        <c:majorUnit val="0.2"/>
      </c:valAx>
      <c:spPr>
        <a:noFill/>
        <a:ln>
          <a:noFill/>
        </a:ln>
        <a:effectLst/>
      </c:spPr>
    </c:plotArea>
    <c:legend>
      <c:legendPos val="b"/>
      <c:layout>
        <c:manualLayout>
          <c:xMode val="edge"/>
          <c:yMode val="edge"/>
          <c:x val="0.14975642479213908"/>
          <c:y val="0.91011389456941605"/>
          <c:w val="0.64769028722600164"/>
          <c:h val="7.9064701204271753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FJ"/>
        </a:p>
      </c:txPr>
    </c:legend>
    <c:plotVisOnly val="1"/>
    <c:dispBlanksAs val="gap"/>
    <c:showDLblsOverMax val="0"/>
    <c:extLst/>
  </c:chart>
  <c:spPr>
    <a:gradFill flip="none" rotWithShape="1">
      <a:gsLst>
        <a:gs pos="0">
          <a:srgbClr val="D4DFF0"/>
        </a:gs>
        <a:gs pos="55000">
          <a:srgbClr val="DDE6F3"/>
        </a:gs>
        <a:gs pos="100000">
          <a:srgbClr val="D4DFF0"/>
        </a:gs>
      </a:gsLst>
      <a:lin ang="0" scaled="1"/>
      <a:tileRect/>
    </a:gradFill>
    <a:ln>
      <a:solidFill>
        <a:sysClr val="windowText" lastClr="000000"/>
      </a:solidFill>
    </a:ln>
    <a:effectLst/>
  </c:spPr>
  <c:txPr>
    <a:bodyPr/>
    <a:lstStyle/>
    <a:p>
      <a:pPr>
        <a:defRPr/>
      </a:pPr>
      <a:endParaRPr lang="en-FJ"/>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bg1"/>
                </a:solidFill>
                <a:effectLst>
                  <a:outerShdw blurRad="50800" dist="38100" dir="5400000" algn="t" rotWithShape="0">
                    <a:prstClr val="black">
                      <a:alpha val="40000"/>
                    </a:prstClr>
                  </a:outerShdw>
                </a:effectLst>
                <a:latin typeface="+mn-lt"/>
                <a:ea typeface="+mn-ea"/>
                <a:cs typeface="+mn-cs"/>
              </a:defRPr>
            </a:pPr>
            <a:r>
              <a:rPr lang="en-NZ" sz="800" b="1" i="0" u="none" strike="noStrike" baseline="0" dirty="0">
                <a:effectLst>
                  <a:outerShdw blurRad="50800" dist="38100" dir="5400000" algn="t" rotWithShape="0">
                    <a:prstClr val="black">
                      <a:alpha val="40000"/>
                    </a:prstClr>
                  </a:outerShdw>
                </a:effectLst>
              </a:rPr>
              <a:t>Number of HFCs</a:t>
            </a:r>
            <a:endParaRPr lang="en-NZ" sz="800" dirty="0"/>
          </a:p>
        </c:rich>
      </c:tx>
      <c:layout>
        <c:manualLayout>
          <c:xMode val="edge"/>
          <c:yMode val="edge"/>
          <c:x val="0.46648208376126904"/>
          <c:y val="0.14636256710005061"/>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bg1"/>
              </a:solidFill>
              <a:effectLst>
                <a:outerShdw blurRad="50800" dist="38100" dir="5400000" algn="t" rotWithShape="0">
                  <a:prstClr val="black">
                    <a:alpha val="40000"/>
                  </a:prstClr>
                </a:outerShdw>
              </a:effectLst>
              <a:latin typeface="+mn-lt"/>
              <a:ea typeface="+mn-ea"/>
              <a:cs typeface="+mn-cs"/>
            </a:defRPr>
          </a:pPr>
          <a:endParaRPr lang="en-NZ"/>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4596945495043154"/>
          <c:y val="0.25537276590426194"/>
          <c:w val="0.69475362808492802"/>
          <c:h val="0.53062991898148149"/>
        </c:manualLayout>
      </c:layout>
      <c:bar3DChart>
        <c:barDir val="bar"/>
        <c:grouping val="stacked"/>
        <c:varyColors val="0"/>
        <c:ser>
          <c:idx val="2"/>
          <c:order val="0"/>
          <c:tx>
            <c:strRef>
              <c:f>'HCW_Chart JD'!$B$1</c:f>
              <c:strCache>
                <c:ptCount val="1"/>
                <c:pt idx="0">
                  <c:v>Nursing Station</c:v>
                </c:pt>
              </c:strCache>
            </c:strRef>
          </c:tx>
          <c:spPr>
            <a:solidFill>
              <a:srgbClr val="FF5B5B"/>
            </a:soli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n-F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'HCW_Chart JD'!$A$2:$A$3</c:f>
              <c:strCache>
                <c:ptCount val="2"/>
                <c:pt idx="0">
                  <c:v>Waste is correctly segregated at all waste generation points</c:v>
                </c:pt>
                <c:pt idx="1">
                  <c:v>Waste is collected for off-site treatment safely and regularly and sent to an appropriate, licensed waste treatment facility</c:v>
                </c:pt>
              </c:strCache>
            </c:strRef>
          </c:cat>
          <c:val>
            <c:numRef>
              <c:f>'HCW_Chart JD'!$B$2:$B$3</c:f>
              <c:numCache>
                <c:formatCode>General</c:formatCode>
                <c:ptCount val="2"/>
                <c:pt idx="0">
                  <c:v>50</c:v>
                </c:pt>
                <c:pt idx="1">
                  <c:v>66</c:v>
                </c:pt>
              </c:numCache>
            </c:numRef>
          </c:val>
          <c:extLst>
            <c:ext xmlns:c16="http://schemas.microsoft.com/office/drawing/2014/chart" uri="{C3380CC4-5D6E-409C-BE32-E72D297353CC}">
              <c16:uniqueId val="{00000000-77B5-448D-86DD-7C67B793AB1B}"/>
            </c:ext>
          </c:extLst>
        </c:ser>
        <c:ser>
          <c:idx val="1"/>
          <c:order val="1"/>
          <c:tx>
            <c:strRef>
              <c:f>'HCW_Chart JD'!$C$1</c:f>
              <c:strCache>
                <c:ptCount val="1"/>
                <c:pt idx="0">
                  <c:v>Health Centre</c:v>
                </c:pt>
              </c:strCache>
            </c:strRef>
          </c:tx>
          <c:spPr>
            <a:solidFill>
              <a:srgbClr val="00B0F0"/>
            </a:soli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n-F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'HCW_Chart JD'!$A$2:$A$3</c:f>
              <c:strCache>
                <c:ptCount val="2"/>
                <c:pt idx="0">
                  <c:v>Waste is correctly segregated at all waste generation points</c:v>
                </c:pt>
                <c:pt idx="1">
                  <c:v>Waste is collected for off-site treatment safely and regularly and sent to an appropriate, licensed waste treatment facility</c:v>
                </c:pt>
              </c:strCache>
            </c:strRef>
          </c:cat>
          <c:val>
            <c:numRef>
              <c:f>'HCW_Chart JD'!$C$2:$C$3</c:f>
              <c:numCache>
                <c:formatCode>General</c:formatCode>
                <c:ptCount val="2"/>
                <c:pt idx="0">
                  <c:v>33</c:v>
                </c:pt>
                <c:pt idx="1">
                  <c:v>39</c:v>
                </c:pt>
              </c:numCache>
            </c:numRef>
          </c:val>
          <c:extLst>
            <c:ext xmlns:c16="http://schemas.microsoft.com/office/drawing/2014/chart" uri="{C3380CC4-5D6E-409C-BE32-E72D297353CC}">
              <c16:uniqueId val="{00000001-77B5-448D-86DD-7C67B793AB1B}"/>
            </c:ext>
          </c:extLst>
        </c:ser>
        <c:ser>
          <c:idx val="0"/>
          <c:order val="2"/>
          <c:tx>
            <c:strRef>
              <c:f>'HCW_Chart JD'!$D$1</c:f>
              <c:strCache>
                <c:ptCount val="1"/>
                <c:pt idx="0">
                  <c:v>Hospital</c:v>
                </c:pt>
              </c:strCache>
            </c:strRef>
          </c:tx>
          <c:spPr>
            <a:solidFill>
              <a:srgbClr val="B8CF8B"/>
            </a:soli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F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'HCW_Chart JD'!$A$2:$A$3</c:f>
              <c:strCache>
                <c:ptCount val="2"/>
                <c:pt idx="0">
                  <c:v>Waste is correctly segregated at all waste generation points</c:v>
                </c:pt>
                <c:pt idx="1">
                  <c:v>Waste is collected for off-site treatment safely and regularly and sent to an appropriate, licensed waste treatment facility</c:v>
                </c:pt>
              </c:strCache>
            </c:strRef>
          </c:cat>
          <c:val>
            <c:numRef>
              <c:f>'HCW_Chart JD'!$D$2:$D$3</c:f>
              <c:numCache>
                <c:formatCode>General</c:formatCode>
                <c:ptCount val="2"/>
                <c:pt idx="0">
                  <c:v>6</c:v>
                </c:pt>
                <c:pt idx="1">
                  <c:v>8</c:v>
                </c:pt>
              </c:numCache>
            </c:numRef>
          </c:val>
          <c:extLst>
            <c:ext xmlns:c16="http://schemas.microsoft.com/office/drawing/2014/chart" uri="{C3380CC4-5D6E-409C-BE32-E72D297353CC}">
              <c16:uniqueId val="{00000002-77B5-448D-86DD-7C67B793AB1B}"/>
            </c:ext>
          </c:extLst>
        </c:ser>
        <c:dLbls>
          <c:showLegendKey val="0"/>
          <c:showVal val="1"/>
          <c:showCatName val="0"/>
          <c:showSerName val="0"/>
          <c:showPercent val="0"/>
          <c:showBubbleSize val="0"/>
        </c:dLbls>
        <c:gapWidth val="140"/>
        <c:shape val="box"/>
        <c:axId val="726442672"/>
        <c:axId val="726442192"/>
        <c:axId val="0"/>
      </c:bar3DChart>
      <c:catAx>
        <c:axId val="726442672"/>
        <c:scaling>
          <c:orientation val="maxMin"/>
        </c:scaling>
        <c:delete val="0"/>
        <c:axPos val="l"/>
        <c:numFmt formatCode="General" sourceLinked="1"/>
        <c:majorTickMark val="none"/>
        <c:minorTickMark val="none"/>
        <c:tickLblPos val="none"/>
        <c:spPr>
          <a:noFill/>
          <a:ln>
            <a:noFill/>
          </a:ln>
          <a:effectLst/>
        </c:spPr>
        <c:txPr>
          <a:bodyPr rot="-60000000" spcFirstLastPara="1" vertOverflow="ellipsis" vert="horz" wrap="square" anchor="t" anchorCtr="0"/>
          <a:lstStyle/>
          <a:p>
            <a:pPr>
              <a:defRPr sz="1200" b="0" i="0" u="none" strike="noStrike" kern="1200" baseline="0">
                <a:solidFill>
                  <a:schemeClr val="lt1">
                    <a:lumMod val="85000"/>
                  </a:schemeClr>
                </a:solidFill>
                <a:latin typeface="+mn-lt"/>
                <a:ea typeface="+mn-ea"/>
                <a:cs typeface="+mn-cs"/>
              </a:defRPr>
            </a:pPr>
            <a:endParaRPr lang="en-FJ"/>
          </a:p>
        </c:txPr>
        <c:crossAx val="726442192"/>
        <c:crossesAt val="0"/>
        <c:auto val="1"/>
        <c:lblAlgn val="l"/>
        <c:lblOffset val="500"/>
        <c:noMultiLvlLbl val="0"/>
      </c:catAx>
      <c:valAx>
        <c:axId val="726442192"/>
        <c:scaling>
          <c:orientation val="minMax"/>
        </c:scaling>
        <c:delete val="0"/>
        <c:axPos val="t"/>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FJ"/>
          </a:p>
        </c:txPr>
        <c:crossAx val="726442672"/>
        <c:crosses val="autoZero"/>
        <c:crossBetween val="between"/>
      </c:valAx>
      <c:spPr>
        <a:noFill/>
        <a:ln>
          <a:noFill/>
        </a:ln>
        <a:effectLst/>
      </c:spPr>
    </c:plotArea>
    <c:legend>
      <c:legendPos val="b"/>
      <c:layout>
        <c:manualLayout>
          <c:xMode val="edge"/>
          <c:yMode val="edge"/>
          <c:x val="0.16970359848484848"/>
          <c:y val="0.82895115995115998"/>
          <c:w val="0.70716669951416977"/>
          <c:h val="8.377859017622797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FJ"/>
        </a:p>
      </c:txPr>
    </c:legend>
    <c:plotVisOnly val="1"/>
    <c:dispBlanksAs val="gap"/>
    <c:showDLblsOverMax val="0"/>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FJ"/>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NZ" sz="1400" b="1" i="0" u="none" strike="noStrike" baseline="0"/>
              <a:t>Share of HCFs with dedicated, secure waste storage of sufficient capacity for separate disposal of sharps, infectious, and general waste</a:t>
            </a:r>
            <a:endParaRPr lang="en-NZ"/>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NZ"/>
        </a:p>
      </c:txPr>
    </c:title>
    <c:autoTitleDeleted val="0"/>
    <c:plotArea>
      <c:layout/>
      <c:barChart>
        <c:barDir val="col"/>
        <c:grouping val="clustered"/>
        <c:varyColors val="0"/>
        <c:ser>
          <c:idx val="0"/>
          <c:order val="0"/>
          <c:tx>
            <c:strRef>
              <c:f>'2.HCW_HCF'!$M$40</c:f>
              <c:strCache>
                <c:ptCount val="1"/>
                <c:pt idx="0">
                  <c:v>Fenced &amp; separated</c:v>
                </c:pt>
              </c:strCache>
            </c:strRef>
          </c:tx>
          <c:spPr>
            <a:solidFill>
              <a:srgbClr val="43FF98"/>
            </a:solidFill>
            <a:ln>
              <a:solidFill>
                <a:srgbClr val="00B0F0"/>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F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'2.HCW_HCF'!$M$15:$M$18</c:f>
              <c:strCache>
                <c:ptCount val="4"/>
                <c:pt idx="0">
                  <c:v>Central</c:v>
                </c:pt>
                <c:pt idx="1">
                  <c:v>Eastern</c:v>
                </c:pt>
                <c:pt idx="2">
                  <c:v>Northern</c:v>
                </c:pt>
                <c:pt idx="3">
                  <c:v>Western</c:v>
                </c:pt>
              </c:strCache>
            </c:strRef>
          </c:cat>
          <c:val>
            <c:numRef>
              <c:f>'2.HCW_HCF'!$O$15:$O$18</c:f>
              <c:numCache>
                <c:formatCode>0.00</c:formatCode>
                <c:ptCount val="4"/>
                <c:pt idx="0">
                  <c:v>0.33333333333333331</c:v>
                </c:pt>
                <c:pt idx="1">
                  <c:v>0</c:v>
                </c:pt>
                <c:pt idx="2">
                  <c:v>6.6666666666666666E-2</c:v>
                </c:pt>
                <c:pt idx="3">
                  <c:v>0.13114754098360656</c:v>
                </c:pt>
              </c:numCache>
            </c:numRef>
          </c:val>
          <c:extLst>
            <c:ext xmlns:c16="http://schemas.microsoft.com/office/drawing/2014/chart" uri="{C3380CC4-5D6E-409C-BE32-E72D297353CC}">
              <c16:uniqueId val="{00000000-3FD7-44F1-B738-4CF763EDAF02}"/>
            </c:ext>
          </c:extLst>
        </c:ser>
        <c:ser>
          <c:idx val="1"/>
          <c:order val="1"/>
          <c:tx>
            <c:strRef>
              <c:f>'2.HCW_HCF'!$M$42</c:f>
              <c:strCache>
                <c:ptCount val="1"/>
                <c:pt idx="0">
                  <c:v>Unfenced or mixed</c:v>
                </c:pt>
              </c:strCache>
            </c:strRef>
          </c:tx>
          <c:spPr>
            <a:solidFill>
              <a:srgbClr val="FFFFB3"/>
            </a:solidFill>
            <a:ln>
              <a:solidFill>
                <a:srgbClr val="00B0F0"/>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F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'2.HCW_HCF'!$M$15:$M$18</c:f>
              <c:strCache>
                <c:ptCount val="4"/>
                <c:pt idx="0">
                  <c:v>Central</c:v>
                </c:pt>
                <c:pt idx="1">
                  <c:v>Eastern</c:v>
                </c:pt>
                <c:pt idx="2">
                  <c:v>Northern</c:v>
                </c:pt>
                <c:pt idx="3">
                  <c:v>Western</c:v>
                </c:pt>
              </c:strCache>
            </c:strRef>
          </c:cat>
          <c:val>
            <c:numRef>
              <c:f>'2.HCW_HCF'!$Q$15:$Q$18</c:f>
              <c:numCache>
                <c:formatCode>0.00</c:formatCode>
                <c:ptCount val="4"/>
                <c:pt idx="0">
                  <c:v>0.35555555555555557</c:v>
                </c:pt>
                <c:pt idx="1">
                  <c:v>0.45652173913043476</c:v>
                </c:pt>
                <c:pt idx="2">
                  <c:v>0.35</c:v>
                </c:pt>
                <c:pt idx="3">
                  <c:v>0.32786885245901637</c:v>
                </c:pt>
              </c:numCache>
            </c:numRef>
          </c:val>
          <c:extLst>
            <c:ext xmlns:c16="http://schemas.microsoft.com/office/drawing/2014/chart" uri="{C3380CC4-5D6E-409C-BE32-E72D297353CC}">
              <c16:uniqueId val="{00000001-3FD7-44F1-B738-4CF763EDAF02}"/>
            </c:ext>
          </c:extLst>
        </c:ser>
        <c:ser>
          <c:idx val="2"/>
          <c:order val="2"/>
          <c:tx>
            <c:strRef>
              <c:f>'2.HCW_HCF'!$M$44</c:f>
              <c:strCache>
                <c:ptCount val="1"/>
                <c:pt idx="0">
                  <c:v>No storage area</c:v>
                </c:pt>
              </c:strCache>
            </c:strRef>
          </c:tx>
          <c:spPr>
            <a:solidFill>
              <a:srgbClr val="FF6161"/>
            </a:solidFill>
            <a:ln>
              <a:solidFill>
                <a:srgbClr val="00B0F0"/>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F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'2.HCW_HCF'!$M$15:$M$18</c:f>
              <c:strCache>
                <c:ptCount val="4"/>
                <c:pt idx="0">
                  <c:v>Central</c:v>
                </c:pt>
                <c:pt idx="1">
                  <c:v>Eastern</c:v>
                </c:pt>
                <c:pt idx="2">
                  <c:v>Northern</c:v>
                </c:pt>
                <c:pt idx="3">
                  <c:v>Western</c:v>
                </c:pt>
              </c:strCache>
            </c:strRef>
          </c:cat>
          <c:val>
            <c:numRef>
              <c:f>'2.HCW_HCF'!$S$15:$S$18</c:f>
              <c:numCache>
                <c:formatCode>0.00</c:formatCode>
                <c:ptCount val="4"/>
                <c:pt idx="0">
                  <c:v>0.31111111111111112</c:v>
                </c:pt>
                <c:pt idx="1">
                  <c:v>0.54347826086956519</c:v>
                </c:pt>
                <c:pt idx="2">
                  <c:v>0.57777777777777772</c:v>
                </c:pt>
                <c:pt idx="3">
                  <c:v>0.54098360655737709</c:v>
                </c:pt>
              </c:numCache>
            </c:numRef>
          </c:val>
          <c:extLst>
            <c:ext xmlns:c16="http://schemas.microsoft.com/office/drawing/2014/chart" uri="{C3380CC4-5D6E-409C-BE32-E72D297353CC}">
              <c16:uniqueId val="{00000002-3FD7-44F1-B738-4CF763EDAF02}"/>
            </c:ext>
          </c:extLst>
        </c:ser>
        <c:dLbls>
          <c:showLegendKey val="0"/>
          <c:showVal val="0"/>
          <c:showCatName val="0"/>
          <c:showSerName val="0"/>
          <c:showPercent val="0"/>
          <c:showBubbleSize val="0"/>
        </c:dLbls>
        <c:gapWidth val="219"/>
        <c:overlap val="-27"/>
        <c:axId val="2129064063"/>
        <c:axId val="2129071743"/>
      </c:barChart>
      <c:catAx>
        <c:axId val="2129064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FJ"/>
          </a:p>
        </c:txPr>
        <c:crossAx val="2129071743"/>
        <c:crosses val="autoZero"/>
        <c:auto val="1"/>
        <c:lblAlgn val="ctr"/>
        <c:lblOffset val="100"/>
        <c:noMultiLvlLbl val="0"/>
      </c:catAx>
      <c:valAx>
        <c:axId val="212907174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FJ"/>
          </a:p>
        </c:txPr>
        <c:crossAx val="2129064063"/>
        <c:crosses val="autoZero"/>
        <c:crossBetween val="between"/>
      </c:valAx>
      <c:spPr>
        <a:noFill/>
        <a:ln>
          <a:noFill/>
        </a:ln>
        <a:effectLst/>
      </c:spPr>
    </c:plotArea>
    <c:legend>
      <c:legendPos val="b"/>
      <c:layout>
        <c:manualLayout>
          <c:xMode val="edge"/>
          <c:yMode val="edge"/>
          <c:x val="1.2332577475434632E-2"/>
          <c:y val="0.90830847953216376"/>
          <c:w val="0.9801343537414966"/>
          <c:h val="6.9410818713450298E-2"/>
        </c:manualLayout>
      </c:layout>
      <c:overlay val="0"/>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mn-lt"/>
              <a:ea typeface="+mn-ea"/>
              <a:cs typeface="+mn-cs"/>
            </a:defRPr>
          </a:pPr>
          <a:endParaRPr lang="en-FJ"/>
        </a:p>
      </c:txPr>
    </c:legend>
    <c:plotVisOnly val="1"/>
    <c:dispBlanksAs val="gap"/>
    <c:showDLblsOverMax val="0"/>
    <c:extLst/>
  </c:chart>
  <c:spPr>
    <a:solidFill>
      <a:srgbClr val="E2F2F6"/>
    </a:solidFill>
    <a:ln w="9525" cap="flat" cmpd="sng" algn="ctr">
      <a:solidFill>
        <a:schemeClr val="tx1">
          <a:lumMod val="15000"/>
          <a:lumOff val="85000"/>
        </a:schemeClr>
      </a:solidFill>
      <a:round/>
    </a:ln>
    <a:effectLst/>
  </c:spPr>
  <c:txPr>
    <a:bodyPr/>
    <a:lstStyle/>
    <a:p>
      <a:pPr>
        <a:defRPr/>
      </a:pPr>
      <a:endParaRPr lang="en-FJ"/>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NZ" sz="1400" b="1" i="0" u="none" strike="noStrike" baseline="0"/>
              <a:t>Proportion of HCFs with functional bins for general, infectious, and sharps waste at all waste generation points</a:t>
            </a:r>
            <a:endParaRPr lang="en-NZ"/>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NZ"/>
        </a:p>
      </c:txPr>
    </c:title>
    <c:autoTitleDeleted val="0"/>
    <c:plotArea>
      <c:layout/>
      <c:barChart>
        <c:barDir val="col"/>
        <c:grouping val="clustered"/>
        <c:varyColors val="0"/>
        <c:ser>
          <c:idx val="0"/>
          <c:order val="0"/>
          <c:tx>
            <c:strRef>
              <c:f>'2.HCW_HCF'!$B$40</c:f>
              <c:strCache>
                <c:ptCount val="1"/>
                <c:pt idx="0">
                  <c:v>Bins for all waste types</c:v>
                </c:pt>
              </c:strCache>
            </c:strRef>
          </c:tx>
          <c:spPr>
            <a:solidFill>
              <a:srgbClr val="43FF98"/>
            </a:solidFill>
            <a:ln>
              <a:solidFill>
                <a:srgbClr val="00B0F0"/>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F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'2.HCW_HCF'!$B$15:$B$18</c:f>
              <c:strCache>
                <c:ptCount val="4"/>
                <c:pt idx="0">
                  <c:v>Central</c:v>
                </c:pt>
                <c:pt idx="1">
                  <c:v>Eastern</c:v>
                </c:pt>
                <c:pt idx="2">
                  <c:v>Northern</c:v>
                </c:pt>
                <c:pt idx="3">
                  <c:v>Western</c:v>
                </c:pt>
              </c:strCache>
            </c:strRef>
          </c:cat>
          <c:val>
            <c:numRef>
              <c:f>'2.HCW_HCF'!$D$15:$D$18</c:f>
              <c:numCache>
                <c:formatCode>0.00</c:formatCode>
                <c:ptCount val="4"/>
                <c:pt idx="0">
                  <c:v>0.75555555555555554</c:v>
                </c:pt>
                <c:pt idx="1">
                  <c:v>0.5</c:v>
                </c:pt>
                <c:pt idx="2">
                  <c:v>0.82222222222222219</c:v>
                </c:pt>
                <c:pt idx="3">
                  <c:v>0.53</c:v>
                </c:pt>
              </c:numCache>
            </c:numRef>
          </c:val>
          <c:extLst>
            <c:ext xmlns:c16="http://schemas.microsoft.com/office/drawing/2014/chart" uri="{C3380CC4-5D6E-409C-BE32-E72D297353CC}">
              <c16:uniqueId val="{00000000-FE09-4757-A237-F2A7DF074DAB}"/>
            </c:ext>
          </c:extLst>
        </c:ser>
        <c:ser>
          <c:idx val="1"/>
          <c:order val="1"/>
          <c:tx>
            <c:strRef>
              <c:f>'2.HCW_HCF'!$B$42</c:f>
              <c:strCache>
                <c:ptCount val="1"/>
                <c:pt idx="0">
                  <c:v>Bins at some points</c:v>
                </c:pt>
              </c:strCache>
            </c:strRef>
          </c:tx>
          <c:spPr>
            <a:solidFill>
              <a:srgbClr val="FFFFB3"/>
            </a:solidFill>
            <a:ln>
              <a:solidFill>
                <a:srgbClr val="00B0F0"/>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F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'2.HCW_HCF'!$B$15:$B$18</c:f>
              <c:strCache>
                <c:ptCount val="4"/>
                <c:pt idx="0">
                  <c:v>Central</c:v>
                </c:pt>
                <c:pt idx="1">
                  <c:v>Eastern</c:v>
                </c:pt>
                <c:pt idx="2">
                  <c:v>Northern</c:v>
                </c:pt>
                <c:pt idx="3">
                  <c:v>Western</c:v>
                </c:pt>
              </c:strCache>
            </c:strRef>
          </c:cat>
          <c:val>
            <c:numRef>
              <c:f>'2.HCW_HCF'!$F$15:$F$18</c:f>
              <c:numCache>
                <c:formatCode>0.00</c:formatCode>
                <c:ptCount val="4"/>
                <c:pt idx="0">
                  <c:v>0.24444444444444444</c:v>
                </c:pt>
                <c:pt idx="1">
                  <c:v>0.30434782608695654</c:v>
                </c:pt>
                <c:pt idx="2">
                  <c:v>0.15555555555555556</c:v>
                </c:pt>
                <c:pt idx="3">
                  <c:v>0.39344262295081966</c:v>
                </c:pt>
              </c:numCache>
            </c:numRef>
          </c:val>
          <c:extLst>
            <c:ext xmlns:c16="http://schemas.microsoft.com/office/drawing/2014/chart" uri="{C3380CC4-5D6E-409C-BE32-E72D297353CC}">
              <c16:uniqueId val="{00000001-FE09-4757-A237-F2A7DF074DAB}"/>
            </c:ext>
          </c:extLst>
        </c:ser>
        <c:ser>
          <c:idx val="2"/>
          <c:order val="2"/>
          <c:tx>
            <c:strRef>
              <c:f>'2.HCW_HCF'!$B$44</c:f>
              <c:strCache>
                <c:ptCount val="1"/>
                <c:pt idx="0">
                  <c:v>No bins or sharps disposal</c:v>
                </c:pt>
              </c:strCache>
            </c:strRef>
          </c:tx>
          <c:spPr>
            <a:solidFill>
              <a:srgbClr val="FF6161"/>
            </a:solidFill>
            <a:ln>
              <a:solidFill>
                <a:srgbClr val="00B0F0"/>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F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'2.HCW_HCF'!$B$15:$B$18</c:f>
              <c:strCache>
                <c:ptCount val="4"/>
                <c:pt idx="0">
                  <c:v>Central</c:v>
                </c:pt>
                <c:pt idx="1">
                  <c:v>Eastern</c:v>
                </c:pt>
                <c:pt idx="2">
                  <c:v>Northern</c:v>
                </c:pt>
                <c:pt idx="3">
                  <c:v>Western</c:v>
                </c:pt>
              </c:strCache>
            </c:strRef>
          </c:cat>
          <c:val>
            <c:numRef>
              <c:f>'2.HCW_HCF'!$H$15:$H$18</c:f>
              <c:numCache>
                <c:formatCode>0.00</c:formatCode>
                <c:ptCount val="4"/>
                <c:pt idx="0">
                  <c:v>0</c:v>
                </c:pt>
                <c:pt idx="1">
                  <c:v>0.19565217391304349</c:v>
                </c:pt>
                <c:pt idx="2">
                  <c:v>2.2222222222222223E-2</c:v>
                </c:pt>
                <c:pt idx="3">
                  <c:v>8.1967213114754092E-2</c:v>
                </c:pt>
              </c:numCache>
            </c:numRef>
          </c:val>
          <c:extLst>
            <c:ext xmlns:c16="http://schemas.microsoft.com/office/drawing/2014/chart" uri="{C3380CC4-5D6E-409C-BE32-E72D297353CC}">
              <c16:uniqueId val="{00000002-FE09-4757-A237-F2A7DF074DAB}"/>
            </c:ext>
          </c:extLst>
        </c:ser>
        <c:dLbls>
          <c:showLegendKey val="0"/>
          <c:showVal val="0"/>
          <c:showCatName val="0"/>
          <c:showSerName val="0"/>
          <c:showPercent val="0"/>
          <c:showBubbleSize val="0"/>
        </c:dLbls>
        <c:gapWidth val="219"/>
        <c:overlap val="-27"/>
        <c:axId val="2129064063"/>
        <c:axId val="2129071743"/>
      </c:barChart>
      <c:catAx>
        <c:axId val="2129064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FJ"/>
          </a:p>
        </c:txPr>
        <c:crossAx val="2129071743"/>
        <c:crosses val="autoZero"/>
        <c:auto val="1"/>
        <c:lblAlgn val="ctr"/>
        <c:lblOffset val="100"/>
        <c:noMultiLvlLbl val="0"/>
      </c:catAx>
      <c:valAx>
        <c:axId val="212907174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FJ"/>
          </a:p>
        </c:txPr>
        <c:crossAx val="21290640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mn-lt"/>
              <a:ea typeface="+mn-ea"/>
              <a:cs typeface="+mn-cs"/>
            </a:defRPr>
          </a:pPr>
          <a:endParaRPr lang="en-FJ"/>
        </a:p>
      </c:txPr>
    </c:legend>
    <c:plotVisOnly val="1"/>
    <c:dispBlanksAs val="gap"/>
    <c:showDLblsOverMax val="0"/>
    <c:extLst/>
  </c:chart>
  <c:spPr>
    <a:solidFill>
      <a:srgbClr val="E2F2F6"/>
    </a:solidFill>
    <a:ln w="9525" cap="flat" cmpd="sng" algn="ctr">
      <a:solidFill>
        <a:schemeClr val="tx1">
          <a:lumMod val="15000"/>
          <a:lumOff val="85000"/>
        </a:schemeClr>
      </a:solidFill>
      <a:round/>
    </a:ln>
    <a:effectLst/>
  </c:spPr>
  <c:txPr>
    <a:bodyPr/>
    <a:lstStyle/>
    <a:p>
      <a:pPr>
        <a:defRPr/>
      </a:pPr>
      <a:endParaRPr lang="en-FJ"/>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5.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svg"/><Relationship Id="rId2" Type="http://schemas.openxmlformats.org/officeDocument/2006/relationships/image" Target="../media/image80.svg"/><Relationship Id="rId1" Type="http://schemas.openxmlformats.org/officeDocument/2006/relationships/image" Target="../media/image79.png"/><Relationship Id="rId6" Type="http://schemas.openxmlformats.org/officeDocument/2006/relationships/image" Target="../media/image84.sv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svg"/><Relationship Id="rId4" Type="http://schemas.openxmlformats.org/officeDocument/2006/relationships/image" Target="../media/image82.svg"/><Relationship Id="rId9" Type="http://schemas.openxmlformats.org/officeDocument/2006/relationships/image" Target="../media/image87.png"/></Relationships>
</file>

<file path=ppt/diagrams/_rels/drawing5.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svg"/><Relationship Id="rId2" Type="http://schemas.openxmlformats.org/officeDocument/2006/relationships/image" Target="../media/image80.svg"/><Relationship Id="rId1" Type="http://schemas.openxmlformats.org/officeDocument/2006/relationships/image" Target="../media/image79.png"/><Relationship Id="rId6" Type="http://schemas.openxmlformats.org/officeDocument/2006/relationships/image" Target="../media/image84.sv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svg"/><Relationship Id="rId4" Type="http://schemas.openxmlformats.org/officeDocument/2006/relationships/image" Target="../media/image82.svg"/><Relationship Id="rId9" Type="http://schemas.openxmlformats.org/officeDocument/2006/relationships/image" Target="../media/image87.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2E2371-C260-4AAA-9858-29163FB8C8B3}"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C17DA6E2-7CFF-4283-9174-74836034EF7E}">
      <dgm:prSet/>
      <dgm:spPr/>
      <dgm:t>
        <a:bodyPr/>
        <a:lstStyle/>
        <a:p>
          <a:r>
            <a:rPr lang="en-US" dirty="0"/>
            <a:t>Introduction to water quality in health care facilities</a:t>
          </a:r>
        </a:p>
        <a:p>
          <a:r>
            <a:rPr lang="en-US" dirty="0"/>
            <a:t>	Ute Pieper, WHO</a:t>
          </a:r>
        </a:p>
      </dgm:t>
    </dgm:pt>
    <dgm:pt modelId="{64E0DDC8-2767-4425-9790-194DD4E64224}" type="parTrans" cxnId="{C8D1D45B-E298-4B5C-823C-C732754BF434}">
      <dgm:prSet/>
      <dgm:spPr/>
      <dgm:t>
        <a:bodyPr/>
        <a:lstStyle/>
        <a:p>
          <a:endParaRPr lang="en-US"/>
        </a:p>
      </dgm:t>
    </dgm:pt>
    <dgm:pt modelId="{A84D9B9A-5EE1-42AE-B68A-1D70A7B63AFC}" type="sibTrans" cxnId="{C8D1D45B-E298-4B5C-823C-C732754BF434}">
      <dgm:prSet/>
      <dgm:spPr/>
      <dgm:t>
        <a:bodyPr/>
        <a:lstStyle/>
        <a:p>
          <a:endParaRPr lang="en-US"/>
        </a:p>
      </dgm:t>
    </dgm:pt>
    <dgm:pt modelId="{DA6A1F37-8C5D-4711-833F-79AD5FEC2D2B}">
      <dgm:prSet/>
      <dgm:spPr/>
      <dgm:t>
        <a:bodyPr/>
        <a:lstStyle/>
        <a:p>
          <a:pPr algn="l"/>
          <a:r>
            <a:rPr lang="en-US" dirty="0"/>
            <a:t>Use of WASH FIT to support safe health care waste management in Fiji</a:t>
          </a:r>
        </a:p>
        <a:p>
          <a:pPr algn="l"/>
          <a:r>
            <a:rPr lang="en-US" dirty="0"/>
            <a:t>	Luke </a:t>
          </a:r>
          <a:r>
            <a:rPr lang="en-US" dirty="0" err="1"/>
            <a:t>Vonotabua</a:t>
          </a:r>
          <a:r>
            <a:rPr lang="en-US" dirty="0"/>
            <a:t>, Ministry of Health and Medical 	Services, Fiji </a:t>
          </a:r>
        </a:p>
      </dgm:t>
    </dgm:pt>
    <dgm:pt modelId="{675EFFC6-4CB1-41BE-908B-5206A74B6D3D}" type="parTrans" cxnId="{1326EB43-ABAC-47D2-80A3-690C985B1228}">
      <dgm:prSet/>
      <dgm:spPr/>
      <dgm:t>
        <a:bodyPr/>
        <a:lstStyle/>
        <a:p>
          <a:endParaRPr lang="en-US"/>
        </a:p>
      </dgm:t>
    </dgm:pt>
    <dgm:pt modelId="{A789905F-5E48-4133-A896-8B65FAE17FB6}" type="sibTrans" cxnId="{1326EB43-ABAC-47D2-80A3-690C985B1228}">
      <dgm:prSet/>
      <dgm:spPr/>
      <dgm:t>
        <a:bodyPr/>
        <a:lstStyle/>
        <a:p>
          <a:endParaRPr lang="en-US"/>
        </a:p>
      </dgm:t>
    </dgm:pt>
    <dgm:pt modelId="{EF3CDCC7-3D17-4730-9AE1-ADEB1FD721F4}">
      <dgm:prSet/>
      <dgm:spPr/>
      <dgm:t>
        <a:bodyPr/>
        <a:lstStyle/>
        <a:p>
          <a:r>
            <a:rPr lang="en-US" dirty="0"/>
            <a:t>Sneak peak! New WHO Academy waste management course </a:t>
          </a:r>
        </a:p>
        <a:p>
          <a:r>
            <a:rPr lang="en-US" dirty="0"/>
            <a:t>	Dave Trouba, WHO</a:t>
          </a:r>
        </a:p>
      </dgm:t>
    </dgm:pt>
    <dgm:pt modelId="{677406C1-8FC1-4D6B-8511-5CC43B2170B6}" type="parTrans" cxnId="{BC91AA9E-9350-4E00-AFCC-C841A0C20B83}">
      <dgm:prSet/>
      <dgm:spPr/>
      <dgm:t>
        <a:bodyPr/>
        <a:lstStyle/>
        <a:p>
          <a:endParaRPr lang="en-US"/>
        </a:p>
      </dgm:t>
    </dgm:pt>
    <dgm:pt modelId="{601B5A32-2FCA-4980-8ED1-9F0919AE26A2}" type="sibTrans" cxnId="{BC91AA9E-9350-4E00-AFCC-C841A0C20B83}">
      <dgm:prSet/>
      <dgm:spPr/>
      <dgm:t>
        <a:bodyPr/>
        <a:lstStyle/>
        <a:p>
          <a:endParaRPr lang="en-US"/>
        </a:p>
      </dgm:t>
    </dgm:pt>
    <dgm:pt modelId="{75DEDD96-5483-4163-83DC-95D054C5AA37}">
      <dgm:prSet/>
      <dgm:spPr/>
      <dgm:t>
        <a:bodyPr/>
        <a:lstStyle/>
        <a:p>
          <a:pPr algn="l"/>
          <a:r>
            <a:rPr lang="en-US" dirty="0"/>
            <a:t>Questions and answer</a:t>
          </a:r>
        </a:p>
        <a:p>
          <a:pPr algn="l"/>
          <a:r>
            <a:rPr lang="en-US" dirty="0"/>
            <a:t>	Moderator: Ranjit Dhiman, UNICEF</a:t>
          </a:r>
        </a:p>
      </dgm:t>
    </dgm:pt>
    <dgm:pt modelId="{C4758EC3-AD52-4814-96FB-E70B83964CC6}" type="parTrans" cxnId="{2DD48633-0E0B-4607-A598-DCD20FC5F26C}">
      <dgm:prSet/>
      <dgm:spPr/>
      <dgm:t>
        <a:bodyPr/>
        <a:lstStyle/>
        <a:p>
          <a:endParaRPr lang="en-US"/>
        </a:p>
      </dgm:t>
    </dgm:pt>
    <dgm:pt modelId="{F0324F83-7DF6-4F75-82D9-BB6E4342BCCA}" type="sibTrans" cxnId="{2DD48633-0E0B-4607-A598-DCD20FC5F26C}">
      <dgm:prSet/>
      <dgm:spPr/>
      <dgm:t>
        <a:bodyPr/>
        <a:lstStyle/>
        <a:p>
          <a:endParaRPr lang="en-US"/>
        </a:p>
      </dgm:t>
    </dgm:pt>
    <dgm:pt modelId="{3452D982-8CE1-41B4-8854-D450AED424AE}" type="pres">
      <dgm:prSet presAssocID="{C32E2371-C260-4AAA-9858-29163FB8C8B3}" presName="vert0" presStyleCnt="0">
        <dgm:presLayoutVars>
          <dgm:dir/>
          <dgm:animOne val="branch"/>
          <dgm:animLvl val="lvl"/>
        </dgm:presLayoutVars>
      </dgm:prSet>
      <dgm:spPr/>
    </dgm:pt>
    <dgm:pt modelId="{8CFDE8EA-D680-4394-BC1A-D018861A1E12}" type="pres">
      <dgm:prSet presAssocID="{C17DA6E2-7CFF-4283-9174-74836034EF7E}" presName="thickLine" presStyleLbl="alignNode1" presStyleIdx="0" presStyleCnt="4"/>
      <dgm:spPr/>
    </dgm:pt>
    <dgm:pt modelId="{ACA10F55-8F08-42A0-9A19-4B615C205BA0}" type="pres">
      <dgm:prSet presAssocID="{C17DA6E2-7CFF-4283-9174-74836034EF7E}" presName="horz1" presStyleCnt="0"/>
      <dgm:spPr/>
    </dgm:pt>
    <dgm:pt modelId="{A56897C6-F77E-4640-9255-6BFB75E185BB}" type="pres">
      <dgm:prSet presAssocID="{C17DA6E2-7CFF-4283-9174-74836034EF7E}" presName="tx1" presStyleLbl="revTx" presStyleIdx="0" presStyleCnt="4"/>
      <dgm:spPr/>
    </dgm:pt>
    <dgm:pt modelId="{0464ADDF-67C8-46D0-8705-457DF37C47A9}" type="pres">
      <dgm:prSet presAssocID="{C17DA6E2-7CFF-4283-9174-74836034EF7E}" presName="vert1" presStyleCnt="0"/>
      <dgm:spPr/>
    </dgm:pt>
    <dgm:pt modelId="{49C1CD8B-7202-4E76-9A47-C4E5F82798FB}" type="pres">
      <dgm:prSet presAssocID="{DA6A1F37-8C5D-4711-833F-79AD5FEC2D2B}" presName="thickLine" presStyleLbl="alignNode1" presStyleIdx="1" presStyleCnt="4"/>
      <dgm:spPr/>
    </dgm:pt>
    <dgm:pt modelId="{9168A50D-AD2F-477F-A4AA-22BBE96DCBDD}" type="pres">
      <dgm:prSet presAssocID="{DA6A1F37-8C5D-4711-833F-79AD5FEC2D2B}" presName="horz1" presStyleCnt="0"/>
      <dgm:spPr/>
    </dgm:pt>
    <dgm:pt modelId="{208046A3-5612-484C-8757-C037A85E74E2}" type="pres">
      <dgm:prSet presAssocID="{DA6A1F37-8C5D-4711-833F-79AD5FEC2D2B}" presName="tx1" presStyleLbl="revTx" presStyleIdx="1" presStyleCnt="4"/>
      <dgm:spPr/>
    </dgm:pt>
    <dgm:pt modelId="{B2EFC5E2-3E65-4024-9BBE-97C2B4965062}" type="pres">
      <dgm:prSet presAssocID="{DA6A1F37-8C5D-4711-833F-79AD5FEC2D2B}" presName="vert1" presStyleCnt="0"/>
      <dgm:spPr/>
    </dgm:pt>
    <dgm:pt modelId="{3D45640B-97F5-461E-9AF5-F0CD1D0869EE}" type="pres">
      <dgm:prSet presAssocID="{75DEDD96-5483-4163-83DC-95D054C5AA37}" presName="thickLine" presStyleLbl="alignNode1" presStyleIdx="2" presStyleCnt="4"/>
      <dgm:spPr/>
    </dgm:pt>
    <dgm:pt modelId="{914B9AA6-BB4A-41B8-801F-7308A5490F1F}" type="pres">
      <dgm:prSet presAssocID="{75DEDD96-5483-4163-83DC-95D054C5AA37}" presName="horz1" presStyleCnt="0"/>
      <dgm:spPr/>
    </dgm:pt>
    <dgm:pt modelId="{A82C1143-ED69-40ED-99AA-C542078CAFC8}" type="pres">
      <dgm:prSet presAssocID="{75DEDD96-5483-4163-83DC-95D054C5AA37}" presName="tx1" presStyleLbl="revTx" presStyleIdx="2" presStyleCnt="4"/>
      <dgm:spPr/>
    </dgm:pt>
    <dgm:pt modelId="{64A6897D-20EF-4ED4-BE12-12A9AB51911E}" type="pres">
      <dgm:prSet presAssocID="{75DEDD96-5483-4163-83DC-95D054C5AA37}" presName="vert1" presStyleCnt="0"/>
      <dgm:spPr/>
    </dgm:pt>
    <dgm:pt modelId="{98514D2D-6F80-4931-9852-ACE29B91D4B1}" type="pres">
      <dgm:prSet presAssocID="{EF3CDCC7-3D17-4730-9AE1-ADEB1FD721F4}" presName="thickLine" presStyleLbl="alignNode1" presStyleIdx="3" presStyleCnt="4"/>
      <dgm:spPr/>
    </dgm:pt>
    <dgm:pt modelId="{023BBFBC-7AFC-49D9-A2EA-944642E0B2BC}" type="pres">
      <dgm:prSet presAssocID="{EF3CDCC7-3D17-4730-9AE1-ADEB1FD721F4}" presName="horz1" presStyleCnt="0"/>
      <dgm:spPr/>
    </dgm:pt>
    <dgm:pt modelId="{27AAFBA5-8D3A-4D09-8229-1D10387E1D9D}" type="pres">
      <dgm:prSet presAssocID="{EF3CDCC7-3D17-4730-9AE1-ADEB1FD721F4}" presName="tx1" presStyleLbl="revTx" presStyleIdx="3" presStyleCnt="4"/>
      <dgm:spPr/>
    </dgm:pt>
    <dgm:pt modelId="{2031F838-F092-45F3-85BB-CC762122290F}" type="pres">
      <dgm:prSet presAssocID="{EF3CDCC7-3D17-4730-9AE1-ADEB1FD721F4}" presName="vert1" presStyleCnt="0"/>
      <dgm:spPr/>
    </dgm:pt>
  </dgm:ptLst>
  <dgm:cxnLst>
    <dgm:cxn modelId="{5799041B-5649-4C12-BA01-6EB3177E2563}" type="presOf" srcId="{DA6A1F37-8C5D-4711-833F-79AD5FEC2D2B}" destId="{208046A3-5612-484C-8757-C037A85E74E2}" srcOrd="0" destOrd="0" presId="urn:microsoft.com/office/officeart/2008/layout/LinedList"/>
    <dgm:cxn modelId="{2DD48633-0E0B-4607-A598-DCD20FC5F26C}" srcId="{C32E2371-C260-4AAA-9858-29163FB8C8B3}" destId="{75DEDD96-5483-4163-83DC-95D054C5AA37}" srcOrd="2" destOrd="0" parTransId="{C4758EC3-AD52-4814-96FB-E70B83964CC6}" sibTransId="{F0324F83-7DF6-4F75-82D9-BB6E4342BCCA}"/>
    <dgm:cxn modelId="{C8D1D45B-E298-4B5C-823C-C732754BF434}" srcId="{C32E2371-C260-4AAA-9858-29163FB8C8B3}" destId="{C17DA6E2-7CFF-4283-9174-74836034EF7E}" srcOrd="0" destOrd="0" parTransId="{64E0DDC8-2767-4425-9790-194DD4E64224}" sibTransId="{A84D9B9A-5EE1-42AE-B68A-1D70A7B63AFC}"/>
    <dgm:cxn modelId="{60146C60-4B78-412B-94B7-32CE31AAE899}" type="presOf" srcId="{C17DA6E2-7CFF-4283-9174-74836034EF7E}" destId="{A56897C6-F77E-4640-9255-6BFB75E185BB}" srcOrd="0" destOrd="0" presId="urn:microsoft.com/office/officeart/2008/layout/LinedList"/>
    <dgm:cxn modelId="{1326EB43-ABAC-47D2-80A3-690C985B1228}" srcId="{C32E2371-C260-4AAA-9858-29163FB8C8B3}" destId="{DA6A1F37-8C5D-4711-833F-79AD5FEC2D2B}" srcOrd="1" destOrd="0" parTransId="{675EFFC6-4CB1-41BE-908B-5206A74B6D3D}" sibTransId="{A789905F-5E48-4133-A896-8B65FAE17FB6}"/>
    <dgm:cxn modelId="{94DAC970-0971-4A71-9803-2E66FBA4239D}" type="presOf" srcId="{C32E2371-C260-4AAA-9858-29163FB8C8B3}" destId="{3452D982-8CE1-41B4-8854-D450AED424AE}" srcOrd="0" destOrd="0" presId="urn:microsoft.com/office/officeart/2008/layout/LinedList"/>
    <dgm:cxn modelId="{F9A81E81-1A97-4827-B6B0-9B2D6FEC136D}" type="presOf" srcId="{EF3CDCC7-3D17-4730-9AE1-ADEB1FD721F4}" destId="{27AAFBA5-8D3A-4D09-8229-1D10387E1D9D}" srcOrd="0" destOrd="0" presId="urn:microsoft.com/office/officeart/2008/layout/LinedList"/>
    <dgm:cxn modelId="{BC91AA9E-9350-4E00-AFCC-C841A0C20B83}" srcId="{C32E2371-C260-4AAA-9858-29163FB8C8B3}" destId="{EF3CDCC7-3D17-4730-9AE1-ADEB1FD721F4}" srcOrd="3" destOrd="0" parTransId="{677406C1-8FC1-4D6B-8511-5CC43B2170B6}" sibTransId="{601B5A32-2FCA-4980-8ED1-9F0919AE26A2}"/>
    <dgm:cxn modelId="{245625F7-FE47-484B-A368-5E2CCC1BDE9C}" type="presOf" srcId="{75DEDD96-5483-4163-83DC-95D054C5AA37}" destId="{A82C1143-ED69-40ED-99AA-C542078CAFC8}" srcOrd="0" destOrd="0" presId="urn:microsoft.com/office/officeart/2008/layout/LinedList"/>
    <dgm:cxn modelId="{2CC35703-A91A-4E49-A6BD-D281E1FB3A5E}" type="presParOf" srcId="{3452D982-8CE1-41B4-8854-D450AED424AE}" destId="{8CFDE8EA-D680-4394-BC1A-D018861A1E12}" srcOrd="0" destOrd="0" presId="urn:microsoft.com/office/officeart/2008/layout/LinedList"/>
    <dgm:cxn modelId="{7964165E-BBC8-4C38-BE95-948CA6A37C71}" type="presParOf" srcId="{3452D982-8CE1-41B4-8854-D450AED424AE}" destId="{ACA10F55-8F08-42A0-9A19-4B615C205BA0}" srcOrd="1" destOrd="0" presId="urn:microsoft.com/office/officeart/2008/layout/LinedList"/>
    <dgm:cxn modelId="{E8DBBB7B-AA8F-4102-978E-9E76AA58766D}" type="presParOf" srcId="{ACA10F55-8F08-42A0-9A19-4B615C205BA0}" destId="{A56897C6-F77E-4640-9255-6BFB75E185BB}" srcOrd="0" destOrd="0" presId="urn:microsoft.com/office/officeart/2008/layout/LinedList"/>
    <dgm:cxn modelId="{4DB9813D-E7E3-4847-B391-52D0809F483E}" type="presParOf" srcId="{ACA10F55-8F08-42A0-9A19-4B615C205BA0}" destId="{0464ADDF-67C8-46D0-8705-457DF37C47A9}" srcOrd="1" destOrd="0" presId="urn:microsoft.com/office/officeart/2008/layout/LinedList"/>
    <dgm:cxn modelId="{D1D49413-C559-442E-B74F-DAF61B594CA0}" type="presParOf" srcId="{3452D982-8CE1-41B4-8854-D450AED424AE}" destId="{49C1CD8B-7202-4E76-9A47-C4E5F82798FB}" srcOrd="2" destOrd="0" presId="urn:microsoft.com/office/officeart/2008/layout/LinedList"/>
    <dgm:cxn modelId="{37BD5186-46B2-4034-87A7-DF3A5E738595}" type="presParOf" srcId="{3452D982-8CE1-41B4-8854-D450AED424AE}" destId="{9168A50D-AD2F-477F-A4AA-22BBE96DCBDD}" srcOrd="3" destOrd="0" presId="urn:microsoft.com/office/officeart/2008/layout/LinedList"/>
    <dgm:cxn modelId="{FE5465C3-88C3-47AB-9B40-9E33E60A05DA}" type="presParOf" srcId="{9168A50D-AD2F-477F-A4AA-22BBE96DCBDD}" destId="{208046A3-5612-484C-8757-C037A85E74E2}" srcOrd="0" destOrd="0" presId="urn:microsoft.com/office/officeart/2008/layout/LinedList"/>
    <dgm:cxn modelId="{957413BF-93F7-4902-A946-859905C48B64}" type="presParOf" srcId="{9168A50D-AD2F-477F-A4AA-22BBE96DCBDD}" destId="{B2EFC5E2-3E65-4024-9BBE-97C2B4965062}" srcOrd="1" destOrd="0" presId="urn:microsoft.com/office/officeart/2008/layout/LinedList"/>
    <dgm:cxn modelId="{964F1CB2-CB8B-4E96-9358-81F6BCCF352E}" type="presParOf" srcId="{3452D982-8CE1-41B4-8854-D450AED424AE}" destId="{3D45640B-97F5-461E-9AF5-F0CD1D0869EE}" srcOrd="4" destOrd="0" presId="urn:microsoft.com/office/officeart/2008/layout/LinedList"/>
    <dgm:cxn modelId="{7A2275BB-A3CD-4066-A6D4-E340E37376C9}" type="presParOf" srcId="{3452D982-8CE1-41B4-8854-D450AED424AE}" destId="{914B9AA6-BB4A-41B8-801F-7308A5490F1F}" srcOrd="5" destOrd="0" presId="urn:microsoft.com/office/officeart/2008/layout/LinedList"/>
    <dgm:cxn modelId="{68BD8F1B-F8F7-4450-91AE-B189C36133CF}" type="presParOf" srcId="{914B9AA6-BB4A-41B8-801F-7308A5490F1F}" destId="{A82C1143-ED69-40ED-99AA-C542078CAFC8}" srcOrd="0" destOrd="0" presId="urn:microsoft.com/office/officeart/2008/layout/LinedList"/>
    <dgm:cxn modelId="{1C9DEC07-DFC8-420D-BAC6-54AD8FB6ECF0}" type="presParOf" srcId="{914B9AA6-BB4A-41B8-801F-7308A5490F1F}" destId="{64A6897D-20EF-4ED4-BE12-12A9AB51911E}" srcOrd="1" destOrd="0" presId="urn:microsoft.com/office/officeart/2008/layout/LinedList"/>
    <dgm:cxn modelId="{33910C8D-1EB8-401F-BCEA-5AD37A8D1357}" type="presParOf" srcId="{3452D982-8CE1-41B4-8854-D450AED424AE}" destId="{98514D2D-6F80-4931-9852-ACE29B91D4B1}" srcOrd="6" destOrd="0" presId="urn:microsoft.com/office/officeart/2008/layout/LinedList"/>
    <dgm:cxn modelId="{1C3698CE-1BF2-481E-A3CD-3D6811C24906}" type="presParOf" srcId="{3452D982-8CE1-41B4-8854-D450AED424AE}" destId="{023BBFBC-7AFC-49D9-A2EA-944642E0B2BC}" srcOrd="7" destOrd="0" presId="urn:microsoft.com/office/officeart/2008/layout/LinedList"/>
    <dgm:cxn modelId="{F6D1DC81-EF1E-4BB9-A0FF-6A18D807D670}" type="presParOf" srcId="{023BBFBC-7AFC-49D9-A2EA-944642E0B2BC}" destId="{27AAFBA5-8D3A-4D09-8229-1D10387E1D9D}" srcOrd="0" destOrd="0" presId="urn:microsoft.com/office/officeart/2008/layout/LinedList"/>
    <dgm:cxn modelId="{C5F71CD7-FD96-4A75-888B-35BFCBC6B64F}" type="presParOf" srcId="{023BBFBC-7AFC-49D9-A2EA-944642E0B2BC}" destId="{2031F838-F092-45F3-85BB-CC762122290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B5C57A-F0B0-4B30-AB3A-DB7F48E4F66D}" type="doc">
      <dgm:prSet loTypeId="urn:microsoft.com/office/officeart/2005/8/layout/chevron1" loCatId="process" qsTypeId="urn:microsoft.com/office/officeart/2005/8/quickstyle/simple1" qsCatId="simple" csTypeId="urn:microsoft.com/office/officeart/2005/8/colors/accent1_2" csCatId="accent1" phldr="1"/>
      <dgm:spPr/>
    </dgm:pt>
    <dgm:pt modelId="{DCDE363D-DC3E-43B1-8EDE-F4367926943F}">
      <dgm:prSet custT="1"/>
      <dgm:spPr>
        <a:solidFill>
          <a:srgbClr val="E8E8E8">
            <a:lumMod val="75000"/>
          </a:srgbClr>
        </a:solidFill>
        <a:ln w="19050" cap="flat" cmpd="sng" algn="ctr">
          <a:solidFill>
            <a:prstClr val="white">
              <a:hueOff val="0"/>
              <a:satOff val="0"/>
              <a:lumOff val="0"/>
              <a:alphaOff val="0"/>
            </a:prstClr>
          </a:solidFill>
          <a:prstDash val="solid"/>
          <a:miter lim="800000"/>
        </a:ln>
        <a:effectLst/>
      </dgm:spPr>
      <dgm:t>
        <a:bodyPr spcFirstLastPara="0" vert="horz" wrap="square" lIns="60008" tIns="20003" rIns="20003" bIns="20003" numCol="1" spcCol="1270" anchor="ctr" anchorCtr="0"/>
        <a:lstStyle/>
        <a:p>
          <a:r>
            <a:rPr lang="en-US" sz="1500" kern="1200" noProof="0" dirty="0">
              <a:solidFill>
                <a:prstClr val="white"/>
              </a:solidFill>
              <a:latin typeface="Arial Narrow" panose="020B0606020202030204" pitchFamily="34" charset="0"/>
              <a:ea typeface="+mn-ea"/>
              <a:cs typeface="+mn-cs"/>
            </a:rPr>
            <a:t>Segregation</a:t>
          </a:r>
        </a:p>
      </dgm:t>
    </dgm:pt>
    <dgm:pt modelId="{E3BC35A4-57B8-484E-BDB7-9BAEBD8A9B63}" type="parTrans" cxnId="{FEE274DB-8A71-4683-B77C-D2B2F9CCDAA9}">
      <dgm:prSet/>
      <dgm:spPr/>
      <dgm:t>
        <a:bodyPr/>
        <a:lstStyle/>
        <a:p>
          <a:endParaRPr lang="en-US">
            <a:latin typeface="Arial Narrow" panose="020B0606020202030204" pitchFamily="34" charset="0"/>
          </a:endParaRPr>
        </a:p>
      </dgm:t>
    </dgm:pt>
    <dgm:pt modelId="{9355D6DB-7807-4A8A-B477-3C6E88217BF5}" type="sibTrans" cxnId="{FEE274DB-8A71-4683-B77C-D2B2F9CCDAA9}">
      <dgm:prSet/>
      <dgm:spPr/>
      <dgm:t>
        <a:bodyPr/>
        <a:lstStyle/>
        <a:p>
          <a:endParaRPr lang="en-US">
            <a:latin typeface="Arial Narrow" panose="020B0606020202030204" pitchFamily="34" charset="0"/>
          </a:endParaRPr>
        </a:p>
      </dgm:t>
    </dgm:pt>
    <dgm:pt modelId="{661C048F-4251-4D35-B6B8-7E42BBC7C588}">
      <dgm:prSet/>
      <dgm:spPr>
        <a:solidFill>
          <a:schemeClr val="bg2">
            <a:lumMod val="75000"/>
          </a:schemeClr>
        </a:solidFill>
      </dgm:spPr>
      <dgm:t>
        <a:bodyPr/>
        <a:lstStyle/>
        <a:p>
          <a:r>
            <a:rPr lang="en-US" noProof="0" dirty="0">
              <a:solidFill>
                <a:schemeClr val="bg1"/>
              </a:solidFill>
              <a:latin typeface="Arial Narrow" panose="020B0606020202030204" pitchFamily="34" charset="0"/>
            </a:rPr>
            <a:t>Collection</a:t>
          </a:r>
        </a:p>
      </dgm:t>
    </dgm:pt>
    <dgm:pt modelId="{4516032C-48C6-45BC-906F-1A70CDECFC67}" type="parTrans" cxnId="{982CA916-9CCC-4EC0-8071-5EFD533740A8}">
      <dgm:prSet/>
      <dgm:spPr/>
      <dgm:t>
        <a:bodyPr/>
        <a:lstStyle/>
        <a:p>
          <a:endParaRPr lang="en-US">
            <a:latin typeface="Arial Narrow" panose="020B0606020202030204" pitchFamily="34" charset="0"/>
          </a:endParaRPr>
        </a:p>
      </dgm:t>
    </dgm:pt>
    <dgm:pt modelId="{9B281298-CD60-423D-A2FB-ECFB2F7EE2D1}" type="sibTrans" cxnId="{982CA916-9CCC-4EC0-8071-5EFD533740A8}">
      <dgm:prSet/>
      <dgm:spPr/>
      <dgm:t>
        <a:bodyPr/>
        <a:lstStyle/>
        <a:p>
          <a:endParaRPr lang="en-US">
            <a:latin typeface="Arial Narrow" panose="020B0606020202030204" pitchFamily="34" charset="0"/>
          </a:endParaRPr>
        </a:p>
      </dgm:t>
    </dgm:pt>
    <dgm:pt modelId="{067A466F-72F5-4C9A-B0CB-051CF1BBDED6}">
      <dgm:prSet phldrT="[Text]"/>
      <dgm:spPr>
        <a:solidFill>
          <a:schemeClr val="bg2">
            <a:lumMod val="75000"/>
          </a:schemeClr>
        </a:solidFill>
      </dgm:spPr>
      <dgm:t>
        <a:bodyPr/>
        <a:lstStyle/>
        <a:p>
          <a:r>
            <a:rPr lang="en-US" noProof="0" dirty="0">
              <a:solidFill>
                <a:schemeClr val="bg1"/>
              </a:solidFill>
              <a:latin typeface="Arial Narrow" panose="020B0606020202030204" pitchFamily="34" charset="0"/>
            </a:rPr>
            <a:t>Transport</a:t>
          </a:r>
        </a:p>
      </dgm:t>
    </dgm:pt>
    <dgm:pt modelId="{D1DDEBC7-2A4B-4F47-A4A4-EE0A7A2FBB5F}" type="parTrans" cxnId="{B5B2F14C-01A3-4BE9-B9EF-75137BA09247}">
      <dgm:prSet/>
      <dgm:spPr/>
      <dgm:t>
        <a:bodyPr/>
        <a:lstStyle/>
        <a:p>
          <a:endParaRPr lang="en-US">
            <a:latin typeface="Arial Narrow" panose="020B0606020202030204" pitchFamily="34" charset="0"/>
          </a:endParaRPr>
        </a:p>
      </dgm:t>
    </dgm:pt>
    <dgm:pt modelId="{6BE1BB1F-307A-43FF-8BE7-6E5AFC1FCF1C}" type="sibTrans" cxnId="{B5B2F14C-01A3-4BE9-B9EF-75137BA09247}">
      <dgm:prSet/>
      <dgm:spPr/>
      <dgm:t>
        <a:bodyPr/>
        <a:lstStyle/>
        <a:p>
          <a:endParaRPr lang="en-US">
            <a:latin typeface="Arial Narrow" panose="020B0606020202030204" pitchFamily="34" charset="0"/>
          </a:endParaRPr>
        </a:p>
      </dgm:t>
    </dgm:pt>
    <dgm:pt modelId="{289C2035-129D-4326-8F19-692A227857A5}">
      <dgm:prSet phldrT="[Text]"/>
      <dgm:spPr>
        <a:solidFill>
          <a:schemeClr val="bg2">
            <a:lumMod val="75000"/>
          </a:schemeClr>
        </a:solidFill>
      </dgm:spPr>
      <dgm:t>
        <a:bodyPr/>
        <a:lstStyle/>
        <a:p>
          <a:r>
            <a:rPr lang="en-US" noProof="0" dirty="0">
              <a:solidFill>
                <a:schemeClr val="bg1"/>
              </a:solidFill>
              <a:latin typeface="Arial Narrow" panose="020B0606020202030204" pitchFamily="34" charset="0"/>
            </a:rPr>
            <a:t>Storage</a:t>
          </a:r>
        </a:p>
      </dgm:t>
    </dgm:pt>
    <dgm:pt modelId="{973A7367-7AED-4532-9A66-D4B3194EDBF0}" type="parTrans" cxnId="{716F612E-9662-43D6-B9C2-42E990AA0837}">
      <dgm:prSet/>
      <dgm:spPr/>
      <dgm:t>
        <a:bodyPr/>
        <a:lstStyle/>
        <a:p>
          <a:endParaRPr lang="en-US">
            <a:latin typeface="Arial Narrow" panose="020B0606020202030204" pitchFamily="34" charset="0"/>
          </a:endParaRPr>
        </a:p>
      </dgm:t>
    </dgm:pt>
    <dgm:pt modelId="{94EA1E6B-891E-4F51-8895-FDD73DF886F0}" type="sibTrans" cxnId="{716F612E-9662-43D6-B9C2-42E990AA0837}">
      <dgm:prSet/>
      <dgm:spPr/>
      <dgm:t>
        <a:bodyPr/>
        <a:lstStyle/>
        <a:p>
          <a:endParaRPr lang="en-US">
            <a:latin typeface="Arial Narrow" panose="020B0606020202030204" pitchFamily="34" charset="0"/>
          </a:endParaRPr>
        </a:p>
      </dgm:t>
    </dgm:pt>
    <dgm:pt modelId="{CAFDCC74-F2E8-4A65-AAB8-6673502293FF}">
      <dgm:prSet phldrT="[Text]" custT="1"/>
      <dgm:spPr>
        <a:solidFill>
          <a:srgbClr val="E8E8E8">
            <a:lumMod val="75000"/>
          </a:srgbClr>
        </a:solidFill>
        <a:ln w="19050" cap="flat" cmpd="sng" algn="ctr">
          <a:solidFill>
            <a:prstClr val="white">
              <a:hueOff val="0"/>
              <a:satOff val="0"/>
              <a:lumOff val="0"/>
              <a:alphaOff val="0"/>
            </a:prstClr>
          </a:solidFill>
          <a:prstDash val="solid"/>
          <a:miter lim="800000"/>
        </a:ln>
        <a:effectLst/>
      </dgm:spPr>
      <dgm:t>
        <a:bodyPr spcFirstLastPara="0" vert="horz" wrap="square" lIns="64008" tIns="21336" rIns="21336" bIns="21336" numCol="1" spcCol="1270" anchor="ctr" anchorCtr="0"/>
        <a:lstStyle/>
        <a:p>
          <a:pPr marL="0" lvl="0" indent="0" algn="ctr" defTabSz="711200">
            <a:lnSpc>
              <a:spcPct val="90000"/>
            </a:lnSpc>
            <a:spcBef>
              <a:spcPct val="0"/>
            </a:spcBef>
            <a:spcAft>
              <a:spcPct val="35000"/>
            </a:spcAft>
            <a:buNone/>
          </a:pPr>
          <a:r>
            <a:rPr lang="en-US" sz="1600" kern="1200" noProof="0" dirty="0">
              <a:solidFill>
                <a:prstClr val="white"/>
              </a:solidFill>
              <a:latin typeface="Arial Narrow" panose="020B0606020202030204" pitchFamily="34" charset="0"/>
              <a:ea typeface="+mn-ea"/>
              <a:cs typeface="+mn-cs"/>
            </a:rPr>
            <a:t>Treatment</a:t>
          </a:r>
        </a:p>
      </dgm:t>
    </dgm:pt>
    <dgm:pt modelId="{2E2B43B2-8D09-4277-B725-5A78F3DC9782}" type="parTrans" cxnId="{F5AEA12B-CEFA-4C79-BD96-F1A729B1749E}">
      <dgm:prSet/>
      <dgm:spPr/>
      <dgm:t>
        <a:bodyPr/>
        <a:lstStyle/>
        <a:p>
          <a:endParaRPr lang="en-US">
            <a:latin typeface="Arial Narrow" panose="020B0606020202030204" pitchFamily="34" charset="0"/>
          </a:endParaRPr>
        </a:p>
      </dgm:t>
    </dgm:pt>
    <dgm:pt modelId="{69A395E3-BC93-4A87-B9F5-ED755B415933}" type="sibTrans" cxnId="{F5AEA12B-CEFA-4C79-BD96-F1A729B1749E}">
      <dgm:prSet/>
      <dgm:spPr/>
      <dgm:t>
        <a:bodyPr/>
        <a:lstStyle/>
        <a:p>
          <a:endParaRPr lang="en-US">
            <a:latin typeface="Arial Narrow" panose="020B0606020202030204" pitchFamily="34" charset="0"/>
          </a:endParaRPr>
        </a:p>
      </dgm:t>
    </dgm:pt>
    <dgm:pt modelId="{F81D414C-7D4F-4C3F-9A28-AF211AFB2479}">
      <dgm:prSet phldrT="[Text]"/>
      <dgm:spPr>
        <a:solidFill>
          <a:srgbClr val="E8E8E8">
            <a:lumMod val="75000"/>
          </a:srgbClr>
        </a:solidFill>
        <a:ln w="19050" cap="flat" cmpd="sng" algn="ctr">
          <a:solidFill>
            <a:prstClr val="white">
              <a:hueOff val="0"/>
              <a:satOff val="0"/>
              <a:lumOff val="0"/>
              <a:alphaOff val="0"/>
            </a:prstClr>
          </a:solidFill>
          <a:prstDash val="solid"/>
          <a:miter lim="800000"/>
        </a:ln>
        <a:effectLst/>
      </dgm:spPr>
      <dgm:t>
        <a:bodyPr spcFirstLastPara="0" vert="horz" wrap="square" lIns="64008" tIns="21336" rIns="21336" bIns="21336" numCol="1" spcCol="1270" anchor="ctr" anchorCtr="0"/>
        <a:lstStyle/>
        <a:p>
          <a:r>
            <a:rPr lang="en-US" noProof="0" dirty="0">
              <a:solidFill>
                <a:schemeClr val="bg1"/>
              </a:solidFill>
              <a:latin typeface="Arial Narrow" panose="020B0606020202030204" pitchFamily="34" charset="0"/>
            </a:rPr>
            <a:t>Final disposal</a:t>
          </a:r>
        </a:p>
      </dgm:t>
    </dgm:pt>
    <dgm:pt modelId="{4F4AC456-C56A-4F35-B8C5-A858909A2D31}" type="parTrans" cxnId="{B66F962D-72D2-42BD-8713-6E7CABB5962D}">
      <dgm:prSet/>
      <dgm:spPr/>
      <dgm:t>
        <a:bodyPr/>
        <a:lstStyle/>
        <a:p>
          <a:endParaRPr lang="en-US">
            <a:latin typeface="Arial Narrow" panose="020B0606020202030204" pitchFamily="34" charset="0"/>
          </a:endParaRPr>
        </a:p>
      </dgm:t>
    </dgm:pt>
    <dgm:pt modelId="{64E18892-9A89-4901-8BD7-E2B6BBED5C51}" type="sibTrans" cxnId="{B66F962D-72D2-42BD-8713-6E7CABB5962D}">
      <dgm:prSet/>
      <dgm:spPr/>
      <dgm:t>
        <a:bodyPr/>
        <a:lstStyle/>
        <a:p>
          <a:endParaRPr lang="en-US">
            <a:latin typeface="Arial Narrow" panose="020B0606020202030204" pitchFamily="34" charset="0"/>
          </a:endParaRPr>
        </a:p>
      </dgm:t>
    </dgm:pt>
    <dgm:pt modelId="{75EFFA3D-5E44-4C52-8346-99A4929A218B}">
      <dgm:prSet phldrT="[Text]" custT="1"/>
      <dgm:spPr>
        <a:solidFill>
          <a:srgbClr val="156082"/>
        </a:solidFill>
        <a:ln w="19050" cap="flat" cmpd="sng" algn="ctr">
          <a:solidFill>
            <a:prstClr val="white">
              <a:hueOff val="0"/>
              <a:satOff val="0"/>
              <a:lumOff val="0"/>
              <a:alphaOff val="0"/>
            </a:prstClr>
          </a:solidFill>
          <a:prstDash val="solid"/>
          <a:miter lim="800000"/>
        </a:ln>
        <a:effectLst/>
      </dgm:spPr>
      <dgm:t>
        <a:bodyPr spcFirstLastPara="0" vert="horz" wrap="square" lIns="56007" tIns="18669" rIns="18669" bIns="18669" numCol="1" spcCol="1270" anchor="ctr" anchorCtr="0"/>
        <a:lstStyle/>
        <a:p>
          <a:r>
            <a:rPr lang="en-US" sz="1400" kern="1200" noProof="0" dirty="0">
              <a:solidFill>
                <a:prstClr val="white"/>
              </a:solidFill>
              <a:latin typeface="Arial Narrow" panose="020B0606020202030204" pitchFamily="34" charset="0"/>
              <a:ea typeface="+mn-ea"/>
              <a:cs typeface="+mn-cs"/>
            </a:rPr>
            <a:t>Minimization</a:t>
          </a:r>
        </a:p>
      </dgm:t>
    </dgm:pt>
    <dgm:pt modelId="{9F9A5383-6CAF-4C0D-BCA6-0A3B03444E39}" type="parTrans" cxnId="{E30B3928-63F7-450A-A4FE-64F760DF660D}">
      <dgm:prSet/>
      <dgm:spPr/>
      <dgm:t>
        <a:bodyPr/>
        <a:lstStyle/>
        <a:p>
          <a:endParaRPr lang="en-US">
            <a:latin typeface="Arial Narrow" panose="020B0606020202030204" pitchFamily="34" charset="0"/>
          </a:endParaRPr>
        </a:p>
      </dgm:t>
    </dgm:pt>
    <dgm:pt modelId="{00CDCACA-B759-4817-9937-5C67BF5D8367}" type="sibTrans" cxnId="{E30B3928-63F7-450A-A4FE-64F760DF660D}">
      <dgm:prSet/>
      <dgm:spPr/>
      <dgm:t>
        <a:bodyPr/>
        <a:lstStyle/>
        <a:p>
          <a:endParaRPr lang="en-US">
            <a:latin typeface="Arial Narrow" panose="020B0606020202030204" pitchFamily="34" charset="0"/>
          </a:endParaRPr>
        </a:p>
      </dgm:t>
    </dgm:pt>
    <dgm:pt modelId="{95153F76-878B-4273-B8BE-0C8F529B1CF9}" type="pres">
      <dgm:prSet presAssocID="{8AB5C57A-F0B0-4B30-AB3A-DB7F48E4F66D}" presName="Name0" presStyleCnt="0">
        <dgm:presLayoutVars>
          <dgm:dir/>
          <dgm:animLvl val="lvl"/>
          <dgm:resizeHandles val="exact"/>
        </dgm:presLayoutVars>
      </dgm:prSet>
      <dgm:spPr/>
    </dgm:pt>
    <dgm:pt modelId="{BD94C798-CE17-4749-A0F0-C9C492B4FD35}" type="pres">
      <dgm:prSet presAssocID="{75EFFA3D-5E44-4C52-8346-99A4929A218B}" presName="parTxOnly" presStyleLbl="node1" presStyleIdx="0" presStyleCnt="7">
        <dgm:presLayoutVars>
          <dgm:chMax val="0"/>
          <dgm:chPref val="0"/>
          <dgm:bulletEnabled val="1"/>
        </dgm:presLayoutVars>
      </dgm:prSet>
      <dgm:spPr>
        <a:xfrm>
          <a:off x="0" y="227478"/>
          <a:ext cx="1539438" cy="615775"/>
        </a:xfrm>
        <a:prstGeom prst="chevron">
          <a:avLst/>
        </a:prstGeom>
      </dgm:spPr>
    </dgm:pt>
    <dgm:pt modelId="{43DA3D4A-A73B-4E38-9E7E-8F4BBC0C7D2D}" type="pres">
      <dgm:prSet presAssocID="{00CDCACA-B759-4817-9937-5C67BF5D8367}" presName="parTxOnlySpace" presStyleCnt="0"/>
      <dgm:spPr/>
    </dgm:pt>
    <dgm:pt modelId="{1F02682A-2D02-498D-B70E-0A24BD59A4F4}" type="pres">
      <dgm:prSet presAssocID="{DCDE363D-DC3E-43B1-8EDE-F4367926943F}" presName="parTxOnly" presStyleLbl="node1" presStyleIdx="1" presStyleCnt="7">
        <dgm:presLayoutVars>
          <dgm:chMax val="0"/>
          <dgm:chPref val="0"/>
          <dgm:bulletEnabled val="1"/>
        </dgm:presLayoutVars>
      </dgm:prSet>
      <dgm:spPr>
        <a:xfrm>
          <a:off x="1385495" y="227478"/>
          <a:ext cx="1539438" cy="615775"/>
        </a:xfrm>
        <a:prstGeom prst="chevron">
          <a:avLst/>
        </a:prstGeom>
      </dgm:spPr>
    </dgm:pt>
    <dgm:pt modelId="{44C7BCC9-A334-4CFD-B2C5-E201AE32ADC8}" type="pres">
      <dgm:prSet presAssocID="{9355D6DB-7807-4A8A-B477-3C6E88217BF5}" presName="parTxOnlySpace" presStyleCnt="0"/>
      <dgm:spPr/>
    </dgm:pt>
    <dgm:pt modelId="{5C90F1BC-F6AB-4672-9EAA-6BDE7393BDC8}" type="pres">
      <dgm:prSet presAssocID="{661C048F-4251-4D35-B6B8-7E42BBC7C588}" presName="parTxOnly" presStyleLbl="node1" presStyleIdx="2" presStyleCnt="7">
        <dgm:presLayoutVars>
          <dgm:chMax val="0"/>
          <dgm:chPref val="0"/>
          <dgm:bulletEnabled val="1"/>
        </dgm:presLayoutVars>
      </dgm:prSet>
      <dgm:spPr/>
    </dgm:pt>
    <dgm:pt modelId="{566978FA-7365-4107-B48A-A14F8900681B}" type="pres">
      <dgm:prSet presAssocID="{9B281298-CD60-423D-A2FB-ECFB2F7EE2D1}" presName="parTxOnlySpace" presStyleCnt="0"/>
      <dgm:spPr/>
    </dgm:pt>
    <dgm:pt modelId="{175E6E3F-6599-4401-9C67-F1A667504131}" type="pres">
      <dgm:prSet presAssocID="{067A466F-72F5-4C9A-B0CB-051CF1BBDED6}" presName="parTxOnly" presStyleLbl="node1" presStyleIdx="3" presStyleCnt="7">
        <dgm:presLayoutVars>
          <dgm:chMax val="0"/>
          <dgm:chPref val="0"/>
          <dgm:bulletEnabled val="1"/>
        </dgm:presLayoutVars>
      </dgm:prSet>
      <dgm:spPr/>
    </dgm:pt>
    <dgm:pt modelId="{67DF181E-00DA-4965-9F31-ECD60D2A8510}" type="pres">
      <dgm:prSet presAssocID="{6BE1BB1F-307A-43FF-8BE7-6E5AFC1FCF1C}" presName="parTxOnlySpace" presStyleCnt="0"/>
      <dgm:spPr/>
    </dgm:pt>
    <dgm:pt modelId="{AD64AE15-DC01-4A7B-AC1E-C696B2C45471}" type="pres">
      <dgm:prSet presAssocID="{289C2035-129D-4326-8F19-692A227857A5}" presName="parTxOnly" presStyleLbl="node1" presStyleIdx="4" presStyleCnt="7">
        <dgm:presLayoutVars>
          <dgm:chMax val="0"/>
          <dgm:chPref val="0"/>
          <dgm:bulletEnabled val="1"/>
        </dgm:presLayoutVars>
      </dgm:prSet>
      <dgm:spPr/>
    </dgm:pt>
    <dgm:pt modelId="{5E72BD5B-2744-46D0-9F03-D57E2A70EDF3}" type="pres">
      <dgm:prSet presAssocID="{94EA1E6B-891E-4F51-8895-FDD73DF886F0}" presName="parTxOnlySpace" presStyleCnt="0"/>
      <dgm:spPr/>
    </dgm:pt>
    <dgm:pt modelId="{6432EEB1-4496-4EA4-89AE-ACBCFDD584F8}" type="pres">
      <dgm:prSet presAssocID="{CAFDCC74-F2E8-4A65-AAB8-6673502293FF}" presName="parTxOnly" presStyleLbl="node1" presStyleIdx="5" presStyleCnt="7">
        <dgm:presLayoutVars>
          <dgm:chMax val="0"/>
          <dgm:chPref val="0"/>
          <dgm:bulletEnabled val="1"/>
        </dgm:presLayoutVars>
      </dgm:prSet>
      <dgm:spPr>
        <a:xfrm>
          <a:off x="7898308" y="259357"/>
          <a:ext cx="1755179" cy="702071"/>
        </a:xfrm>
        <a:prstGeom prst="chevron">
          <a:avLst/>
        </a:prstGeom>
      </dgm:spPr>
    </dgm:pt>
    <dgm:pt modelId="{8BAAB34F-86E8-422C-97E7-4B8AE1B59904}" type="pres">
      <dgm:prSet presAssocID="{69A395E3-BC93-4A87-B9F5-ED755B415933}" presName="parTxOnlySpace" presStyleCnt="0"/>
      <dgm:spPr/>
    </dgm:pt>
    <dgm:pt modelId="{AC9D2CED-4EF9-401B-8F06-DB49F61FE82A}" type="pres">
      <dgm:prSet presAssocID="{F81D414C-7D4F-4C3F-9A28-AF211AFB2479}" presName="parTxOnly" presStyleLbl="node1" presStyleIdx="6" presStyleCnt="7">
        <dgm:presLayoutVars>
          <dgm:chMax val="0"/>
          <dgm:chPref val="0"/>
          <dgm:bulletEnabled val="1"/>
        </dgm:presLayoutVars>
      </dgm:prSet>
      <dgm:spPr>
        <a:xfrm>
          <a:off x="8312970" y="227478"/>
          <a:ext cx="1539438" cy="615775"/>
        </a:xfrm>
        <a:prstGeom prst="chevron">
          <a:avLst/>
        </a:prstGeom>
      </dgm:spPr>
    </dgm:pt>
  </dgm:ptLst>
  <dgm:cxnLst>
    <dgm:cxn modelId="{F8406715-7B04-4D99-8ECD-77B4423C7A27}" type="presOf" srcId="{CAFDCC74-F2E8-4A65-AAB8-6673502293FF}" destId="{6432EEB1-4496-4EA4-89AE-ACBCFDD584F8}" srcOrd="0" destOrd="0" presId="urn:microsoft.com/office/officeart/2005/8/layout/chevron1"/>
    <dgm:cxn modelId="{982CA916-9CCC-4EC0-8071-5EFD533740A8}" srcId="{8AB5C57A-F0B0-4B30-AB3A-DB7F48E4F66D}" destId="{661C048F-4251-4D35-B6B8-7E42BBC7C588}" srcOrd="2" destOrd="0" parTransId="{4516032C-48C6-45BC-906F-1A70CDECFC67}" sibTransId="{9B281298-CD60-423D-A2FB-ECFB2F7EE2D1}"/>
    <dgm:cxn modelId="{C2683A1E-5A87-4C4D-A583-765D0906ADF5}" type="presOf" srcId="{661C048F-4251-4D35-B6B8-7E42BBC7C588}" destId="{5C90F1BC-F6AB-4672-9EAA-6BDE7393BDC8}" srcOrd="0" destOrd="0" presId="urn:microsoft.com/office/officeart/2005/8/layout/chevron1"/>
    <dgm:cxn modelId="{E30B3928-63F7-450A-A4FE-64F760DF660D}" srcId="{8AB5C57A-F0B0-4B30-AB3A-DB7F48E4F66D}" destId="{75EFFA3D-5E44-4C52-8346-99A4929A218B}" srcOrd="0" destOrd="0" parTransId="{9F9A5383-6CAF-4C0D-BCA6-0A3B03444E39}" sibTransId="{00CDCACA-B759-4817-9937-5C67BF5D8367}"/>
    <dgm:cxn modelId="{F5AEA12B-CEFA-4C79-BD96-F1A729B1749E}" srcId="{8AB5C57A-F0B0-4B30-AB3A-DB7F48E4F66D}" destId="{CAFDCC74-F2E8-4A65-AAB8-6673502293FF}" srcOrd="5" destOrd="0" parTransId="{2E2B43B2-8D09-4277-B725-5A78F3DC9782}" sibTransId="{69A395E3-BC93-4A87-B9F5-ED755B415933}"/>
    <dgm:cxn modelId="{B66F962D-72D2-42BD-8713-6E7CABB5962D}" srcId="{8AB5C57A-F0B0-4B30-AB3A-DB7F48E4F66D}" destId="{F81D414C-7D4F-4C3F-9A28-AF211AFB2479}" srcOrd="6" destOrd="0" parTransId="{4F4AC456-C56A-4F35-B8C5-A858909A2D31}" sibTransId="{64E18892-9A89-4901-8BD7-E2B6BBED5C51}"/>
    <dgm:cxn modelId="{716F612E-9662-43D6-B9C2-42E990AA0837}" srcId="{8AB5C57A-F0B0-4B30-AB3A-DB7F48E4F66D}" destId="{289C2035-129D-4326-8F19-692A227857A5}" srcOrd="4" destOrd="0" parTransId="{973A7367-7AED-4532-9A66-D4B3194EDBF0}" sibTransId="{94EA1E6B-891E-4F51-8895-FDD73DF886F0}"/>
    <dgm:cxn modelId="{B683D146-E4F6-4EA0-A1E6-AC1E767CE715}" type="presOf" srcId="{DCDE363D-DC3E-43B1-8EDE-F4367926943F}" destId="{1F02682A-2D02-498D-B70E-0A24BD59A4F4}" srcOrd="0" destOrd="0" presId="urn:microsoft.com/office/officeart/2005/8/layout/chevron1"/>
    <dgm:cxn modelId="{23D3C247-F9B0-40E4-A347-4A6B8CB63462}" type="presOf" srcId="{289C2035-129D-4326-8F19-692A227857A5}" destId="{AD64AE15-DC01-4A7B-AC1E-C696B2C45471}" srcOrd="0" destOrd="0" presId="urn:microsoft.com/office/officeart/2005/8/layout/chevron1"/>
    <dgm:cxn modelId="{B5B2F14C-01A3-4BE9-B9EF-75137BA09247}" srcId="{8AB5C57A-F0B0-4B30-AB3A-DB7F48E4F66D}" destId="{067A466F-72F5-4C9A-B0CB-051CF1BBDED6}" srcOrd="3" destOrd="0" parTransId="{D1DDEBC7-2A4B-4F47-A4A4-EE0A7A2FBB5F}" sibTransId="{6BE1BB1F-307A-43FF-8BE7-6E5AFC1FCF1C}"/>
    <dgm:cxn modelId="{D660C07C-92D4-46E5-A8A2-75CD1273697F}" type="presOf" srcId="{75EFFA3D-5E44-4C52-8346-99A4929A218B}" destId="{BD94C798-CE17-4749-A0F0-C9C492B4FD35}" srcOrd="0" destOrd="0" presId="urn:microsoft.com/office/officeart/2005/8/layout/chevron1"/>
    <dgm:cxn modelId="{65290BCC-198C-47DA-A5F1-755B752791F5}" type="presOf" srcId="{F81D414C-7D4F-4C3F-9A28-AF211AFB2479}" destId="{AC9D2CED-4EF9-401B-8F06-DB49F61FE82A}" srcOrd="0" destOrd="0" presId="urn:microsoft.com/office/officeart/2005/8/layout/chevron1"/>
    <dgm:cxn modelId="{FEE274DB-8A71-4683-B77C-D2B2F9CCDAA9}" srcId="{8AB5C57A-F0B0-4B30-AB3A-DB7F48E4F66D}" destId="{DCDE363D-DC3E-43B1-8EDE-F4367926943F}" srcOrd="1" destOrd="0" parTransId="{E3BC35A4-57B8-484E-BDB7-9BAEBD8A9B63}" sibTransId="{9355D6DB-7807-4A8A-B477-3C6E88217BF5}"/>
    <dgm:cxn modelId="{1D5E0DE4-5852-4BD1-BAE6-1FD57DB786ED}" type="presOf" srcId="{8AB5C57A-F0B0-4B30-AB3A-DB7F48E4F66D}" destId="{95153F76-878B-4273-B8BE-0C8F529B1CF9}" srcOrd="0" destOrd="0" presId="urn:microsoft.com/office/officeart/2005/8/layout/chevron1"/>
    <dgm:cxn modelId="{F755ADFD-9352-4C50-BFC5-9A82615FD81B}" type="presOf" srcId="{067A466F-72F5-4C9A-B0CB-051CF1BBDED6}" destId="{175E6E3F-6599-4401-9C67-F1A667504131}" srcOrd="0" destOrd="0" presId="urn:microsoft.com/office/officeart/2005/8/layout/chevron1"/>
    <dgm:cxn modelId="{78C4DAE1-365F-4DF8-91E9-618FF1709223}" type="presParOf" srcId="{95153F76-878B-4273-B8BE-0C8F529B1CF9}" destId="{BD94C798-CE17-4749-A0F0-C9C492B4FD35}" srcOrd="0" destOrd="0" presId="urn:microsoft.com/office/officeart/2005/8/layout/chevron1"/>
    <dgm:cxn modelId="{DDADCB27-EE9C-48BC-B4E8-0A3D5DE44640}" type="presParOf" srcId="{95153F76-878B-4273-B8BE-0C8F529B1CF9}" destId="{43DA3D4A-A73B-4E38-9E7E-8F4BBC0C7D2D}" srcOrd="1" destOrd="0" presId="urn:microsoft.com/office/officeart/2005/8/layout/chevron1"/>
    <dgm:cxn modelId="{F9A5AAED-DF4E-4C00-85EA-120AE4E5467E}" type="presParOf" srcId="{95153F76-878B-4273-B8BE-0C8F529B1CF9}" destId="{1F02682A-2D02-498D-B70E-0A24BD59A4F4}" srcOrd="2" destOrd="0" presId="urn:microsoft.com/office/officeart/2005/8/layout/chevron1"/>
    <dgm:cxn modelId="{3D13E497-00A0-4DDA-A3E9-399F8DF52EDD}" type="presParOf" srcId="{95153F76-878B-4273-B8BE-0C8F529B1CF9}" destId="{44C7BCC9-A334-4CFD-B2C5-E201AE32ADC8}" srcOrd="3" destOrd="0" presId="urn:microsoft.com/office/officeart/2005/8/layout/chevron1"/>
    <dgm:cxn modelId="{7F650240-09B6-4FF4-881D-50298CB0CC52}" type="presParOf" srcId="{95153F76-878B-4273-B8BE-0C8F529B1CF9}" destId="{5C90F1BC-F6AB-4672-9EAA-6BDE7393BDC8}" srcOrd="4" destOrd="0" presId="urn:microsoft.com/office/officeart/2005/8/layout/chevron1"/>
    <dgm:cxn modelId="{61590FE3-1C92-4E56-8115-64969F4D35F4}" type="presParOf" srcId="{95153F76-878B-4273-B8BE-0C8F529B1CF9}" destId="{566978FA-7365-4107-B48A-A14F8900681B}" srcOrd="5" destOrd="0" presId="urn:microsoft.com/office/officeart/2005/8/layout/chevron1"/>
    <dgm:cxn modelId="{7F2CD0D9-AF0F-4362-BEB7-7059FCEEDBC5}" type="presParOf" srcId="{95153F76-878B-4273-B8BE-0C8F529B1CF9}" destId="{175E6E3F-6599-4401-9C67-F1A667504131}" srcOrd="6" destOrd="0" presId="urn:microsoft.com/office/officeart/2005/8/layout/chevron1"/>
    <dgm:cxn modelId="{AAB526D1-10F6-4F35-8412-AFDE71EFC65D}" type="presParOf" srcId="{95153F76-878B-4273-B8BE-0C8F529B1CF9}" destId="{67DF181E-00DA-4965-9F31-ECD60D2A8510}" srcOrd="7" destOrd="0" presId="urn:microsoft.com/office/officeart/2005/8/layout/chevron1"/>
    <dgm:cxn modelId="{CB1CE126-1480-499A-B654-F7859D62B404}" type="presParOf" srcId="{95153F76-878B-4273-B8BE-0C8F529B1CF9}" destId="{AD64AE15-DC01-4A7B-AC1E-C696B2C45471}" srcOrd="8" destOrd="0" presId="urn:microsoft.com/office/officeart/2005/8/layout/chevron1"/>
    <dgm:cxn modelId="{21B41B62-C5AD-4BD3-94C4-9786FFF0B4F5}" type="presParOf" srcId="{95153F76-878B-4273-B8BE-0C8F529B1CF9}" destId="{5E72BD5B-2744-46D0-9F03-D57E2A70EDF3}" srcOrd="9" destOrd="0" presId="urn:microsoft.com/office/officeart/2005/8/layout/chevron1"/>
    <dgm:cxn modelId="{6108F3A7-4E1A-4AB8-ADFA-426B419585D6}" type="presParOf" srcId="{95153F76-878B-4273-B8BE-0C8F529B1CF9}" destId="{6432EEB1-4496-4EA4-89AE-ACBCFDD584F8}" srcOrd="10" destOrd="0" presId="urn:microsoft.com/office/officeart/2005/8/layout/chevron1"/>
    <dgm:cxn modelId="{52627455-75A9-421C-AE3E-952A1E8A645D}" type="presParOf" srcId="{95153F76-878B-4273-B8BE-0C8F529B1CF9}" destId="{8BAAB34F-86E8-422C-97E7-4B8AE1B59904}" srcOrd="11" destOrd="0" presId="urn:microsoft.com/office/officeart/2005/8/layout/chevron1"/>
    <dgm:cxn modelId="{74C55A22-7AB7-4AA5-8938-7FD2B1552852}" type="presParOf" srcId="{95153F76-878B-4273-B8BE-0C8F529B1CF9}" destId="{AC9D2CED-4EF9-401B-8F06-DB49F61FE82A}" srcOrd="12"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AB5C57A-F0B0-4B30-AB3A-DB7F48E4F66D}" type="doc">
      <dgm:prSet loTypeId="urn:microsoft.com/office/officeart/2005/8/layout/chevron1" loCatId="process" qsTypeId="urn:microsoft.com/office/officeart/2005/8/quickstyle/simple1" qsCatId="simple" csTypeId="urn:microsoft.com/office/officeart/2005/8/colors/accent1_2" csCatId="accent1" phldr="1"/>
      <dgm:spPr/>
    </dgm:pt>
    <dgm:pt modelId="{DCDE363D-DC3E-43B1-8EDE-F4367926943F}">
      <dgm:prSet/>
      <dgm:spPr>
        <a:solidFill>
          <a:schemeClr val="accent1"/>
        </a:solidFill>
      </dgm:spPr>
      <dgm:t>
        <a:bodyPr/>
        <a:lstStyle/>
        <a:p>
          <a:r>
            <a:rPr lang="en-US" noProof="0" dirty="0">
              <a:solidFill>
                <a:schemeClr val="bg1"/>
              </a:solidFill>
              <a:latin typeface="Arial Narrow" panose="020B0606020202030204" pitchFamily="34" charset="0"/>
            </a:rPr>
            <a:t>Segregation</a:t>
          </a:r>
        </a:p>
      </dgm:t>
    </dgm:pt>
    <dgm:pt modelId="{E3BC35A4-57B8-484E-BDB7-9BAEBD8A9B63}" type="parTrans" cxnId="{FEE274DB-8A71-4683-B77C-D2B2F9CCDAA9}">
      <dgm:prSet/>
      <dgm:spPr/>
      <dgm:t>
        <a:bodyPr/>
        <a:lstStyle/>
        <a:p>
          <a:endParaRPr lang="en-US">
            <a:latin typeface="Arial Narrow" panose="020B0606020202030204" pitchFamily="34" charset="0"/>
          </a:endParaRPr>
        </a:p>
      </dgm:t>
    </dgm:pt>
    <dgm:pt modelId="{9355D6DB-7807-4A8A-B477-3C6E88217BF5}" type="sibTrans" cxnId="{FEE274DB-8A71-4683-B77C-D2B2F9CCDAA9}">
      <dgm:prSet/>
      <dgm:spPr/>
      <dgm:t>
        <a:bodyPr/>
        <a:lstStyle/>
        <a:p>
          <a:endParaRPr lang="en-US">
            <a:latin typeface="Arial Narrow" panose="020B0606020202030204" pitchFamily="34" charset="0"/>
          </a:endParaRPr>
        </a:p>
      </dgm:t>
    </dgm:pt>
    <dgm:pt modelId="{661C048F-4251-4D35-B6B8-7E42BBC7C588}">
      <dgm:prSet/>
      <dgm:spPr>
        <a:solidFill>
          <a:schemeClr val="bg2">
            <a:lumMod val="75000"/>
          </a:schemeClr>
        </a:solidFill>
      </dgm:spPr>
      <dgm:t>
        <a:bodyPr/>
        <a:lstStyle/>
        <a:p>
          <a:r>
            <a:rPr lang="en-US" noProof="0" dirty="0">
              <a:solidFill>
                <a:schemeClr val="bg1"/>
              </a:solidFill>
              <a:latin typeface="Arial Narrow" panose="020B0606020202030204" pitchFamily="34" charset="0"/>
            </a:rPr>
            <a:t>Collection</a:t>
          </a:r>
        </a:p>
      </dgm:t>
    </dgm:pt>
    <dgm:pt modelId="{4516032C-48C6-45BC-906F-1A70CDECFC67}" type="parTrans" cxnId="{982CA916-9CCC-4EC0-8071-5EFD533740A8}">
      <dgm:prSet/>
      <dgm:spPr/>
      <dgm:t>
        <a:bodyPr/>
        <a:lstStyle/>
        <a:p>
          <a:endParaRPr lang="en-US">
            <a:latin typeface="Arial Narrow" panose="020B0606020202030204" pitchFamily="34" charset="0"/>
          </a:endParaRPr>
        </a:p>
      </dgm:t>
    </dgm:pt>
    <dgm:pt modelId="{9B281298-CD60-423D-A2FB-ECFB2F7EE2D1}" type="sibTrans" cxnId="{982CA916-9CCC-4EC0-8071-5EFD533740A8}">
      <dgm:prSet/>
      <dgm:spPr/>
      <dgm:t>
        <a:bodyPr/>
        <a:lstStyle/>
        <a:p>
          <a:endParaRPr lang="en-US">
            <a:latin typeface="Arial Narrow" panose="020B0606020202030204" pitchFamily="34" charset="0"/>
          </a:endParaRPr>
        </a:p>
      </dgm:t>
    </dgm:pt>
    <dgm:pt modelId="{067A466F-72F5-4C9A-B0CB-051CF1BBDED6}">
      <dgm:prSet phldrT="[Text]"/>
      <dgm:spPr>
        <a:solidFill>
          <a:schemeClr val="bg2">
            <a:lumMod val="75000"/>
          </a:schemeClr>
        </a:solidFill>
      </dgm:spPr>
      <dgm:t>
        <a:bodyPr/>
        <a:lstStyle/>
        <a:p>
          <a:r>
            <a:rPr lang="en-US" noProof="0" dirty="0">
              <a:solidFill>
                <a:schemeClr val="bg1"/>
              </a:solidFill>
              <a:latin typeface="Arial Narrow" panose="020B0606020202030204" pitchFamily="34" charset="0"/>
            </a:rPr>
            <a:t>Transport</a:t>
          </a:r>
        </a:p>
      </dgm:t>
    </dgm:pt>
    <dgm:pt modelId="{D1DDEBC7-2A4B-4F47-A4A4-EE0A7A2FBB5F}" type="parTrans" cxnId="{B5B2F14C-01A3-4BE9-B9EF-75137BA09247}">
      <dgm:prSet/>
      <dgm:spPr/>
      <dgm:t>
        <a:bodyPr/>
        <a:lstStyle/>
        <a:p>
          <a:endParaRPr lang="en-US">
            <a:latin typeface="Arial Narrow" panose="020B0606020202030204" pitchFamily="34" charset="0"/>
          </a:endParaRPr>
        </a:p>
      </dgm:t>
    </dgm:pt>
    <dgm:pt modelId="{6BE1BB1F-307A-43FF-8BE7-6E5AFC1FCF1C}" type="sibTrans" cxnId="{B5B2F14C-01A3-4BE9-B9EF-75137BA09247}">
      <dgm:prSet/>
      <dgm:spPr/>
      <dgm:t>
        <a:bodyPr/>
        <a:lstStyle/>
        <a:p>
          <a:endParaRPr lang="en-US">
            <a:latin typeface="Arial Narrow" panose="020B0606020202030204" pitchFamily="34" charset="0"/>
          </a:endParaRPr>
        </a:p>
      </dgm:t>
    </dgm:pt>
    <dgm:pt modelId="{289C2035-129D-4326-8F19-692A227857A5}">
      <dgm:prSet phldrT="[Text]"/>
      <dgm:spPr>
        <a:solidFill>
          <a:schemeClr val="bg2">
            <a:lumMod val="75000"/>
          </a:schemeClr>
        </a:solidFill>
      </dgm:spPr>
      <dgm:t>
        <a:bodyPr/>
        <a:lstStyle/>
        <a:p>
          <a:r>
            <a:rPr lang="en-US" noProof="0" dirty="0">
              <a:solidFill>
                <a:schemeClr val="bg1"/>
              </a:solidFill>
              <a:latin typeface="Arial Narrow" panose="020B0606020202030204" pitchFamily="34" charset="0"/>
            </a:rPr>
            <a:t>Storage</a:t>
          </a:r>
        </a:p>
      </dgm:t>
    </dgm:pt>
    <dgm:pt modelId="{973A7367-7AED-4532-9A66-D4B3194EDBF0}" type="parTrans" cxnId="{716F612E-9662-43D6-B9C2-42E990AA0837}">
      <dgm:prSet/>
      <dgm:spPr/>
      <dgm:t>
        <a:bodyPr/>
        <a:lstStyle/>
        <a:p>
          <a:endParaRPr lang="en-US">
            <a:latin typeface="Arial Narrow" panose="020B0606020202030204" pitchFamily="34" charset="0"/>
          </a:endParaRPr>
        </a:p>
      </dgm:t>
    </dgm:pt>
    <dgm:pt modelId="{94EA1E6B-891E-4F51-8895-FDD73DF886F0}" type="sibTrans" cxnId="{716F612E-9662-43D6-B9C2-42E990AA0837}">
      <dgm:prSet/>
      <dgm:spPr/>
      <dgm:t>
        <a:bodyPr/>
        <a:lstStyle/>
        <a:p>
          <a:endParaRPr lang="en-US">
            <a:latin typeface="Arial Narrow" panose="020B0606020202030204" pitchFamily="34" charset="0"/>
          </a:endParaRPr>
        </a:p>
      </dgm:t>
    </dgm:pt>
    <dgm:pt modelId="{CAFDCC74-F2E8-4A65-AAB8-6673502293FF}">
      <dgm:prSet phldrT="[Text]" custT="1"/>
      <dgm:spPr>
        <a:solidFill>
          <a:srgbClr val="E8E8E8">
            <a:lumMod val="75000"/>
          </a:srgbClr>
        </a:solidFill>
        <a:ln w="19050" cap="flat" cmpd="sng" algn="ctr">
          <a:solidFill>
            <a:prstClr val="white">
              <a:hueOff val="0"/>
              <a:satOff val="0"/>
              <a:lumOff val="0"/>
              <a:alphaOff val="0"/>
            </a:prstClr>
          </a:solidFill>
          <a:prstDash val="solid"/>
          <a:miter lim="800000"/>
        </a:ln>
        <a:effectLst/>
      </dgm:spPr>
      <dgm:t>
        <a:bodyPr spcFirstLastPara="0" vert="horz" wrap="square" lIns="64008" tIns="21336" rIns="21336" bIns="21336" numCol="1" spcCol="1270" anchor="ctr" anchorCtr="0"/>
        <a:lstStyle/>
        <a:p>
          <a:pPr marL="0" lvl="0" indent="0" algn="ctr" defTabSz="711200">
            <a:lnSpc>
              <a:spcPct val="90000"/>
            </a:lnSpc>
            <a:spcBef>
              <a:spcPct val="0"/>
            </a:spcBef>
            <a:spcAft>
              <a:spcPct val="35000"/>
            </a:spcAft>
            <a:buNone/>
          </a:pPr>
          <a:r>
            <a:rPr lang="en-US" sz="1600" kern="1200" noProof="0" dirty="0">
              <a:solidFill>
                <a:prstClr val="white"/>
              </a:solidFill>
              <a:latin typeface="Arial Narrow" panose="020B0606020202030204" pitchFamily="34" charset="0"/>
              <a:ea typeface="+mn-ea"/>
              <a:cs typeface="+mn-cs"/>
            </a:rPr>
            <a:t>Treatment</a:t>
          </a:r>
        </a:p>
      </dgm:t>
    </dgm:pt>
    <dgm:pt modelId="{2E2B43B2-8D09-4277-B725-5A78F3DC9782}" type="parTrans" cxnId="{F5AEA12B-CEFA-4C79-BD96-F1A729B1749E}">
      <dgm:prSet/>
      <dgm:spPr/>
      <dgm:t>
        <a:bodyPr/>
        <a:lstStyle/>
        <a:p>
          <a:endParaRPr lang="en-US">
            <a:latin typeface="Arial Narrow" panose="020B0606020202030204" pitchFamily="34" charset="0"/>
          </a:endParaRPr>
        </a:p>
      </dgm:t>
    </dgm:pt>
    <dgm:pt modelId="{69A395E3-BC93-4A87-B9F5-ED755B415933}" type="sibTrans" cxnId="{F5AEA12B-CEFA-4C79-BD96-F1A729B1749E}">
      <dgm:prSet/>
      <dgm:spPr/>
      <dgm:t>
        <a:bodyPr/>
        <a:lstStyle/>
        <a:p>
          <a:endParaRPr lang="en-US">
            <a:latin typeface="Arial Narrow" panose="020B0606020202030204" pitchFamily="34" charset="0"/>
          </a:endParaRPr>
        </a:p>
      </dgm:t>
    </dgm:pt>
    <dgm:pt modelId="{F81D414C-7D4F-4C3F-9A28-AF211AFB2479}">
      <dgm:prSet phldrT="[Text]"/>
      <dgm:spPr>
        <a:solidFill>
          <a:srgbClr val="E8E8E8">
            <a:lumMod val="75000"/>
          </a:srgbClr>
        </a:solidFill>
        <a:ln w="19050" cap="flat" cmpd="sng" algn="ctr">
          <a:solidFill>
            <a:prstClr val="white">
              <a:hueOff val="0"/>
              <a:satOff val="0"/>
              <a:lumOff val="0"/>
              <a:alphaOff val="0"/>
            </a:prstClr>
          </a:solidFill>
          <a:prstDash val="solid"/>
          <a:miter lim="800000"/>
        </a:ln>
        <a:effectLst/>
      </dgm:spPr>
      <dgm:t>
        <a:bodyPr spcFirstLastPara="0" vert="horz" wrap="square" lIns="64008" tIns="21336" rIns="21336" bIns="21336" numCol="1" spcCol="1270" anchor="ctr" anchorCtr="0"/>
        <a:lstStyle/>
        <a:p>
          <a:r>
            <a:rPr lang="en-US" noProof="0" dirty="0">
              <a:solidFill>
                <a:schemeClr val="bg1"/>
              </a:solidFill>
              <a:latin typeface="Arial Narrow" panose="020B0606020202030204" pitchFamily="34" charset="0"/>
            </a:rPr>
            <a:t>Final disposal</a:t>
          </a:r>
        </a:p>
      </dgm:t>
    </dgm:pt>
    <dgm:pt modelId="{4F4AC456-C56A-4F35-B8C5-A858909A2D31}" type="parTrans" cxnId="{B66F962D-72D2-42BD-8713-6E7CABB5962D}">
      <dgm:prSet/>
      <dgm:spPr/>
      <dgm:t>
        <a:bodyPr/>
        <a:lstStyle/>
        <a:p>
          <a:endParaRPr lang="en-US">
            <a:latin typeface="Arial Narrow" panose="020B0606020202030204" pitchFamily="34" charset="0"/>
          </a:endParaRPr>
        </a:p>
      </dgm:t>
    </dgm:pt>
    <dgm:pt modelId="{64E18892-9A89-4901-8BD7-E2B6BBED5C51}" type="sibTrans" cxnId="{B66F962D-72D2-42BD-8713-6E7CABB5962D}">
      <dgm:prSet/>
      <dgm:spPr/>
      <dgm:t>
        <a:bodyPr/>
        <a:lstStyle/>
        <a:p>
          <a:endParaRPr lang="en-US">
            <a:latin typeface="Arial Narrow" panose="020B0606020202030204" pitchFamily="34" charset="0"/>
          </a:endParaRPr>
        </a:p>
      </dgm:t>
    </dgm:pt>
    <dgm:pt modelId="{75EFFA3D-5E44-4C52-8346-99A4929A218B}">
      <dgm:prSet phldrT="[Text]"/>
      <dgm:spPr>
        <a:solidFill>
          <a:schemeClr val="bg2">
            <a:lumMod val="75000"/>
          </a:schemeClr>
        </a:solidFill>
      </dgm:spPr>
      <dgm:t>
        <a:bodyPr/>
        <a:lstStyle/>
        <a:p>
          <a:r>
            <a:rPr lang="en-US" noProof="0" dirty="0">
              <a:latin typeface="Arial Narrow" panose="020B0606020202030204" pitchFamily="34" charset="0"/>
            </a:rPr>
            <a:t>Minimization</a:t>
          </a:r>
          <a:endParaRPr lang="en-US" noProof="0" dirty="0">
            <a:solidFill>
              <a:schemeClr val="bg1"/>
            </a:solidFill>
            <a:latin typeface="Arial Narrow" panose="020B0606020202030204" pitchFamily="34" charset="0"/>
          </a:endParaRPr>
        </a:p>
      </dgm:t>
    </dgm:pt>
    <dgm:pt modelId="{9F9A5383-6CAF-4C0D-BCA6-0A3B03444E39}" type="parTrans" cxnId="{E30B3928-63F7-450A-A4FE-64F760DF660D}">
      <dgm:prSet/>
      <dgm:spPr/>
      <dgm:t>
        <a:bodyPr/>
        <a:lstStyle/>
        <a:p>
          <a:endParaRPr lang="en-US">
            <a:latin typeface="Arial Narrow" panose="020B0606020202030204" pitchFamily="34" charset="0"/>
          </a:endParaRPr>
        </a:p>
      </dgm:t>
    </dgm:pt>
    <dgm:pt modelId="{00CDCACA-B759-4817-9937-5C67BF5D8367}" type="sibTrans" cxnId="{E30B3928-63F7-450A-A4FE-64F760DF660D}">
      <dgm:prSet/>
      <dgm:spPr/>
      <dgm:t>
        <a:bodyPr/>
        <a:lstStyle/>
        <a:p>
          <a:endParaRPr lang="en-US">
            <a:latin typeface="Arial Narrow" panose="020B0606020202030204" pitchFamily="34" charset="0"/>
          </a:endParaRPr>
        </a:p>
      </dgm:t>
    </dgm:pt>
    <dgm:pt modelId="{95153F76-878B-4273-B8BE-0C8F529B1CF9}" type="pres">
      <dgm:prSet presAssocID="{8AB5C57A-F0B0-4B30-AB3A-DB7F48E4F66D}" presName="Name0" presStyleCnt="0">
        <dgm:presLayoutVars>
          <dgm:dir/>
          <dgm:animLvl val="lvl"/>
          <dgm:resizeHandles val="exact"/>
        </dgm:presLayoutVars>
      </dgm:prSet>
      <dgm:spPr/>
    </dgm:pt>
    <dgm:pt modelId="{BD94C798-CE17-4749-A0F0-C9C492B4FD35}" type="pres">
      <dgm:prSet presAssocID="{75EFFA3D-5E44-4C52-8346-99A4929A218B}" presName="parTxOnly" presStyleLbl="node1" presStyleIdx="0" presStyleCnt="7">
        <dgm:presLayoutVars>
          <dgm:chMax val="0"/>
          <dgm:chPref val="0"/>
          <dgm:bulletEnabled val="1"/>
        </dgm:presLayoutVars>
      </dgm:prSet>
      <dgm:spPr/>
    </dgm:pt>
    <dgm:pt modelId="{43DA3D4A-A73B-4E38-9E7E-8F4BBC0C7D2D}" type="pres">
      <dgm:prSet presAssocID="{00CDCACA-B759-4817-9937-5C67BF5D8367}" presName="parTxOnlySpace" presStyleCnt="0"/>
      <dgm:spPr/>
    </dgm:pt>
    <dgm:pt modelId="{1F02682A-2D02-498D-B70E-0A24BD59A4F4}" type="pres">
      <dgm:prSet presAssocID="{DCDE363D-DC3E-43B1-8EDE-F4367926943F}" presName="parTxOnly" presStyleLbl="node1" presStyleIdx="1" presStyleCnt="7">
        <dgm:presLayoutVars>
          <dgm:chMax val="0"/>
          <dgm:chPref val="0"/>
          <dgm:bulletEnabled val="1"/>
        </dgm:presLayoutVars>
      </dgm:prSet>
      <dgm:spPr/>
    </dgm:pt>
    <dgm:pt modelId="{44C7BCC9-A334-4CFD-B2C5-E201AE32ADC8}" type="pres">
      <dgm:prSet presAssocID="{9355D6DB-7807-4A8A-B477-3C6E88217BF5}" presName="parTxOnlySpace" presStyleCnt="0"/>
      <dgm:spPr/>
    </dgm:pt>
    <dgm:pt modelId="{5C90F1BC-F6AB-4672-9EAA-6BDE7393BDC8}" type="pres">
      <dgm:prSet presAssocID="{661C048F-4251-4D35-B6B8-7E42BBC7C588}" presName="parTxOnly" presStyleLbl="node1" presStyleIdx="2" presStyleCnt="7">
        <dgm:presLayoutVars>
          <dgm:chMax val="0"/>
          <dgm:chPref val="0"/>
          <dgm:bulletEnabled val="1"/>
        </dgm:presLayoutVars>
      </dgm:prSet>
      <dgm:spPr/>
    </dgm:pt>
    <dgm:pt modelId="{566978FA-7365-4107-B48A-A14F8900681B}" type="pres">
      <dgm:prSet presAssocID="{9B281298-CD60-423D-A2FB-ECFB2F7EE2D1}" presName="parTxOnlySpace" presStyleCnt="0"/>
      <dgm:spPr/>
    </dgm:pt>
    <dgm:pt modelId="{175E6E3F-6599-4401-9C67-F1A667504131}" type="pres">
      <dgm:prSet presAssocID="{067A466F-72F5-4C9A-B0CB-051CF1BBDED6}" presName="parTxOnly" presStyleLbl="node1" presStyleIdx="3" presStyleCnt="7">
        <dgm:presLayoutVars>
          <dgm:chMax val="0"/>
          <dgm:chPref val="0"/>
          <dgm:bulletEnabled val="1"/>
        </dgm:presLayoutVars>
      </dgm:prSet>
      <dgm:spPr/>
    </dgm:pt>
    <dgm:pt modelId="{67DF181E-00DA-4965-9F31-ECD60D2A8510}" type="pres">
      <dgm:prSet presAssocID="{6BE1BB1F-307A-43FF-8BE7-6E5AFC1FCF1C}" presName="parTxOnlySpace" presStyleCnt="0"/>
      <dgm:spPr/>
    </dgm:pt>
    <dgm:pt modelId="{AD64AE15-DC01-4A7B-AC1E-C696B2C45471}" type="pres">
      <dgm:prSet presAssocID="{289C2035-129D-4326-8F19-692A227857A5}" presName="parTxOnly" presStyleLbl="node1" presStyleIdx="4" presStyleCnt="7">
        <dgm:presLayoutVars>
          <dgm:chMax val="0"/>
          <dgm:chPref val="0"/>
          <dgm:bulletEnabled val="1"/>
        </dgm:presLayoutVars>
      </dgm:prSet>
      <dgm:spPr/>
    </dgm:pt>
    <dgm:pt modelId="{5E72BD5B-2744-46D0-9F03-D57E2A70EDF3}" type="pres">
      <dgm:prSet presAssocID="{94EA1E6B-891E-4F51-8895-FDD73DF886F0}" presName="parTxOnlySpace" presStyleCnt="0"/>
      <dgm:spPr/>
    </dgm:pt>
    <dgm:pt modelId="{6432EEB1-4496-4EA4-89AE-ACBCFDD584F8}" type="pres">
      <dgm:prSet presAssocID="{CAFDCC74-F2E8-4A65-AAB8-6673502293FF}" presName="parTxOnly" presStyleLbl="node1" presStyleIdx="5" presStyleCnt="7">
        <dgm:presLayoutVars>
          <dgm:chMax val="0"/>
          <dgm:chPref val="0"/>
          <dgm:bulletEnabled val="1"/>
        </dgm:presLayoutVars>
      </dgm:prSet>
      <dgm:spPr>
        <a:xfrm>
          <a:off x="7898308" y="259357"/>
          <a:ext cx="1755179" cy="702071"/>
        </a:xfrm>
        <a:prstGeom prst="chevron">
          <a:avLst/>
        </a:prstGeom>
      </dgm:spPr>
    </dgm:pt>
    <dgm:pt modelId="{8BAAB34F-86E8-422C-97E7-4B8AE1B59904}" type="pres">
      <dgm:prSet presAssocID="{69A395E3-BC93-4A87-B9F5-ED755B415933}" presName="parTxOnlySpace" presStyleCnt="0"/>
      <dgm:spPr/>
    </dgm:pt>
    <dgm:pt modelId="{AC9D2CED-4EF9-401B-8F06-DB49F61FE82A}" type="pres">
      <dgm:prSet presAssocID="{F81D414C-7D4F-4C3F-9A28-AF211AFB2479}" presName="parTxOnly" presStyleLbl="node1" presStyleIdx="6" presStyleCnt="7">
        <dgm:presLayoutVars>
          <dgm:chMax val="0"/>
          <dgm:chPref val="0"/>
          <dgm:bulletEnabled val="1"/>
        </dgm:presLayoutVars>
      </dgm:prSet>
      <dgm:spPr>
        <a:xfrm>
          <a:off x="8312970" y="227478"/>
          <a:ext cx="1539438" cy="615775"/>
        </a:xfrm>
        <a:prstGeom prst="chevron">
          <a:avLst/>
        </a:prstGeom>
      </dgm:spPr>
    </dgm:pt>
  </dgm:ptLst>
  <dgm:cxnLst>
    <dgm:cxn modelId="{F8406715-7B04-4D99-8ECD-77B4423C7A27}" type="presOf" srcId="{CAFDCC74-F2E8-4A65-AAB8-6673502293FF}" destId="{6432EEB1-4496-4EA4-89AE-ACBCFDD584F8}" srcOrd="0" destOrd="0" presId="urn:microsoft.com/office/officeart/2005/8/layout/chevron1"/>
    <dgm:cxn modelId="{982CA916-9CCC-4EC0-8071-5EFD533740A8}" srcId="{8AB5C57A-F0B0-4B30-AB3A-DB7F48E4F66D}" destId="{661C048F-4251-4D35-B6B8-7E42BBC7C588}" srcOrd="2" destOrd="0" parTransId="{4516032C-48C6-45BC-906F-1A70CDECFC67}" sibTransId="{9B281298-CD60-423D-A2FB-ECFB2F7EE2D1}"/>
    <dgm:cxn modelId="{C2683A1E-5A87-4C4D-A583-765D0906ADF5}" type="presOf" srcId="{661C048F-4251-4D35-B6B8-7E42BBC7C588}" destId="{5C90F1BC-F6AB-4672-9EAA-6BDE7393BDC8}" srcOrd="0" destOrd="0" presId="urn:microsoft.com/office/officeart/2005/8/layout/chevron1"/>
    <dgm:cxn modelId="{E30B3928-63F7-450A-A4FE-64F760DF660D}" srcId="{8AB5C57A-F0B0-4B30-AB3A-DB7F48E4F66D}" destId="{75EFFA3D-5E44-4C52-8346-99A4929A218B}" srcOrd="0" destOrd="0" parTransId="{9F9A5383-6CAF-4C0D-BCA6-0A3B03444E39}" sibTransId="{00CDCACA-B759-4817-9937-5C67BF5D8367}"/>
    <dgm:cxn modelId="{F5AEA12B-CEFA-4C79-BD96-F1A729B1749E}" srcId="{8AB5C57A-F0B0-4B30-AB3A-DB7F48E4F66D}" destId="{CAFDCC74-F2E8-4A65-AAB8-6673502293FF}" srcOrd="5" destOrd="0" parTransId="{2E2B43B2-8D09-4277-B725-5A78F3DC9782}" sibTransId="{69A395E3-BC93-4A87-B9F5-ED755B415933}"/>
    <dgm:cxn modelId="{B66F962D-72D2-42BD-8713-6E7CABB5962D}" srcId="{8AB5C57A-F0B0-4B30-AB3A-DB7F48E4F66D}" destId="{F81D414C-7D4F-4C3F-9A28-AF211AFB2479}" srcOrd="6" destOrd="0" parTransId="{4F4AC456-C56A-4F35-B8C5-A858909A2D31}" sibTransId="{64E18892-9A89-4901-8BD7-E2B6BBED5C51}"/>
    <dgm:cxn modelId="{716F612E-9662-43D6-B9C2-42E990AA0837}" srcId="{8AB5C57A-F0B0-4B30-AB3A-DB7F48E4F66D}" destId="{289C2035-129D-4326-8F19-692A227857A5}" srcOrd="4" destOrd="0" parTransId="{973A7367-7AED-4532-9A66-D4B3194EDBF0}" sibTransId="{94EA1E6B-891E-4F51-8895-FDD73DF886F0}"/>
    <dgm:cxn modelId="{B683D146-E4F6-4EA0-A1E6-AC1E767CE715}" type="presOf" srcId="{DCDE363D-DC3E-43B1-8EDE-F4367926943F}" destId="{1F02682A-2D02-498D-B70E-0A24BD59A4F4}" srcOrd="0" destOrd="0" presId="urn:microsoft.com/office/officeart/2005/8/layout/chevron1"/>
    <dgm:cxn modelId="{23D3C247-F9B0-40E4-A347-4A6B8CB63462}" type="presOf" srcId="{289C2035-129D-4326-8F19-692A227857A5}" destId="{AD64AE15-DC01-4A7B-AC1E-C696B2C45471}" srcOrd="0" destOrd="0" presId="urn:microsoft.com/office/officeart/2005/8/layout/chevron1"/>
    <dgm:cxn modelId="{B5B2F14C-01A3-4BE9-B9EF-75137BA09247}" srcId="{8AB5C57A-F0B0-4B30-AB3A-DB7F48E4F66D}" destId="{067A466F-72F5-4C9A-B0CB-051CF1BBDED6}" srcOrd="3" destOrd="0" parTransId="{D1DDEBC7-2A4B-4F47-A4A4-EE0A7A2FBB5F}" sibTransId="{6BE1BB1F-307A-43FF-8BE7-6E5AFC1FCF1C}"/>
    <dgm:cxn modelId="{D660C07C-92D4-46E5-A8A2-75CD1273697F}" type="presOf" srcId="{75EFFA3D-5E44-4C52-8346-99A4929A218B}" destId="{BD94C798-CE17-4749-A0F0-C9C492B4FD35}" srcOrd="0" destOrd="0" presId="urn:microsoft.com/office/officeart/2005/8/layout/chevron1"/>
    <dgm:cxn modelId="{65290BCC-198C-47DA-A5F1-755B752791F5}" type="presOf" srcId="{F81D414C-7D4F-4C3F-9A28-AF211AFB2479}" destId="{AC9D2CED-4EF9-401B-8F06-DB49F61FE82A}" srcOrd="0" destOrd="0" presId="urn:microsoft.com/office/officeart/2005/8/layout/chevron1"/>
    <dgm:cxn modelId="{FEE274DB-8A71-4683-B77C-D2B2F9CCDAA9}" srcId="{8AB5C57A-F0B0-4B30-AB3A-DB7F48E4F66D}" destId="{DCDE363D-DC3E-43B1-8EDE-F4367926943F}" srcOrd="1" destOrd="0" parTransId="{E3BC35A4-57B8-484E-BDB7-9BAEBD8A9B63}" sibTransId="{9355D6DB-7807-4A8A-B477-3C6E88217BF5}"/>
    <dgm:cxn modelId="{1D5E0DE4-5852-4BD1-BAE6-1FD57DB786ED}" type="presOf" srcId="{8AB5C57A-F0B0-4B30-AB3A-DB7F48E4F66D}" destId="{95153F76-878B-4273-B8BE-0C8F529B1CF9}" srcOrd="0" destOrd="0" presId="urn:microsoft.com/office/officeart/2005/8/layout/chevron1"/>
    <dgm:cxn modelId="{F755ADFD-9352-4C50-BFC5-9A82615FD81B}" type="presOf" srcId="{067A466F-72F5-4C9A-B0CB-051CF1BBDED6}" destId="{175E6E3F-6599-4401-9C67-F1A667504131}" srcOrd="0" destOrd="0" presId="urn:microsoft.com/office/officeart/2005/8/layout/chevron1"/>
    <dgm:cxn modelId="{78C4DAE1-365F-4DF8-91E9-618FF1709223}" type="presParOf" srcId="{95153F76-878B-4273-B8BE-0C8F529B1CF9}" destId="{BD94C798-CE17-4749-A0F0-C9C492B4FD35}" srcOrd="0" destOrd="0" presId="urn:microsoft.com/office/officeart/2005/8/layout/chevron1"/>
    <dgm:cxn modelId="{DDADCB27-EE9C-48BC-B4E8-0A3D5DE44640}" type="presParOf" srcId="{95153F76-878B-4273-B8BE-0C8F529B1CF9}" destId="{43DA3D4A-A73B-4E38-9E7E-8F4BBC0C7D2D}" srcOrd="1" destOrd="0" presId="urn:microsoft.com/office/officeart/2005/8/layout/chevron1"/>
    <dgm:cxn modelId="{F9A5AAED-DF4E-4C00-85EA-120AE4E5467E}" type="presParOf" srcId="{95153F76-878B-4273-B8BE-0C8F529B1CF9}" destId="{1F02682A-2D02-498D-B70E-0A24BD59A4F4}" srcOrd="2" destOrd="0" presId="urn:microsoft.com/office/officeart/2005/8/layout/chevron1"/>
    <dgm:cxn modelId="{3D13E497-00A0-4DDA-A3E9-399F8DF52EDD}" type="presParOf" srcId="{95153F76-878B-4273-B8BE-0C8F529B1CF9}" destId="{44C7BCC9-A334-4CFD-B2C5-E201AE32ADC8}" srcOrd="3" destOrd="0" presId="urn:microsoft.com/office/officeart/2005/8/layout/chevron1"/>
    <dgm:cxn modelId="{7F650240-09B6-4FF4-881D-50298CB0CC52}" type="presParOf" srcId="{95153F76-878B-4273-B8BE-0C8F529B1CF9}" destId="{5C90F1BC-F6AB-4672-9EAA-6BDE7393BDC8}" srcOrd="4" destOrd="0" presId="urn:microsoft.com/office/officeart/2005/8/layout/chevron1"/>
    <dgm:cxn modelId="{61590FE3-1C92-4E56-8115-64969F4D35F4}" type="presParOf" srcId="{95153F76-878B-4273-B8BE-0C8F529B1CF9}" destId="{566978FA-7365-4107-B48A-A14F8900681B}" srcOrd="5" destOrd="0" presId="urn:microsoft.com/office/officeart/2005/8/layout/chevron1"/>
    <dgm:cxn modelId="{7F2CD0D9-AF0F-4362-BEB7-7059FCEEDBC5}" type="presParOf" srcId="{95153F76-878B-4273-B8BE-0C8F529B1CF9}" destId="{175E6E3F-6599-4401-9C67-F1A667504131}" srcOrd="6" destOrd="0" presId="urn:microsoft.com/office/officeart/2005/8/layout/chevron1"/>
    <dgm:cxn modelId="{AAB526D1-10F6-4F35-8412-AFDE71EFC65D}" type="presParOf" srcId="{95153F76-878B-4273-B8BE-0C8F529B1CF9}" destId="{67DF181E-00DA-4965-9F31-ECD60D2A8510}" srcOrd="7" destOrd="0" presId="urn:microsoft.com/office/officeart/2005/8/layout/chevron1"/>
    <dgm:cxn modelId="{CB1CE126-1480-499A-B654-F7859D62B404}" type="presParOf" srcId="{95153F76-878B-4273-B8BE-0C8F529B1CF9}" destId="{AD64AE15-DC01-4A7B-AC1E-C696B2C45471}" srcOrd="8" destOrd="0" presId="urn:microsoft.com/office/officeart/2005/8/layout/chevron1"/>
    <dgm:cxn modelId="{21B41B62-C5AD-4BD3-94C4-9786FFF0B4F5}" type="presParOf" srcId="{95153F76-878B-4273-B8BE-0C8F529B1CF9}" destId="{5E72BD5B-2744-46D0-9F03-D57E2A70EDF3}" srcOrd="9" destOrd="0" presId="urn:microsoft.com/office/officeart/2005/8/layout/chevron1"/>
    <dgm:cxn modelId="{6108F3A7-4E1A-4AB8-ADFA-426B419585D6}" type="presParOf" srcId="{95153F76-878B-4273-B8BE-0C8F529B1CF9}" destId="{6432EEB1-4496-4EA4-89AE-ACBCFDD584F8}" srcOrd="10" destOrd="0" presId="urn:microsoft.com/office/officeart/2005/8/layout/chevron1"/>
    <dgm:cxn modelId="{52627455-75A9-421C-AE3E-952A1E8A645D}" type="presParOf" srcId="{95153F76-878B-4273-B8BE-0C8F529B1CF9}" destId="{8BAAB34F-86E8-422C-97E7-4B8AE1B59904}" srcOrd="11" destOrd="0" presId="urn:microsoft.com/office/officeart/2005/8/layout/chevron1"/>
    <dgm:cxn modelId="{74C55A22-7AB7-4AA5-8938-7FD2B1552852}" type="presParOf" srcId="{95153F76-878B-4273-B8BE-0C8F529B1CF9}" destId="{AC9D2CED-4EF9-401B-8F06-DB49F61FE82A}" srcOrd="12" destOrd="0" presId="urn:microsoft.com/office/officeart/2005/8/layout/chevron1"/>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AB5C57A-F0B0-4B30-AB3A-DB7F48E4F66D}" type="doc">
      <dgm:prSet loTypeId="urn:microsoft.com/office/officeart/2005/8/layout/chevron1" loCatId="process" qsTypeId="urn:microsoft.com/office/officeart/2005/8/quickstyle/simple1" qsCatId="simple" csTypeId="urn:microsoft.com/office/officeart/2005/8/colors/accent1_2" csCatId="accent1" phldr="1"/>
      <dgm:spPr/>
    </dgm:pt>
    <dgm:pt modelId="{DCDE363D-DC3E-43B1-8EDE-F4367926943F}">
      <dgm:prSet/>
      <dgm:spPr>
        <a:solidFill>
          <a:schemeClr val="bg2">
            <a:lumMod val="75000"/>
          </a:schemeClr>
        </a:solidFill>
      </dgm:spPr>
      <dgm:t>
        <a:bodyPr/>
        <a:lstStyle/>
        <a:p>
          <a:r>
            <a:rPr lang="en-US" noProof="0" dirty="0">
              <a:solidFill>
                <a:schemeClr val="bg1"/>
              </a:solidFill>
              <a:latin typeface="Arial Narrow" panose="020B0606020202030204" pitchFamily="34" charset="0"/>
            </a:rPr>
            <a:t>Segregation</a:t>
          </a:r>
        </a:p>
      </dgm:t>
    </dgm:pt>
    <dgm:pt modelId="{E3BC35A4-57B8-484E-BDB7-9BAEBD8A9B63}" type="parTrans" cxnId="{FEE274DB-8A71-4683-B77C-D2B2F9CCDAA9}">
      <dgm:prSet/>
      <dgm:spPr/>
      <dgm:t>
        <a:bodyPr/>
        <a:lstStyle/>
        <a:p>
          <a:endParaRPr lang="en-US">
            <a:latin typeface="Arial Narrow" panose="020B0606020202030204" pitchFamily="34" charset="0"/>
          </a:endParaRPr>
        </a:p>
      </dgm:t>
    </dgm:pt>
    <dgm:pt modelId="{9355D6DB-7807-4A8A-B477-3C6E88217BF5}" type="sibTrans" cxnId="{FEE274DB-8A71-4683-B77C-D2B2F9CCDAA9}">
      <dgm:prSet/>
      <dgm:spPr/>
      <dgm:t>
        <a:bodyPr/>
        <a:lstStyle/>
        <a:p>
          <a:endParaRPr lang="en-US">
            <a:latin typeface="Arial Narrow" panose="020B0606020202030204" pitchFamily="34" charset="0"/>
          </a:endParaRPr>
        </a:p>
      </dgm:t>
    </dgm:pt>
    <dgm:pt modelId="{661C048F-4251-4D35-B6B8-7E42BBC7C588}">
      <dgm:prSet/>
      <dgm:spPr>
        <a:solidFill>
          <a:schemeClr val="bg2">
            <a:lumMod val="75000"/>
          </a:schemeClr>
        </a:solidFill>
      </dgm:spPr>
      <dgm:t>
        <a:bodyPr/>
        <a:lstStyle/>
        <a:p>
          <a:r>
            <a:rPr lang="en-US" noProof="0" dirty="0">
              <a:solidFill>
                <a:schemeClr val="bg1"/>
              </a:solidFill>
              <a:latin typeface="Arial Narrow" panose="020B0606020202030204" pitchFamily="34" charset="0"/>
            </a:rPr>
            <a:t>Collection</a:t>
          </a:r>
        </a:p>
      </dgm:t>
    </dgm:pt>
    <dgm:pt modelId="{4516032C-48C6-45BC-906F-1A70CDECFC67}" type="parTrans" cxnId="{982CA916-9CCC-4EC0-8071-5EFD533740A8}">
      <dgm:prSet/>
      <dgm:spPr/>
      <dgm:t>
        <a:bodyPr/>
        <a:lstStyle/>
        <a:p>
          <a:endParaRPr lang="en-US">
            <a:latin typeface="Arial Narrow" panose="020B0606020202030204" pitchFamily="34" charset="0"/>
          </a:endParaRPr>
        </a:p>
      </dgm:t>
    </dgm:pt>
    <dgm:pt modelId="{9B281298-CD60-423D-A2FB-ECFB2F7EE2D1}" type="sibTrans" cxnId="{982CA916-9CCC-4EC0-8071-5EFD533740A8}">
      <dgm:prSet/>
      <dgm:spPr/>
      <dgm:t>
        <a:bodyPr/>
        <a:lstStyle/>
        <a:p>
          <a:endParaRPr lang="en-US">
            <a:latin typeface="Arial Narrow" panose="020B0606020202030204" pitchFamily="34" charset="0"/>
          </a:endParaRPr>
        </a:p>
      </dgm:t>
    </dgm:pt>
    <dgm:pt modelId="{067A466F-72F5-4C9A-B0CB-051CF1BBDED6}">
      <dgm:prSet phldrT="[Text]"/>
      <dgm:spPr>
        <a:solidFill>
          <a:schemeClr val="bg2">
            <a:lumMod val="75000"/>
          </a:schemeClr>
        </a:solidFill>
      </dgm:spPr>
      <dgm:t>
        <a:bodyPr/>
        <a:lstStyle/>
        <a:p>
          <a:r>
            <a:rPr lang="en-US" noProof="0" dirty="0">
              <a:solidFill>
                <a:schemeClr val="bg1"/>
              </a:solidFill>
              <a:latin typeface="Arial Narrow" panose="020B0606020202030204" pitchFamily="34" charset="0"/>
            </a:rPr>
            <a:t>Transport</a:t>
          </a:r>
        </a:p>
      </dgm:t>
    </dgm:pt>
    <dgm:pt modelId="{D1DDEBC7-2A4B-4F47-A4A4-EE0A7A2FBB5F}" type="parTrans" cxnId="{B5B2F14C-01A3-4BE9-B9EF-75137BA09247}">
      <dgm:prSet/>
      <dgm:spPr/>
      <dgm:t>
        <a:bodyPr/>
        <a:lstStyle/>
        <a:p>
          <a:endParaRPr lang="en-US">
            <a:latin typeface="Arial Narrow" panose="020B0606020202030204" pitchFamily="34" charset="0"/>
          </a:endParaRPr>
        </a:p>
      </dgm:t>
    </dgm:pt>
    <dgm:pt modelId="{6BE1BB1F-307A-43FF-8BE7-6E5AFC1FCF1C}" type="sibTrans" cxnId="{B5B2F14C-01A3-4BE9-B9EF-75137BA09247}">
      <dgm:prSet/>
      <dgm:spPr/>
      <dgm:t>
        <a:bodyPr/>
        <a:lstStyle/>
        <a:p>
          <a:endParaRPr lang="en-US">
            <a:latin typeface="Arial Narrow" panose="020B0606020202030204" pitchFamily="34" charset="0"/>
          </a:endParaRPr>
        </a:p>
      </dgm:t>
    </dgm:pt>
    <dgm:pt modelId="{289C2035-129D-4326-8F19-692A227857A5}">
      <dgm:prSet phldrT="[Text]"/>
      <dgm:spPr>
        <a:solidFill>
          <a:schemeClr val="bg2">
            <a:lumMod val="75000"/>
          </a:schemeClr>
        </a:solidFill>
      </dgm:spPr>
      <dgm:t>
        <a:bodyPr/>
        <a:lstStyle/>
        <a:p>
          <a:r>
            <a:rPr lang="en-US" noProof="0" dirty="0">
              <a:solidFill>
                <a:schemeClr val="bg1"/>
              </a:solidFill>
              <a:latin typeface="Arial Narrow" panose="020B0606020202030204" pitchFamily="34" charset="0"/>
            </a:rPr>
            <a:t>Storage</a:t>
          </a:r>
        </a:p>
      </dgm:t>
    </dgm:pt>
    <dgm:pt modelId="{973A7367-7AED-4532-9A66-D4B3194EDBF0}" type="parTrans" cxnId="{716F612E-9662-43D6-B9C2-42E990AA0837}">
      <dgm:prSet/>
      <dgm:spPr/>
      <dgm:t>
        <a:bodyPr/>
        <a:lstStyle/>
        <a:p>
          <a:endParaRPr lang="en-US">
            <a:latin typeface="Arial Narrow" panose="020B0606020202030204" pitchFamily="34" charset="0"/>
          </a:endParaRPr>
        </a:p>
      </dgm:t>
    </dgm:pt>
    <dgm:pt modelId="{94EA1E6B-891E-4F51-8895-FDD73DF886F0}" type="sibTrans" cxnId="{716F612E-9662-43D6-B9C2-42E990AA0837}">
      <dgm:prSet/>
      <dgm:spPr/>
      <dgm:t>
        <a:bodyPr/>
        <a:lstStyle/>
        <a:p>
          <a:endParaRPr lang="en-US">
            <a:latin typeface="Arial Narrow" panose="020B0606020202030204" pitchFamily="34" charset="0"/>
          </a:endParaRPr>
        </a:p>
      </dgm:t>
    </dgm:pt>
    <dgm:pt modelId="{CAFDCC74-F2E8-4A65-AAB8-6673502293FF}">
      <dgm:prSet phldrT="[Text]" custT="1"/>
      <dgm:spPr>
        <a:solidFill>
          <a:srgbClr val="004E9A"/>
        </a:solidFill>
        <a:ln w="19050" cap="flat" cmpd="sng" algn="ctr">
          <a:solidFill>
            <a:prstClr val="white">
              <a:hueOff val="0"/>
              <a:satOff val="0"/>
              <a:lumOff val="0"/>
              <a:alphaOff val="0"/>
            </a:prstClr>
          </a:solidFill>
          <a:prstDash val="solid"/>
          <a:miter lim="800000"/>
        </a:ln>
        <a:effectLst/>
      </dgm:spPr>
      <dgm:t>
        <a:bodyPr spcFirstLastPara="0" vert="horz" wrap="square" lIns="56007" tIns="18669" rIns="18669" bIns="18669" numCol="1" spcCol="1270" anchor="ctr" anchorCtr="0"/>
        <a:lstStyle/>
        <a:p>
          <a:pPr marL="0" lvl="0" indent="0" algn="ctr" defTabSz="711200">
            <a:lnSpc>
              <a:spcPct val="90000"/>
            </a:lnSpc>
            <a:spcBef>
              <a:spcPct val="0"/>
            </a:spcBef>
            <a:spcAft>
              <a:spcPct val="35000"/>
            </a:spcAft>
            <a:buNone/>
          </a:pPr>
          <a:r>
            <a:rPr lang="en-US" sz="1400" kern="1200" noProof="0" dirty="0">
              <a:solidFill>
                <a:prstClr val="white"/>
              </a:solidFill>
              <a:latin typeface="Arial Narrow" panose="020B0606020202030204" pitchFamily="34" charset="0"/>
              <a:ea typeface="+mn-ea"/>
              <a:cs typeface="+mn-cs"/>
            </a:rPr>
            <a:t>Treatment</a:t>
          </a:r>
        </a:p>
      </dgm:t>
    </dgm:pt>
    <dgm:pt modelId="{2E2B43B2-8D09-4277-B725-5A78F3DC9782}" type="parTrans" cxnId="{F5AEA12B-CEFA-4C79-BD96-F1A729B1749E}">
      <dgm:prSet/>
      <dgm:spPr/>
      <dgm:t>
        <a:bodyPr/>
        <a:lstStyle/>
        <a:p>
          <a:endParaRPr lang="en-US">
            <a:latin typeface="Arial Narrow" panose="020B0606020202030204" pitchFamily="34" charset="0"/>
          </a:endParaRPr>
        </a:p>
      </dgm:t>
    </dgm:pt>
    <dgm:pt modelId="{69A395E3-BC93-4A87-B9F5-ED755B415933}" type="sibTrans" cxnId="{F5AEA12B-CEFA-4C79-BD96-F1A729B1749E}">
      <dgm:prSet/>
      <dgm:spPr/>
      <dgm:t>
        <a:bodyPr/>
        <a:lstStyle/>
        <a:p>
          <a:endParaRPr lang="en-US">
            <a:latin typeface="Arial Narrow" panose="020B0606020202030204" pitchFamily="34" charset="0"/>
          </a:endParaRPr>
        </a:p>
      </dgm:t>
    </dgm:pt>
    <dgm:pt modelId="{F81D414C-7D4F-4C3F-9A28-AF211AFB2479}">
      <dgm:prSet phldrT="[Text]" custT="1"/>
      <dgm:spPr>
        <a:solidFill>
          <a:srgbClr val="E8E8E8">
            <a:lumMod val="75000"/>
          </a:srgbClr>
        </a:solidFill>
        <a:ln w="19050" cap="flat" cmpd="sng" algn="ctr">
          <a:solidFill>
            <a:prstClr val="white">
              <a:hueOff val="0"/>
              <a:satOff val="0"/>
              <a:lumOff val="0"/>
              <a:alphaOff val="0"/>
            </a:prstClr>
          </a:solidFill>
          <a:prstDash val="solid"/>
          <a:miter lim="800000"/>
        </a:ln>
        <a:effectLst/>
      </dgm:spPr>
      <dgm:t>
        <a:bodyPr spcFirstLastPara="0" vert="horz" wrap="square" lIns="56007" tIns="18669" rIns="18669" bIns="18669" numCol="1" spcCol="1270" anchor="ctr" anchorCtr="0"/>
        <a:lstStyle/>
        <a:p>
          <a:pPr marL="0" lvl="0" indent="0" algn="ctr" defTabSz="622300">
            <a:lnSpc>
              <a:spcPct val="90000"/>
            </a:lnSpc>
            <a:spcBef>
              <a:spcPct val="0"/>
            </a:spcBef>
            <a:spcAft>
              <a:spcPct val="35000"/>
            </a:spcAft>
            <a:buNone/>
          </a:pPr>
          <a:r>
            <a:rPr lang="en-US" sz="1400" kern="1200" noProof="0" dirty="0">
              <a:solidFill>
                <a:prstClr val="white"/>
              </a:solidFill>
              <a:latin typeface="Arial Narrow" panose="020B0606020202030204" pitchFamily="34" charset="0"/>
              <a:ea typeface="+mn-ea"/>
              <a:cs typeface="+mn-cs"/>
            </a:rPr>
            <a:t>Final disposal</a:t>
          </a:r>
        </a:p>
      </dgm:t>
    </dgm:pt>
    <dgm:pt modelId="{4F4AC456-C56A-4F35-B8C5-A858909A2D31}" type="parTrans" cxnId="{B66F962D-72D2-42BD-8713-6E7CABB5962D}">
      <dgm:prSet/>
      <dgm:spPr/>
      <dgm:t>
        <a:bodyPr/>
        <a:lstStyle/>
        <a:p>
          <a:endParaRPr lang="en-US">
            <a:latin typeface="Arial Narrow" panose="020B0606020202030204" pitchFamily="34" charset="0"/>
          </a:endParaRPr>
        </a:p>
      </dgm:t>
    </dgm:pt>
    <dgm:pt modelId="{64E18892-9A89-4901-8BD7-E2B6BBED5C51}" type="sibTrans" cxnId="{B66F962D-72D2-42BD-8713-6E7CABB5962D}">
      <dgm:prSet/>
      <dgm:spPr/>
      <dgm:t>
        <a:bodyPr/>
        <a:lstStyle/>
        <a:p>
          <a:endParaRPr lang="en-US">
            <a:latin typeface="Arial Narrow" panose="020B0606020202030204" pitchFamily="34" charset="0"/>
          </a:endParaRPr>
        </a:p>
      </dgm:t>
    </dgm:pt>
    <dgm:pt modelId="{75EFFA3D-5E44-4C52-8346-99A4929A218B}">
      <dgm:prSet phldrT="[Text]"/>
      <dgm:spPr>
        <a:solidFill>
          <a:schemeClr val="bg2">
            <a:lumMod val="75000"/>
          </a:schemeClr>
        </a:solidFill>
      </dgm:spPr>
      <dgm:t>
        <a:bodyPr/>
        <a:lstStyle/>
        <a:p>
          <a:r>
            <a:rPr lang="en-US" noProof="0" dirty="0">
              <a:latin typeface="Arial Narrow" panose="020B0606020202030204" pitchFamily="34" charset="0"/>
            </a:rPr>
            <a:t>Minimization</a:t>
          </a:r>
          <a:endParaRPr lang="en-US" noProof="0" dirty="0">
            <a:solidFill>
              <a:schemeClr val="bg1"/>
            </a:solidFill>
            <a:latin typeface="Arial Narrow" panose="020B0606020202030204" pitchFamily="34" charset="0"/>
          </a:endParaRPr>
        </a:p>
      </dgm:t>
    </dgm:pt>
    <dgm:pt modelId="{9F9A5383-6CAF-4C0D-BCA6-0A3B03444E39}" type="parTrans" cxnId="{E30B3928-63F7-450A-A4FE-64F760DF660D}">
      <dgm:prSet/>
      <dgm:spPr/>
      <dgm:t>
        <a:bodyPr/>
        <a:lstStyle/>
        <a:p>
          <a:endParaRPr lang="en-US">
            <a:latin typeface="Arial Narrow" panose="020B0606020202030204" pitchFamily="34" charset="0"/>
          </a:endParaRPr>
        </a:p>
      </dgm:t>
    </dgm:pt>
    <dgm:pt modelId="{00CDCACA-B759-4817-9937-5C67BF5D8367}" type="sibTrans" cxnId="{E30B3928-63F7-450A-A4FE-64F760DF660D}">
      <dgm:prSet/>
      <dgm:spPr/>
      <dgm:t>
        <a:bodyPr/>
        <a:lstStyle/>
        <a:p>
          <a:endParaRPr lang="en-US">
            <a:latin typeface="Arial Narrow" panose="020B0606020202030204" pitchFamily="34" charset="0"/>
          </a:endParaRPr>
        </a:p>
      </dgm:t>
    </dgm:pt>
    <dgm:pt modelId="{95153F76-878B-4273-B8BE-0C8F529B1CF9}" type="pres">
      <dgm:prSet presAssocID="{8AB5C57A-F0B0-4B30-AB3A-DB7F48E4F66D}" presName="Name0" presStyleCnt="0">
        <dgm:presLayoutVars>
          <dgm:dir/>
          <dgm:animLvl val="lvl"/>
          <dgm:resizeHandles val="exact"/>
        </dgm:presLayoutVars>
      </dgm:prSet>
      <dgm:spPr/>
    </dgm:pt>
    <dgm:pt modelId="{BD94C798-CE17-4749-A0F0-C9C492B4FD35}" type="pres">
      <dgm:prSet presAssocID="{75EFFA3D-5E44-4C52-8346-99A4929A218B}" presName="parTxOnly" presStyleLbl="node1" presStyleIdx="0" presStyleCnt="7">
        <dgm:presLayoutVars>
          <dgm:chMax val="0"/>
          <dgm:chPref val="0"/>
          <dgm:bulletEnabled val="1"/>
        </dgm:presLayoutVars>
      </dgm:prSet>
      <dgm:spPr/>
    </dgm:pt>
    <dgm:pt modelId="{43DA3D4A-A73B-4E38-9E7E-8F4BBC0C7D2D}" type="pres">
      <dgm:prSet presAssocID="{00CDCACA-B759-4817-9937-5C67BF5D8367}" presName="parTxOnlySpace" presStyleCnt="0"/>
      <dgm:spPr/>
    </dgm:pt>
    <dgm:pt modelId="{1F02682A-2D02-498D-B70E-0A24BD59A4F4}" type="pres">
      <dgm:prSet presAssocID="{DCDE363D-DC3E-43B1-8EDE-F4367926943F}" presName="parTxOnly" presStyleLbl="node1" presStyleIdx="1" presStyleCnt="7">
        <dgm:presLayoutVars>
          <dgm:chMax val="0"/>
          <dgm:chPref val="0"/>
          <dgm:bulletEnabled val="1"/>
        </dgm:presLayoutVars>
      </dgm:prSet>
      <dgm:spPr/>
    </dgm:pt>
    <dgm:pt modelId="{44C7BCC9-A334-4CFD-B2C5-E201AE32ADC8}" type="pres">
      <dgm:prSet presAssocID="{9355D6DB-7807-4A8A-B477-3C6E88217BF5}" presName="parTxOnlySpace" presStyleCnt="0"/>
      <dgm:spPr/>
    </dgm:pt>
    <dgm:pt modelId="{5C90F1BC-F6AB-4672-9EAA-6BDE7393BDC8}" type="pres">
      <dgm:prSet presAssocID="{661C048F-4251-4D35-B6B8-7E42BBC7C588}" presName="parTxOnly" presStyleLbl="node1" presStyleIdx="2" presStyleCnt="7">
        <dgm:presLayoutVars>
          <dgm:chMax val="0"/>
          <dgm:chPref val="0"/>
          <dgm:bulletEnabled val="1"/>
        </dgm:presLayoutVars>
      </dgm:prSet>
      <dgm:spPr/>
    </dgm:pt>
    <dgm:pt modelId="{566978FA-7365-4107-B48A-A14F8900681B}" type="pres">
      <dgm:prSet presAssocID="{9B281298-CD60-423D-A2FB-ECFB2F7EE2D1}" presName="parTxOnlySpace" presStyleCnt="0"/>
      <dgm:spPr/>
    </dgm:pt>
    <dgm:pt modelId="{175E6E3F-6599-4401-9C67-F1A667504131}" type="pres">
      <dgm:prSet presAssocID="{067A466F-72F5-4C9A-B0CB-051CF1BBDED6}" presName="parTxOnly" presStyleLbl="node1" presStyleIdx="3" presStyleCnt="7">
        <dgm:presLayoutVars>
          <dgm:chMax val="0"/>
          <dgm:chPref val="0"/>
          <dgm:bulletEnabled val="1"/>
        </dgm:presLayoutVars>
      </dgm:prSet>
      <dgm:spPr/>
    </dgm:pt>
    <dgm:pt modelId="{67DF181E-00DA-4965-9F31-ECD60D2A8510}" type="pres">
      <dgm:prSet presAssocID="{6BE1BB1F-307A-43FF-8BE7-6E5AFC1FCF1C}" presName="parTxOnlySpace" presStyleCnt="0"/>
      <dgm:spPr/>
    </dgm:pt>
    <dgm:pt modelId="{AD64AE15-DC01-4A7B-AC1E-C696B2C45471}" type="pres">
      <dgm:prSet presAssocID="{289C2035-129D-4326-8F19-692A227857A5}" presName="parTxOnly" presStyleLbl="node1" presStyleIdx="4" presStyleCnt="7">
        <dgm:presLayoutVars>
          <dgm:chMax val="0"/>
          <dgm:chPref val="0"/>
          <dgm:bulletEnabled val="1"/>
        </dgm:presLayoutVars>
      </dgm:prSet>
      <dgm:spPr/>
    </dgm:pt>
    <dgm:pt modelId="{5E72BD5B-2744-46D0-9F03-D57E2A70EDF3}" type="pres">
      <dgm:prSet presAssocID="{94EA1E6B-891E-4F51-8895-FDD73DF886F0}" presName="parTxOnlySpace" presStyleCnt="0"/>
      <dgm:spPr/>
    </dgm:pt>
    <dgm:pt modelId="{6432EEB1-4496-4EA4-89AE-ACBCFDD584F8}" type="pres">
      <dgm:prSet presAssocID="{CAFDCC74-F2E8-4A65-AAB8-6673502293FF}" presName="parTxOnly" presStyleLbl="node1" presStyleIdx="5" presStyleCnt="7">
        <dgm:presLayoutVars>
          <dgm:chMax val="0"/>
          <dgm:chPref val="0"/>
          <dgm:bulletEnabled val="1"/>
        </dgm:presLayoutVars>
      </dgm:prSet>
      <dgm:spPr>
        <a:xfrm>
          <a:off x="6927475" y="227478"/>
          <a:ext cx="1539438" cy="615775"/>
        </a:xfrm>
        <a:prstGeom prst="chevron">
          <a:avLst/>
        </a:prstGeom>
      </dgm:spPr>
    </dgm:pt>
    <dgm:pt modelId="{8BAAB34F-86E8-422C-97E7-4B8AE1B59904}" type="pres">
      <dgm:prSet presAssocID="{69A395E3-BC93-4A87-B9F5-ED755B415933}" presName="parTxOnlySpace" presStyleCnt="0"/>
      <dgm:spPr/>
    </dgm:pt>
    <dgm:pt modelId="{AC9D2CED-4EF9-401B-8F06-DB49F61FE82A}" type="pres">
      <dgm:prSet presAssocID="{F81D414C-7D4F-4C3F-9A28-AF211AFB2479}" presName="parTxOnly" presStyleLbl="node1" presStyleIdx="6" presStyleCnt="7">
        <dgm:presLayoutVars>
          <dgm:chMax val="0"/>
          <dgm:chPref val="0"/>
          <dgm:bulletEnabled val="1"/>
        </dgm:presLayoutVars>
      </dgm:prSet>
      <dgm:spPr>
        <a:xfrm>
          <a:off x="8312970" y="227478"/>
          <a:ext cx="1539438" cy="615775"/>
        </a:xfrm>
        <a:prstGeom prst="chevron">
          <a:avLst/>
        </a:prstGeom>
      </dgm:spPr>
    </dgm:pt>
  </dgm:ptLst>
  <dgm:cxnLst>
    <dgm:cxn modelId="{F8406715-7B04-4D99-8ECD-77B4423C7A27}" type="presOf" srcId="{CAFDCC74-F2E8-4A65-AAB8-6673502293FF}" destId="{6432EEB1-4496-4EA4-89AE-ACBCFDD584F8}" srcOrd="0" destOrd="0" presId="urn:microsoft.com/office/officeart/2005/8/layout/chevron1"/>
    <dgm:cxn modelId="{982CA916-9CCC-4EC0-8071-5EFD533740A8}" srcId="{8AB5C57A-F0B0-4B30-AB3A-DB7F48E4F66D}" destId="{661C048F-4251-4D35-B6B8-7E42BBC7C588}" srcOrd="2" destOrd="0" parTransId="{4516032C-48C6-45BC-906F-1A70CDECFC67}" sibTransId="{9B281298-CD60-423D-A2FB-ECFB2F7EE2D1}"/>
    <dgm:cxn modelId="{C2683A1E-5A87-4C4D-A583-765D0906ADF5}" type="presOf" srcId="{661C048F-4251-4D35-B6B8-7E42BBC7C588}" destId="{5C90F1BC-F6AB-4672-9EAA-6BDE7393BDC8}" srcOrd="0" destOrd="0" presId="urn:microsoft.com/office/officeart/2005/8/layout/chevron1"/>
    <dgm:cxn modelId="{E30B3928-63F7-450A-A4FE-64F760DF660D}" srcId="{8AB5C57A-F0B0-4B30-AB3A-DB7F48E4F66D}" destId="{75EFFA3D-5E44-4C52-8346-99A4929A218B}" srcOrd="0" destOrd="0" parTransId="{9F9A5383-6CAF-4C0D-BCA6-0A3B03444E39}" sibTransId="{00CDCACA-B759-4817-9937-5C67BF5D8367}"/>
    <dgm:cxn modelId="{F5AEA12B-CEFA-4C79-BD96-F1A729B1749E}" srcId="{8AB5C57A-F0B0-4B30-AB3A-DB7F48E4F66D}" destId="{CAFDCC74-F2E8-4A65-AAB8-6673502293FF}" srcOrd="5" destOrd="0" parTransId="{2E2B43B2-8D09-4277-B725-5A78F3DC9782}" sibTransId="{69A395E3-BC93-4A87-B9F5-ED755B415933}"/>
    <dgm:cxn modelId="{B66F962D-72D2-42BD-8713-6E7CABB5962D}" srcId="{8AB5C57A-F0B0-4B30-AB3A-DB7F48E4F66D}" destId="{F81D414C-7D4F-4C3F-9A28-AF211AFB2479}" srcOrd="6" destOrd="0" parTransId="{4F4AC456-C56A-4F35-B8C5-A858909A2D31}" sibTransId="{64E18892-9A89-4901-8BD7-E2B6BBED5C51}"/>
    <dgm:cxn modelId="{716F612E-9662-43D6-B9C2-42E990AA0837}" srcId="{8AB5C57A-F0B0-4B30-AB3A-DB7F48E4F66D}" destId="{289C2035-129D-4326-8F19-692A227857A5}" srcOrd="4" destOrd="0" parTransId="{973A7367-7AED-4532-9A66-D4B3194EDBF0}" sibTransId="{94EA1E6B-891E-4F51-8895-FDD73DF886F0}"/>
    <dgm:cxn modelId="{B683D146-E4F6-4EA0-A1E6-AC1E767CE715}" type="presOf" srcId="{DCDE363D-DC3E-43B1-8EDE-F4367926943F}" destId="{1F02682A-2D02-498D-B70E-0A24BD59A4F4}" srcOrd="0" destOrd="0" presId="urn:microsoft.com/office/officeart/2005/8/layout/chevron1"/>
    <dgm:cxn modelId="{23D3C247-F9B0-40E4-A347-4A6B8CB63462}" type="presOf" srcId="{289C2035-129D-4326-8F19-692A227857A5}" destId="{AD64AE15-DC01-4A7B-AC1E-C696B2C45471}" srcOrd="0" destOrd="0" presId="urn:microsoft.com/office/officeart/2005/8/layout/chevron1"/>
    <dgm:cxn modelId="{B5B2F14C-01A3-4BE9-B9EF-75137BA09247}" srcId="{8AB5C57A-F0B0-4B30-AB3A-DB7F48E4F66D}" destId="{067A466F-72F5-4C9A-B0CB-051CF1BBDED6}" srcOrd="3" destOrd="0" parTransId="{D1DDEBC7-2A4B-4F47-A4A4-EE0A7A2FBB5F}" sibTransId="{6BE1BB1F-307A-43FF-8BE7-6E5AFC1FCF1C}"/>
    <dgm:cxn modelId="{D660C07C-92D4-46E5-A8A2-75CD1273697F}" type="presOf" srcId="{75EFFA3D-5E44-4C52-8346-99A4929A218B}" destId="{BD94C798-CE17-4749-A0F0-C9C492B4FD35}" srcOrd="0" destOrd="0" presId="urn:microsoft.com/office/officeart/2005/8/layout/chevron1"/>
    <dgm:cxn modelId="{65290BCC-198C-47DA-A5F1-755B752791F5}" type="presOf" srcId="{F81D414C-7D4F-4C3F-9A28-AF211AFB2479}" destId="{AC9D2CED-4EF9-401B-8F06-DB49F61FE82A}" srcOrd="0" destOrd="0" presId="urn:microsoft.com/office/officeart/2005/8/layout/chevron1"/>
    <dgm:cxn modelId="{FEE274DB-8A71-4683-B77C-D2B2F9CCDAA9}" srcId="{8AB5C57A-F0B0-4B30-AB3A-DB7F48E4F66D}" destId="{DCDE363D-DC3E-43B1-8EDE-F4367926943F}" srcOrd="1" destOrd="0" parTransId="{E3BC35A4-57B8-484E-BDB7-9BAEBD8A9B63}" sibTransId="{9355D6DB-7807-4A8A-B477-3C6E88217BF5}"/>
    <dgm:cxn modelId="{1D5E0DE4-5852-4BD1-BAE6-1FD57DB786ED}" type="presOf" srcId="{8AB5C57A-F0B0-4B30-AB3A-DB7F48E4F66D}" destId="{95153F76-878B-4273-B8BE-0C8F529B1CF9}" srcOrd="0" destOrd="0" presId="urn:microsoft.com/office/officeart/2005/8/layout/chevron1"/>
    <dgm:cxn modelId="{F755ADFD-9352-4C50-BFC5-9A82615FD81B}" type="presOf" srcId="{067A466F-72F5-4C9A-B0CB-051CF1BBDED6}" destId="{175E6E3F-6599-4401-9C67-F1A667504131}" srcOrd="0" destOrd="0" presId="urn:microsoft.com/office/officeart/2005/8/layout/chevron1"/>
    <dgm:cxn modelId="{78C4DAE1-365F-4DF8-91E9-618FF1709223}" type="presParOf" srcId="{95153F76-878B-4273-B8BE-0C8F529B1CF9}" destId="{BD94C798-CE17-4749-A0F0-C9C492B4FD35}" srcOrd="0" destOrd="0" presId="urn:microsoft.com/office/officeart/2005/8/layout/chevron1"/>
    <dgm:cxn modelId="{DDADCB27-EE9C-48BC-B4E8-0A3D5DE44640}" type="presParOf" srcId="{95153F76-878B-4273-B8BE-0C8F529B1CF9}" destId="{43DA3D4A-A73B-4E38-9E7E-8F4BBC0C7D2D}" srcOrd="1" destOrd="0" presId="urn:microsoft.com/office/officeart/2005/8/layout/chevron1"/>
    <dgm:cxn modelId="{F9A5AAED-DF4E-4C00-85EA-120AE4E5467E}" type="presParOf" srcId="{95153F76-878B-4273-B8BE-0C8F529B1CF9}" destId="{1F02682A-2D02-498D-B70E-0A24BD59A4F4}" srcOrd="2" destOrd="0" presId="urn:microsoft.com/office/officeart/2005/8/layout/chevron1"/>
    <dgm:cxn modelId="{3D13E497-00A0-4DDA-A3E9-399F8DF52EDD}" type="presParOf" srcId="{95153F76-878B-4273-B8BE-0C8F529B1CF9}" destId="{44C7BCC9-A334-4CFD-B2C5-E201AE32ADC8}" srcOrd="3" destOrd="0" presId="urn:microsoft.com/office/officeart/2005/8/layout/chevron1"/>
    <dgm:cxn modelId="{7F650240-09B6-4FF4-881D-50298CB0CC52}" type="presParOf" srcId="{95153F76-878B-4273-B8BE-0C8F529B1CF9}" destId="{5C90F1BC-F6AB-4672-9EAA-6BDE7393BDC8}" srcOrd="4" destOrd="0" presId="urn:microsoft.com/office/officeart/2005/8/layout/chevron1"/>
    <dgm:cxn modelId="{61590FE3-1C92-4E56-8115-64969F4D35F4}" type="presParOf" srcId="{95153F76-878B-4273-B8BE-0C8F529B1CF9}" destId="{566978FA-7365-4107-B48A-A14F8900681B}" srcOrd="5" destOrd="0" presId="urn:microsoft.com/office/officeart/2005/8/layout/chevron1"/>
    <dgm:cxn modelId="{7F2CD0D9-AF0F-4362-BEB7-7059FCEEDBC5}" type="presParOf" srcId="{95153F76-878B-4273-B8BE-0C8F529B1CF9}" destId="{175E6E3F-6599-4401-9C67-F1A667504131}" srcOrd="6" destOrd="0" presId="urn:microsoft.com/office/officeart/2005/8/layout/chevron1"/>
    <dgm:cxn modelId="{AAB526D1-10F6-4F35-8412-AFDE71EFC65D}" type="presParOf" srcId="{95153F76-878B-4273-B8BE-0C8F529B1CF9}" destId="{67DF181E-00DA-4965-9F31-ECD60D2A8510}" srcOrd="7" destOrd="0" presId="urn:microsoft.com/office/officeart/2005/8/layout/chevron1"/>
    <dgm:cxn modelId="{CB1CE126-1480-499A-B654-F7859D62B404}" type="presParOf" srcId="{95153F76-878B-4273-B8BE-0C8F529B1CF9}" destId="{AD64AE15-DC01-4A7B-AC1E-C696B2C45471}" srcOrd="8" destOrd="0" presId="urn:microsoft.com/office/officeart/2005/8/layout/chevron1"/>
    <dgm:cxn modelId="{21B41B62-C5AD-4BD3-94C4-9786FFF0B4F5}" type="presParOf" srcId="{95153F76-878B-4273-B8BE-0C8F529B1CF9}" destId="{5E72BD5B-2744-46D0-9F03-D57E2A70EDF3}" srcOrd="9" destOrd="0" presId="urn:microsoft.com/office/officeart/2005/8/layout/chevron1"/>
    <dgm:cxn modelId="{6108F3A7-4E1A-4AB8-ADFA-426B419585D6}" type="presParOf" srcId="{95153F76-878B-4273-B8BE-0C8F529B1CF9}" destId="{6432EEB1-4496-4EA4-89AE-ACBCFDD584F8}" srcOrd="10" destOrd="0" presId="urn:microsoft.com/office/officeart/2005/8/layout/chevron1"/>
    <dgm:cxn modelId="{52627455-75A9-421C-AE3E-952A1E8A645D}" type="presParOf" srcId="{95153F76-878B-4273-B8BE-0C8F529B1CF9}" destId="{8BAAB34F-86E8-422C-97E7-4B8AE1B59904}" srcOrd="11" destOrd="0" presId="urn:microsoft.com/office/officeart/2005/8/layout/chevron1"/>
    <dgm:cxn modelId="{74C55A22-7AB7-4AA5-8938-7FD2B1552852}" type="presParOf" srcId="{95153F76-878B-4273-B8BE-0C8F529B1CF9}" destId="{AC9D2CED-4EF9-401B-8F06-DB49F61FE82A}" srcOrd="12" destOrd="0" presId="urn:microsoft.com/office/officeart/2005/8/layout/chevron1"/>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84B7D4-544F-4262-8D9D-2C42816F5D6D}" type="doc">
      <dgm:prSet loTypeId="urn:microsoft.com/office/officeart/2008/layout/AlternatingPictureBlocks" loCatId="list" qsTypeId="urn:microsoft.com/office/officeart/2005/8/quickstyle/simple1" qsCatId="simple" csTypeId="urn:microsoft.com/office/officeart/2005/8/colors/colorful3" csCatId="colorful" phldr="1"/>
      <dgm:spPr/>
    </dgm:pt>
    <dgm:pt modelId="{10A476E5-1954-40C1-A0D8-031A9AF50783}">
      <dgm:prSet phldrT="[Text]"/>
      <dgm:spPr/>
      <dgm:t>
        <a:bodyPr/>
        <a:lstStyle/>
        <a:p>
          <a:r>
            <a:rPr lang="en-US" dirty="0"/>
            <a:t>Intro: Sources &amp; risks, purpose, audience</a:t>
          </a:r>
        </a:p>
      </dgm:t>
    </dgm:pt>
    <dgm:pt modelId="{03784166-365A-4157-BA4B-30A8AEB6EFBA}" type="parTrans" cxnId="{912AE7F1-77EB-4A82-B671-16E3341B1691}">
      <dgm:prSet/>
      <dgm:spPr/>
      <dgm:t>
        <a:bodyPr/>
        <a:lstStyle/>
        <a:p>
          <a:endParaRPr lang="en-US"/>
        </a:p>
      </dgm:t>
    </dgm:pt>
    <dgm:pt modelId="{F7835B03-1B30-43C7-BF40-77DE4B98634F}" type="sibTrans" cxnId="{912AE7F1-77EB-4A82-B671-16E3341B1691}">
      <dgm:prSet/>
      <dgm:spPr/>
      <dgm:t>
        <a:bodyPr/>
        <a:lstStyle/>
        <a:p>
          <a:endParaRPr lang="en-US"/>
        </a:p>
      </dgm:t>
    </dgm:pt>
    <dgm:pt modelId="{A898E3ED-B153-4127-A863-E6B1F172299D}">
      <dgm:prSet phldrT="[Text]"/>
      <dgm:spPr/>
      <dgm:t>
        <a:bodyPr/>
        <a:lstStyle/>
        <a:p>
          <a:r>
            <a:rPr lang="en-US" dirty="0"/>
            <a:t>Legislation</a:t>
          </a:r>
        </a:p>
      </dgm:t>
    </dgm:pt>
    <dgm:pt modelId="{7652679C-A58A-4F38-9C1C-5CF2774B9486}" type="parTrans" cxnId="{A80446BE-8499-4B42-AFA9-A7EC71CB0768}">
      <dgm:prSet/>
      <dgm:spPr/>
      <dgm:t>
        <a:bodyPr/>
        <a:lstStyle/>
        <a:p>
          <a:endParaRPr lang="en-US"/>
        </a:p>
      </dgm:t>
    </dgm:pt>
    <dgm:pt modelId="{C080925F-E95E-45E1-B5F1-3798199A8BF3}" type="sibTrans" cxnId="{A80446BE-8499-4B42-AFA9-A7EC71CB0768}">
      <dgm:prSet/>
      <dgm:spPr/>
      <dgm:t>
        <a:bodyPr/>
        <a:lstStyle/>
        <a:p>
          <a:endParaRPr lang="en-US"/>
        </a:p>
      </dgm:t>
    </dgm:pt>
    <dgm:pt modelId="{16E12A68-DE12-4425-A183-F357056DC155}">
      <dgm:prSet phldrT="[Text]"/>
      <dgm:spPr/>
      <dgm:t>
        <a:bodyPr/>
        <a:lstStyle/>
        <a:p>
          <a:r>
            <a:rPr lang="en-US" dirty="0"/>
            <a:t>Waste prevention and minimization </a:t>
          </a:r>
        </a:p>
      </dgm:t>
    </dgm:pt>
    <dgm:pt modelId="{99ACC4CA-C513-484E-BAEC-45BB9BB79F62}" type="parTrans" cxnId="{5C8DFD85-0082-4A41-92C3-B040304FB6DB}">
      <dgm:prSet/>
      <dgm:spPr/>
      <dgm:t>
        <a:bodyPr/>
        <a:lstStyle/>
        <a:p>
          <a:endParaRPr lang="en-US"/>
        </a:p>
      </dgm:t>
    </dgm:pt>
    <dgm:pt modelId="{40F9BDC9-E5C7-4C04-9619-B13B2B80B244}" type="sibTrans" cxnId="{5C8DFD85-0082-4A41-92C3-B040304FB6DB}">
      <dgm:prSet/>
      <dgm:spPr/>
      <dgm:t>
        <a:bodyPr/>
        <a:lstStyle/>
        <a:p>
          <a:endParaRPr lang="en-US"/>
        </a:p>
      </dgm:t>
    </dgm:pt>
    <dgm:pt modelId="{92EDE24A-4F09-4AD0-8D5E-583967B0B353}">
      <dgm:prSet/>
      <dgm:spPr/>
      <dgm:t>
        <a:bodyPr/>
        <a:lstStyle/>
        <a:p>
          <a:r>
            <a:rPr lang="en-US" dirty="0"/>
            <a:t>Pharma waste components</a:t>
          </a:r>
        </a:p>
      </dgm:t>
    </dgm:pt>
    <dgm:pt modelId="{F7DB5BA3-45A1-4103-8F86-78735F36200D}" type="parTrans" cxnId="{FA5C2253-0274-4AB5-B3BE-598CACC9ADFC}">
      <dgm:prSet/>
      <dgm:spPr/>
      <dgm:t>
        <a:bodyPr/>
        <a:lstStyle/>
        <a:p>
          <a:endParaRPr lang="en-US"/>
        </a:p>
      </dgm:t>
    </dgm:pt>
    <dgm:pt modelId="{8DEA8FD9-B22C-40FB-B48B-23EFB4AA9686}" type="sibTrans" cxnId="{FA5C2253-0274-4AB5-B3BE-598CACC9ADFC}">
      <dgm:prSet/>
      <dgm:spPr/>
      <dgm:t>
        <a:bodyPr/>
        <a:lstStyle/>
        <a:p>
          <a:endParaRPr lang="en-US"/>
        </a:p>
      </dgm:t>
    </dgm:pt>
    <dgm:pt modelId="{F9E9ECBF-BB83-48D4-85BA-EDD0542807AF}">
      <dgm:prSet/>
      <dgm:spPr/>
      <dgm:t>
        <a:bodyPr/>
        <a:lstStyle/>
        <a:p>
          <a:r>
            <a:rPr lang="en-US" dirty="0"/>
            <a:t>Treatment &amp; disposal options</a:t>
          </a:r>
        </a:p>
      </dgm:t>
    </dgm:pt>
    <dgm:pt modelId="{4B78F287-0EDD-4930-9E69-E8E465ECC4F3}" type="parTrans" cxnId="{4B65AA5C-9BB3-4237-95A9-4D11C56BAE3B}">
      <dgm:prSet/>
      <dgm:spPr/>
      <dgm:t>
        <a:bodyPr/>
        <a:lstStyle/>
        <a:p>
          <a:endParaRPr lang="en-US"/>
        </a:p>
      </dgm:t>
    </dgm:pt>
    <dgm:pt modelId="{5AC29101-EDE5-4DE6-901F-8B3853F1164E}" type="sibTrans" cxnId="{4B65AA5C-9BB3-4237-95A9-4D11C56BAE3B}">
      <dgm:prSet/>
      <dgm:spPr/>
      <dgm:t>
        <a:bodyPr/>
        <a:lstStyle/>
        <a:p>
          <a:endParaRPr lang="en-US"/>
        </a:p>
      </dgm:t>
    </dgm:pt>
    <dgm:pt modelId="{D0F052C9-1799-4106-A5EB-1E27B47A53F6}">
      <dgm:prSet/>
      <dgm:spPr/>
      <dgm:t>
        <a:bodyPr/>
        <a:lstStyle/>
        <a:p>
          <a:r>
            <a:rPr lang="en-US" dirty="0"/>
            <a:t>Processes by sorting category</a:t>
          </a:r>
        </a:p>
      </dgm:t>
    </dgm:pt>
    <dgm:pt modelId="{D8EEDF8A-5F4E-42D4-A3FC-69EF2861EA5D}" type="parTrans" cxnId="{DBF173E7-E954-4A58-AEA4-D59538960347}">
      <dgm:prSet/>
      <dgm:spPr/>
      <dgm:t>
        <a:bodyPr/>
        <a:lstStyle/>
        <a:p>
          <a:endParaRPr lang="en-US"/>
        </a:p>
      </dgm:t>
    </dgm:pt>
    <dgm:pt modelId="{BECAD4A4-D169-46F0-A25B-FE2E706A3862}" type="sibTrans" cxnId="{DBF173E7-E954-4A58-AEA4-D59538960347}">
      <dgm:prSet/>
      <dgm:spPr/>
      <dgm:t>
        <a:bodyPr/>
        <a:lstStyle/>
        <a:p>
          <a:endParaRPr lang="en-US"/>
        </a:p>
      </dgm:t>
    </dgm:pt>
    <dgm:pt modelId="{2D1C1C16-AD2B-43AE-8D56-A22FE3D6BBEC}" type="pres">
      <dgm:prSet presAssocID="{1C84B7D4-544F-4262-8D9D-2C42816F5D6D}" presName="linearFlow" presStyleCnt="0">
        <dgm:presLayoutVars>
          <dgm:dir/>
          <dgm:resizeHandles val="exact"/>
        </dgm:presLayoutVars>
      </dgm:prSet>
      <dgm:spPr/>
    </dgm:pt>
    <dgm:pt modelId="{1D8B5DF1-8AA2-4694-8D0C-6163CBBEDDA0}" type="pres">
      <dgm:prSet presAssocID="{10A476E5-1954-40C1-A0D8-031A9AF50783}" presName="comp" presStyleCnt="0"/>
      <dgm:spPr/>
    </dgm:pt>
    <dgm:pt modelId="{8763292C-7FF0-4CBE-A999-3784409C8CB2}" type="pres">
      <dgm:prSet presAssocID="{10A476E5-1954-40C1-A0D8-031A9AF50783}" presName="rect2" presStyleLbl="node1" presStyleIdx="0" presStyleCnt="6">
        <dgm:presLayoutVars>
          <dgm:bulletEnabled val="1"/>
        </dgm:presLayoutVars>
      </dgm:prSet>
      <dgm:spPr/>
    </dgm:pt>
    <dgm:pt modelId="{1A36B270-14A2-4B2C-9B24-48A53E5C7D5F}" type="pres">
      <dgm:prSet presAssocID="{10A476E5-1954-40C1-A0D8-031A9AF50783}" presName="rect1" presStyleLbl="lnNode1" presStyleIdx="0" presStyleCnt="6"/>
      <dgm:spPr>
        <a:blipFill>
          <a:blip xmlns:r="http://schemas.openxmlformats.org/officeDocument/2006/relationships" r:embed="rId1">
            <a:extLst>
              <a:ext uri="{96DAC541-7B7A-43D3-8B79-37D633B846F1}">
                <asvg:svgBlip xmlns:asvg="http://schemas.microsoft.com/office/drawing/2016/SVG/main" r:embed="rId2"/>
              </a:ext>
            </a:extLst>
          </a:blip>
          <a:srcRect/>
          <a:stretch>
            <a:fillRect l="-1000" r="-1000"/>
          </a:stretch>
        </a:blipFill>
      </dgm:spPr>
      <dgm:extLst>
        <a:ext uri="{E40237B7-FDA0-4F09-8148-C483321AD2D9}">
          <dgm14:cNvPr xmlns:dgm14="http://schemas.microsoft.com/office/drawing/2010/diagram" id="0" name="" descr="Marke 1 mit einfarbiger Füllung"/>
        </a:ext>
      </dgm:extLst>
    </dgm:pt>
    <dgm:pt modelId="{CCB84CF6-21E5-4164-B845-7B4304D2FB8D}" type="pres">
      <dgm:prSet presAssocID="{F7835B03-1B30-43C7-BF40-77DE4B98634F}" presName="sibTrans" presStyleCnt="0"/>
      <dgm:spPr/>
    </dgm:pt>
    <dgm:pt modelId="{F3D21CED-5A86-42B9-B1CE-4C1BB53A9670}" type="pres">
      <dgm:prSet presAssocID="{A898E3ED-B153-4127-A863-E6B1F172299D}" presName="comp" presStyleCnt="0"/>
      <dgm:spPr/>
    </dgm:pt>
    <dgm:pt modelId="{88C28106-DBAC-4704-8650-15F96A688497}" type="pres">
      <dgm:prSet presAssocID="{A898E3ED-B153-4127-A863-E6B1F172299D}" presName="rect2" presStyleLbl="node1" presStyleIdx="1" presStyleCnt="6" custLinFactNeighborX="-8625" custLinFactNeighborY="-13251">
        <dgm:presLayoutVars>
          <dgm:bulletEnabled val="1"/>
        </dgm:presLayoutVars>
      </dgm:prSet>
      <dgm:spPr/>
    </dgm:pt>
    <dgm:pt modelId="{7EA0C450-9E29-4799-A623-9C930526B197}" type="pres">
      <dgm:prSet presAssocID="{A898E3ED-B153-4127-A863-E6B1F172299D}" presName="rect1" presStyleLbl="ln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l="-1000" r="-1000"/>
          </a:stretch>
        </a:blipFill>
      </dgm:spPr>
      <dgm:extLst>
        <a:ext uri="{E40237B7-FDA0-4F09-8148-C483321AD2D9}">
          <dgm14:cNvPr xmlns:dgm14="http://schemas.microsoft.com/office/drawing/2010/diagram" id="0" name="" descr="Abzeichen mit einfarbiger Füllung"/>
        </a:ext>
      </dgm:extLst>
    </dgm:pt>
    <dgm:pt modelId="{5F0A6EC3-EA09-4664-91F0-2B297E79E1F3}" type="pres">
      <dgm:prSet presAssocID="{C080925F-E95E-45E1-B5F1-3798199A8BF3}" presName="sibTrans" presStyleCnt="0"/>
      <dgm:spPr/>
    </dgm:pt>
    <dgm:pt modelId="{D68516AF-9511-4471-B295-1CC56B981F69}" type="pres">
      <dgm:prSet presAssocID="{16E12A68-DE12-4425-A183-F357056DC155}" presName="comp" presStyleCnt="0"/>
      <dgm:spPr/>
    </dgm:pt>
    <dgm:pt modelId="{02E29FA0-B80E-4990-8B0F-EA9DAB517137}" type="pres">
      <dgm:prSet presAssocID="{16E12A68-DE12-4425-A183-F357056DC155}" presName="rect2" presStyleLbl="node1" presStyleIdx="2" presStyleCnt="6">
        <dgm:presLayoutVars>
          <dgm:bulletEnabled val="1"/>
        </dgm:presLayoutVars>
      </dgm:prSet>
      <dgm:spPr/>
    </dgm:pt>
    <dgm:pt modelId="{564580D4-8AAF-40AD-970F-D56AB5FCFD95}" type="pres">
      <dgm:prSet presAssocID="{16E12A68-DE12-4425-A183-F357056DC155}" presName="rect1" presStyleLbl="lnNode1" presStyleIdx="2" presStyleCnt="6"/>
      <dgm:spPr>
        <a:blipFill>
          <a:blip xmlns:r="http://schemas.openxmlformats.org/officeDocument/2006/relationships" r:embed="rId5">
            <a:extLst>
              <a:ext uri="{96DAC541-7B7A-43D3-8B79-37D633B846F1}">
                <asvg:svgBlip xmlns:asvg="http://schemas.microsoft.com/office/drawing/2016/SVG/main" r:embed="rId6"/>
              </a:ext>
            </a:extLst>
          </a:blip>
          <a:srcRect/>
          <a:stretch>
            <a:fillRect l="-1000" r="-1000"/>
          </a:stretch>
        </a:blipFill>
      </dgm:spPr>
      <dgm:extLst>
        <a:ext uri="{E40237B7-FDA0-4F09-8148-C483321AD2D9}">
          <dgm14:cNvPr xmlns:dgm14="http://schemas.microsoft.com/office/drawing/2010/diagram" id="0" name="" descr="Marke 3 mit einfarbiger Füllung"/>
        </a:ext>
      </dgm:extLst>
    </dgm:pt>
    <dgm:pt modelId="{1D1633AD-3325-4F32-9E2A-A36D69DEE12A}" type="pres">
      <dgm:prSet presAssocID="{40F9BDC9-E5C7-4C04-9619-B13B2B80B244}" presName="sibTrans" presStyleCnt="0"/>
      <dgm:spPr/>
    </dgm:pt>
    <dgm:pt modelId="{44231F3E-8B08-4E9A-A40C-6731D43C182B}" type="pres">
      <dgm:prSet presAssocID="{92EDE24A-4F09-4AD0-8D5E-583967B0B353}" presName="comp" presStyleCnt="0"/>
      <dgm:spPr/>
    </dgm:pt>
    <dgm:pt modelId="{4CAA22A9-0A44-42EF-A9F8-125FB911A8DC}" type="pres">
      <dgm:prSet presAssocID="{92EDE24A-4F09-4AD0-8D5E-583967B0B353}" presName="rect2" presStyleLbl="node1" presStyleIdx="3" presStyleCnt="6">
        <dgm:presLayoutVars>
          <dgm:bulletEnabled val="1"/>
        </dgm:presLayoutVars>
      </dgm:prSet>
      <dgm:spPr/>
    </dgm:pt>
    <dgm:pt modelId="{62011624-74A5-40DF-B530-B5CC85B40520}" type="pres">
      <dgm:prSet presAssocID="{92EDE24A-4F09-4AD0-8D5E-583967B0B353}" presName="rect1" presStyleLbl="lnNod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l="-1000" r="-1000"/>
          </a:stretch>
        </a:blipFill>
      </dgm:spPr>
      <dgm:extLst>
        <a:ext uri="{E40237B7-FDA0-4F09-8148-C483321AD2D9}">
          <dgm14:cNvPr xmlns:dgm14="http://schemas.microsoft.com/office/drawing/2010/diagram" id="0" name="" descr="Marke 4 mit einfarbiger Füllung"/>
        </a:ext>
      </dgm:extLst>
    </dgm:pt>
    <dgm:pt modelId="{472CA71E-E2BB-4B60-A177-842F7F197A32}" type="pres">
      <dgm:prSet presAssocID="{8DEA8FD9-B22C-40FB-B48B-23EFB4AA9686}" presName="sibTrans" presStyleCnt="0"/>
      <dgm:spPr/>
    </dgm:pt>
    <dgm:pt modelId="{CD6439B2-CC70-4B25-ABB2-E111BD69CB95}" type="pres">
      <dgm:prSet presAssocID="{F9E9ECBF-BB83-48D4-85BA-EDD0542807AF}" presName="comp" presStyleCnt="0"/>
      <dgm:spPr/>
    </dgm:pt>
    <dgm:pt modelId="{227CFB74-BC07-456E-B47B-599555D5FB83}" type="pres">
      <dgm:prSet presAssocID="{F9E9ECBF-BB83-48D4-85BA-EDD0542807AF}" presName="rect2" presStyleLbl="node1" presStyleIdx="4" presStyleCnt="6">
        <dgm:presLayoutVars>
          <dgm:bulletEnabled val="1"/>
        </dgm:presLayoutVars>
      </dgm:prSet>
      <dgm:spPr/>
    </dgm:pt>
    <dgm:pt modelId="{CE9C7782-62B8-4B68-9E92-DE82CC55CA64}" type="pres">
      <dgm:prSet presAssocID="{F9E9ECBF-BB83-48D4-85BA-EDD0542807AF}" presName="rect1" presStyleLbl="ln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l="-1000" r="-1000"/>
          </a:stretch>
        </a:blipFill>
      </dgm:spPr>
      <dgm:extLst>
        <a:ext uri="{E40237B7-FDA0-4F09-8148-C483321AD2D9}">
          <dgm14:cNvPr xmlns:dgm14="http://schemas.microsoft.com/office/drawing/2010/diagram" id="0" name="" descr="Marke 5 mit einfarbiger Füllung"/>
        </a:ext>
      </dgm:extLst>
    </dgm:pt>
    <dgm:pt modelId="{A3EFA25E-D4A1-4150-8365-36B916AF8D87}" type="pres">
      <dgm:prSet presAssocID="{5AC29101-EDE5-4DE6-901F-8B3853F1164E}" presName="sibTrans" presStyleCnt="0"/>
      <dgm:spPr/>
    </dgm:pt>
    <dgm:pt modelId="{85A84AF9-856F-4F18-A4B7-D0B1705D4291}" type="pres">
      <dgm:prSet presAssocID="{D0F052C9-1799-4106-A5EB-1E27B47A53F6}" presName="comp" presStyleCnt="0"/>
      <dgm:spPr/>
    </dgm:pt>
    <dgm:pt modelId="{F38A1EFC-66F2-4F4F-BB4C-03F3F4B0D729}" type="pres">
      <dgm:prSet presAssocID="{D0F052C9-1799-4106-A5EB-1E27B47A53F6}" presName="rect2" presStyleLbl="node1" presStyleIdx="5" presStyleCnt="6">
        <dgm:presLayoutVars>
          <dgm:bulletEnabled val="1"/>
        </dgm:presLayoutVars>
      </dgm:prSet>
      <dgm:spPr/>
    </dgm:pt>
    <dgm:pt modelId="{5A3C8940-4DE8-4A7C-90B3-6F49191C1EBF}" type="pres">
      <dgm:prSet presAssocID="{D0F052C9-1799-4106-A5EB-1E27B47A53F6}" presName="rect1" presStyleLbl="ln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l="-1000" r="-1000"/>
          </a:stretch>
        </a:blipFill>
      </dgm:spPr>
      <dgm:extLst>
        <a:ext uri="{E40237B7-FDA0-4F09-8148-C483321AD2D9}">
          <dgm14:cNvPr xmlns:dgm14="http://schemas.microsoft.com/office/drawing/2010/diagram" id="0" name="" descr="Marke 6 mit einfarbiger Füllung"/>
        </a:ext>
      </dgm:extLst>
    </dgm:pt>
  </dgm:ptLst>
  <dgm:cxnLst>
    <dgm:cxn modelId="{AECEFE0F-DE82-4158-8343-5762D8A3327C}" type="presOf" srcId="{10A476E5-1954-40C1-A0D8-031A9AF50783}" destId="{8763292C-7FF0-4CBE-A999-3784409C8CB2}" srcOrd="0" destOrd="0" presId="urn:microsoft.com/office/officeart/2008/layout/AlternatingPictureBlocks"/>
    <dgm:cxn modelId="{4B65AA5C-9BB3-4237-95A9-4D11C56BAE3B}" srcId="{1C84B7D4-544F-4262-8D9D-2C42816F5D6D}" destId="{F9E9ECBF-BB83-48D4-85BA-EDD0542807AF}" srcOrd="4" destOrd="0" parTransId="{4B78F287-0EDD-4930-9E69-E8E465ECC4F3}" sibTransId="{5AC29101-EDE5-4DE6-901F-8B3853F1164E}"/>
    <dgm:cxn modelId="{ABD41561-CCED-4D15-BCFC-6250F9037E42}" type="presOf" srcId="{92EDE24A-4F09-4AD0-8D5E-583967B0B353}" destId="{4CAA22A9-0A44-42EF-A9F8-125FB911A8DC}" srcOrd="0" destOrd="0" presId="urn:microsoft.com/office/officeart/2008/layout/AlternatingPictureBlocks"/>
    <dgm:cxn modelId="{828B9B68-F1B0-419F-822B-E769C0E29573}" type="presOf" srcId="{16E12A68-DE12-4425-A183-F357056DC155}" destId="{02E29FA0-B80E-4990-8B0F-EA9DAB517137}" srcOrd="0" destOrd="0" presId="urn:microsoft.com/office/officeart/2008/layout/AlternatingPictureBlocks"/>
    <dgm:cxn modelId="{273F2D4E-09CC-479F-A70D-FE7D8C47BA1D}" type="presOf" srcId="{1C84B7D4-544F-4262-8D9D-2C42816F5D6D}" destId="{2D1C1C16-AD2B-43AE-8D56-A22FE3D6BBEC}" srcOrd="0" destOrd="0" presId="urn:microsoft.com/office/officeart/2008/layout/AlternatingPictureBlocks"/>
    <dgm:cxn modelId="{D954B351-8616-478B-9EBA-B4C16074AB3C}" type="presOf" srcId="{A898E3ED-B153-4127-A863-E6B1F172299D}" destId="{88C28106-DBAC-4704-8650-15F96A688497}" srcOrd="0" destOrd="0" presId="urn:microsoft.com/office/officeart/2008/layout/AlternatingPictureBlocks"/>
    <dgm:cxn modelId="{FA5C2253-0274-4AB5-B3BE-598CACC9ADFC}" srcId="{1C84B7D4-544F-4262-8D9D-2C42816F5D6D}" destId="{92EDE24A-4F09-4AD0-8D5E-583967B0B353}" srcOrd="3" destOrd="0" parTransId="{F7DB5BA3-45A1-4103-8F86-78735F36200D}" sibTransId="{8DEA8FD9-B22C-40FB-B48B-23EFB4AA9686}"/>
    <dgm:cxn modelId="{5C8DFD85-0082-4A41-92C3-B040304FB6DB}" srcId="{1C84B7D4-544F-4262-8D9D-2C42816F5D6D}" destId="{16E12A68-DE12-4425-A183-F357056DC155}" srcOrd="2" destOrd="0" parTransId="{99ACC4CA-C513-484E-BAEC-45BB9BB79F62}" sibTransId="{40F9BDC9-E5C7-4C04-9619-B13B2B80B244}"/>
    <dgm:cxn modelId="{279EBAA5-017D-4AE8-90D5-665326AF0229}" type="presOf" srcId="{F9E9ECBF-BB83-48D4-85BA-EDD0542807AF}" destId="{227CFB74-BC07-456E-B47B-599555D5FB83}" srcOrd="0" destOrd="0" presId="urn:microsoft.com/office/officeart/2008/layout/AlternatingPictureBlocks"/>
    <dgm:cxn modelId="{1E6855AB-23E9-4BA4-89AA-D22E38AF5A8D}" type="presOf" srcId="{D0F052C9-1799-4106-A5EB-1E27B47A53F6}" destId="{F38A1EFC-66F2-4F4F-BB4C-03F3F4B0D729}" srcOrd="0" destOrd="0" presId="urn:microsoft.com/office/officeart/2008/layout/AlternatingPictureBlocks"/>
    <dgm:cxn modelId="{A80446BE-8499-4B42-AFA9-A7EC71CB0768}" srcId="{1C84B7D4-544F-4262-8D9D-2C42816F5D6D}" destId="{A898E3ED-B153-4127-A863-E6B1F172299D}" srcOrd="1" destOrd="0" parTransId="{7652679C-A58A-4F38-9C1C-5CF2774B9486}" sibTransId="{C080925F-E95E-45E1-B5F1-3798199A8BF3}"/>
    <dgm:cxn modelId="{DBF173E7-E954-4A58-AEA4-D59538960347}" srcId="{1C84B7D4-544F-4262-8D9D-2C42816F5D6D}" destId="{D0F052C9-1799-4106-A5EB-1E27B47A53F6}" srcOrd="5" destOrd="0" parTransId="{D8EEDF8A-5F4E-42D4-A3FC-69EF2861EA5D}" sibTransId="{BECAD4A4-D169-46F0-A25B-FE2E706A3862}"/>
    <dgm:cxn modelId="{912AE7F1-77EB-4A82-B671-16E3341B1691}" srcId="{1C84B7D4-544F-4262-8D9D-2C42816F5D6D}" destId="{10A476E5-1954-40C1-A0D8-031A9AF50783}" srcOrd="0" destOrd="0" parTransId="{03784166-365A-4157-BA4B-30A8AEB6EFBA}" sibTransId="{F7835B03-1B30-43C7-BF40-77DE4B98634F}"/>
    <dgm:cxn modelId="{4F87A437-4ED4-410A-B7D5-F42FE8451479}" type="presParOf" srcId="{2D1C1C16-AD2B-43AE-8D56-A22FE3D6BBEC}" destId="{1D8B5DF1-8AA2-4694-8D0C-6163CBBEDDA0}" srcOrd="0" destOrd="0" presId="urn:microsoft.com/office/officeart/2008/layout/AlternatingPictureBlocks"/>
    <dgm:cxn modelId="{F0F75CC2-E5B0-40BF-A89D-2F94F5E2A304}" type="presParOf" srcId="{1D8B5DF1-8AA2-4694-8D0C-6163CBBEDDA0}" destId="{8763292C-7FF0-4CBE-A999-3784409C8CB2}" srcOrd="0" destOrd="0" presId="urn:microsoft.com/office/officeart/2008/layout/AlternatingPictureBlocks"/>
    <dgm:cxn modelId="{3185EA38-D036-4885-9729-8C8FCBDCCDAD}" type="presParOf" srcId="{1D8B5DF1-8AA2-4694-8D0C-6163CBBEDDA0}" destId="{1A36B270-14A2-4B2C-9B24-48A53E5C7D5F}" srcOrd="1" destOrd="0" presId="urn:microsoft.com/office/officeart/2008/layout/AlternatingPictureBlocks"/>
    <dgm:cxn modelId="{18059BEE-9A54-4334-8A20-DCDDFF80B6F3}" type="presParOf" srcId="{2D1C1C16-AD2B-43AE-8D56-A22FE3D6BBEC}" destId="{CCB84CF6-21E5-4164-B845-7B4304D2FB8D}" srcOrd="1" destOrd="0" presId="urn:microsoft.com/office/officeart/2008/layout/AlternatingPictureBlocks"/>
    <dgm:cxn modelId="{1B677125-95D0-483D-AE15-6D8A0065C052}" type="presParOf" srcId="{2D1C1C16-AD2B-43AE-8D56-A22FE3D6BBEC}" destId="{F3D21CED-5A86-42B9-B1CE-4C1BB53A9670}" srcOrd="2" destOrd="0" presId="urn:microsoft.com/office/officeart/2008/layout/AlternatingPictureBlocks"/>
    <dgm:cxn modelId="{04554457-02CA-4A5E-9E45-6AE4B2A955DD}" type="presParOf" srcId="{F3D21CED-5A86-42B9-B1CE-4C1BB53A9670}" destId="{88C28106-DBAC-4704-8650-15F96A688497}" srcOrd="0" destOrd="0" presId="urn:microsoft.com/office/officeart/2008/layout/AlternatingPictureBlocks"/>
    <dgm:cxn modelId="{8CE93500-9E1D-427E-8033-41682B03E20D}" type="presParOf" srcId="{F3D21CED-5A86-42B9-B1CE-4C1BB53A9670}" destId="{7EA0C450-9E29-4799-A623-9C930526B197}" srcOrd="1" destOrd="0" presId="urn:microsoft.com/office/officeart/2008/layout/AlternatingPictureBlocks"/>
    <dgm:cxn modelId="{71CB5B92-3733-485E-8FB2-192181AD5E5E}" type="presParOf" srcId="{2D1C1C16-AD2B-43AE-8D56-A22FE3D6BBEC}" destId="{5F0A6EC3-EA09-4664-91F0-2B297E79E1F3}" srcOrd="3" destOrd="0" presId="urn:microsoft.com/office/officeart/2008/layout/AlternatingPictureBlocks"/>
    <dgm:cxn modelId="{BF0BFB4C-14CA-4570-93A1-98695C9A2795}" type="presParOf" srcId="{2D1C1C16-AD2B-43AE-8D56-A22FE3D6BBEC}" destId="{D68516AF-9511-4471-B295-1CC56B981F69}" srcOrd="4" destOrd="0" presId="urn:microsoft.com/office/officeart/2008/layout/AlternatingPictureBlocks"/>
    <dgm:cxn modelId="{42B4B3B0-854E-4F3E-A0E9-D04F2A118EDE}" type="presParOf" srcId="{D68516AF-9511-4471-B295-1CC56B981F69}" destId="{02E29FA0-B80E-4990-8B0F-EA9DAB517137}" srcOrd="0" destOrd="0" presId="urn:microsoft.com/office/officeart/2008/layout/AlternatingPictureBlocks"/>
    <dgm:cxn modelId="{1BF5DF55-234A-482B-B505-9A1C7F298F08}" type="presParOf" srcId="{D68516AF-9511-4471-B295-1CC56B981F69}" destId="{564580D4-8AAF-40AD-970F-D56AB5FCFD95}" srcOrd="1" destOrd="0" presId="urn:microsoft.com/office/officeart/2008/layout/AlternatingPictureBlocks"/>
    <dgm:cxn modelId="{3F91EFA6-3827-4782-9541-8692DEEB8F23}" type="presParOf" srcId="{2D1C1C16-AD2B-43AE-8D56-A22FE3D6BBEC}" destId="{1D1633AD-3325-4F32-9E2A-A36D69DEE12A}" srcOrd="5" destOrd="0" presId="urn:microsoft.com/office/officeart/2008/layout/AlternatingPictureBlocks"/>
    <dgm:cxn modelId="{492E4EA2-7212-4B99-BE2A-5FB03BA662D8}" type="presParOf" srcId="{2D1C1C16-AD2B-43AE-8D56-A22FE3D6BBEC}" destId="{44231F3E-8B08-4E9A-A40C-6731D43C182B}" srcOrd="6" destOrd="0" presId="urn:microsoft.com/office/officeart/2008/layout/AlternatingPictureBlocks"/>
    <dgm:cxn modelId="{CDEE7648-0CFD-41DF-A1F0-199D0F40C6CC}" type="presParOf" srcId="{44231F3E-8B08-4E9A-A40C-6731D43C182B}" destId="{4CAA22A9-0A44-42EF-A9F8-125FB911A8DC}" srcOrd="0" destOrd="0" presId="urn:microsoft.com/office/officeart/2008/layout/AlternatingPictureBlocks"/>
    <dgm:cxn modelId="{D81B94CE-C918-4D29-B6D3-5AD3637342DE}" type="presParOf" srcId="{44231F3E-8B08-4E9A-A40C-6731D43C182B}" destId="{62011624-74A5-40DF-B530-B5CC85B40520}" srcOrd="1" destOrd="0" presId="urn:microsoft.com/office/officeart/2008/layout/AlternatingPictureBlocks"/>
    <dgm:cxn modelId="{87E9C9C8-F264-49AD-A49F-6B6CB8EA7A2C}" type="presParOf" srcId="{2D1C1C16-AD2B-43AE-8D56-A22FE3D6BBEC}" destId="{472CA71E-E2BB-4B60-A177-842F7F197A32}" srcOrd="7" destOrd="0" presId="urn:microsoft.com/office/officeart/2008/layout/AlternatingPictureBlocks"/>
    <dgm:cxn modelId="{56AA3266-FD76-403D-976A-C3A315561C08}" type="presParOf" srcId="{2D1C1C16-AD2B-43AE-8D56-A22FE3D6BBEC}" destId="{CD6439B2-CC70-4B25-ABB2-E111BD69CB95}" srcOrd="8" destOrd="0" presId="urn:microsoft.com/office/officeart/2008/layout/AlternatingPictureBlocks"/>
    <dgm:cxn modelId="{CD2E2173-16C7-4320-AE1E-7D259E65B004}" type="presParOf" srcId="{CD6439B2-CC70-4B25-ABB2-E111BD69CB95}" destId="{227CFB74-BC07-456E-B47B-599555D5FB83}" srcOrd="0" destOrd="0" presId="urn:microsoft.com/office/officeart/2008/layout/AlternatingPictureBlocks"/>
    <dgm:cxn modelId="{3398C845-6B05-4D30-89DF-AAE82A3BC27A}" type="presParOf" srcId="{CD6439B2-CC70-4B25-ABB2-E111BD69CB95}" destId="{CE9C7782-62B8-4B68-9E92-DE82CC55CA64}" srcOrd="1" destOrd="0" presId="urn:microsoft.com/office/officeart/2008/layout/AlternatingPictureBlocks"/>
    <dgm:cxn modelId="{C2FB1709-FCF4-4E21-BBA4-AAE6CD91E475}" type="presParOf" srcId="{2D1C1C16-AD2B-43AE-8D56-A22FE3D6BBEC}" destId="{A3EFA25E-D4A1-4150-8365-36B916AF8D87}" srcOrd="9" destOrd="0" presId="urn:microsoft.com/office/officeart/2008/layout/AlternatingPictureBlocks"/>
    <dgm:cxn modelId="{0AD7CA58-A80B-48BE-88D5-EA58B7259525}" type="presParOf" srcId="{2D1C1C16-AD2B-43AE-8D56-A22FE3D6BBEC}" destId="{85A84AF9-856F-4F18-A4B7-D0B1705D4291}" srcOrd="10" destOrd="0" presId="urn:microsoft.com/office/officeart/2008/layout/AlternatingPictureBlocks"/>
    <dgm:cxn modelId="{2F3FC2DE-4222-4D9A-981F-7F54F8F69B63}" type="presParOf" srcId="{85A84AF9-856F-4F18-A4B7-D0B1705D4291}" destId="{F38A1EFC-66F2-4F4F-BB4C-03F3F4B0D729}" srcOrd="0" destOrd="0" presId="urn:microsoft.com/office/officeart/2008/layout/AlternatingPictureBlocks"/>
    <dgm:cxn modelId="{C96FA3F4-20D9-4A16-AD26-7FD49AE087FE}" type="presParOf" srcId="{85A84AF9-856F-4F18-A4B7-D0B1705D4291}" destId="{5A3C8940-4DE8-4A7C-90B3-6F49191C1EBF}"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DE8EA-D680-4394-BC1A-D018861A1E12}">
      <dsp:nvSpPr>
        <dsp:cNvPr id="0" name=""/>
        <dsp:cNvSpPr/>
      </dsp:nvSpPr>
      <dsp:spPr>
        <a:xfrm>
          <a:off x="0" y="0"/>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6897C6-F77E-4640-9255-6BFB75E185BB}">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Introduction to water quality in health care facilities</a:t>
          </a:r>
        </a:p>
        <a:p>
          <a:pPr marL="0" lvl="0" indent="0" algn="l" defTabSz="889000">
            <a:lnSpc>
              <a:spcPct val="90000"/>
            </a:lnSpc>
            <a:spcBef>
              <a:spcPct val="0"/>
            </a:spcBef>
            <a:spcAft>
              <a:spcPct val="35000"/>
            </a:spcAft>
            <a:buNone/>
          </a:pPr>
          <a:r>
            <a:rPr lang="en-US" sz="2000" kern="1200" dirty="0"/>
            <a:t>	Ute Pieper, WHO</a:t>
          </a:r>
        </a:p>
      </dsp:txBody>
      <dsp:txXfrm>
        <a:off x="0" y="0"/>
        <a:ext cx="6900512" cy="1384035"/>
      </dsp:txXfrm>
    </dsp:sp>
    <dsp:sp modelId="{49C1CD8B-7202-4E76-9A47-C4E5F82798FB}">
      <dsp:nvSpPr>
        <dsp:cNvPr id="0" name=""/>
        <dsp:cNvSpPr/>
      </dsp:nvSpPr>
      <dsp:spPr>
        <a:xfrm>
          <a:off x="0" y="1384035"/>
          <a:ext cx="6900512"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8046A3-5612-484C-8757-C037A85E74E2}">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Use of WASH FIT to support safe health care waste management in Fiji</a:t>
          </a:r>
        </a:p>
        <a:p>
          <a:pPr marL="0" lvl="0" indent="0" algn="l" defTabSz="889000">
            <a:lnSpc>
              <a:spcPct val="90000"/>
            </a:lnSpc>
            <a:spcBef>
              <a:spcPct val="0"/>
            </a:spcBef>
            <a:spcAft>
              <a:spcPct val="35000"/>
            </a:spcAft>
            <a:buNone/>
          </a:pPr>
          <a:r>
            <a:rPr lang="en-US" sz="2000" kern="1200" dirty="0"/>
            <a:t>	Luke </a:t>
          </a:r>
          <a:r>
            <a:rPr lang="en-US" sz="2000" kern="1200" dirty="0" err="1"/>
            <a:t>Vonotabua</a:t>
          </a:r>
          <a:r>
            <a:rPr lang="en-US" sz="2000" kern="1200" dirty="0"/>
            <a:t>, Ministry of Health and Medical 	Services, Fiji </a:t>
          </a:r>
        </a:p>
      </dsp:txBody>
      <dsp:txXfrm>
        <a:off x="0" y="1384035"/>
        <a:ext cx="6900512" cy="1384035"/>
      </dsp:txXfrm>
    </dsp:sp>
    <dsp:sp modelId="{3D45640B-97F5-461E-9AF5-F0CD1D0869EE}">
      <dsp:nvSpPr>
        <dsp:cNvPr id="0" name=""/>
        <dsp:cNvSpPr/>
      </dsp:nvSpPr>
      <dsp:spPr>
        <a:xfrm>
          <a:off x="0" y="276807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2C1143-ED69-40ED-99AA-C542078CAFC8}">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Questions and answer</a:t>
          </a:r>
        </a:p>
        <a:p>
          <a:pPr marL="0" lvl="0" indent="0" algn="l" defTabSz="889000">
            <a:lnSpc>
              <a:spcPct val="90000"/>
            </a:lnSpc>
            <a:spcBef>
              <a:spcPct val="0"/>
            </a:spcBef>
            <a:spcAft>
              <a:spcPct val="35000"/>
            </a:spcAft>
            <a:buNone/>
          </a:pPr>
          <a:r>
            <a:rPr lang="en-US" sz="2000" kern="1200" dirty="0"/>
            <a:t>	Moderator: Ranjit Dhiman, UNICEF</a:t>
          </a:r>
        </a:p>
      </dsp:txBody>
      <dsp:txXfrm>
        <a:off x="0" y="2768070"/>
        <a:ext cx="6900512" cy="1384035"/>
      </dsp:txXfrm>
    </dsp:sp>
    <dsp:sp modelId="{98514D2D-6F80-4931-9852-ACE29B91D4B1}">
      <dsp:nvSpPr>
        <dsp:cNvPr id="0" name=""/>
        <dsp:cNvSpPr/>
      </dsp:nvSpPr>
      <dsp:spPr>
        <a:xfrm>
          <a:off x="0" y="4152105"/>
          <a:ext cx="6900512"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AAFBA5-8D3A-4D09-8229-1D10387E1D9D}">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Sneak peak! New WHO Academy waste management course </a:t>
          </a:r>
        </a:p>
        <a:p>
          <a:pPr marL="0" lvl="0" indent="0" algn="l" defTabSz="889000">
            <a:lnSpc>
              <a:spcPct val="90000"/>
            </a:lnSpc>
            <a:spcBef>
              <a:spcPct val="0"/>
            </a:spcBef>
            <a:spcAft>
              <a:spcPct val="35000"/>
            </a:spcAft>
            <a:buNone/>
          </a:pPr>
          <a:r>
            <a:rPr lang="en-US" sz="2000" kern="1200" dirty="0"/>
            <a:t>	Dave Trouba, WHO</a:t>
          </a:r>
        </a:p>
      </dsp:txBody>
      <dsp:txXfrm>
        <a:off x="0" y="4152105"/>
        <a:ext cx="6900512" cy="13840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4C798-CE17-4749-A0F0-C9C492B4FD35}">
      <dsp:nvSpPr>
        <dsp:cNvPr id="0" name=""/>
        <dsp:cNvSpPr/>
      </dsp:nvSpPr>
      <dsp:spPr>
        <a:xfrm>
          <a:off x="0" y="206320"/>
          <a:ext cx="1396257" cy="558503"/>
        </a:xfrm>
        <a:prstGeom prst="chevron">
          <a:avLst/>
        </a:prstGeom>
        <a:solidFill>
          <a:srgbClr val="156082"/>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noProof="0" dirty="0">
              <a:solidFill>
                <a:prstClr val="white"/>
              </a:solidFill>
              <a:latin typeface="Arial Narrow" panose="020B0606020202030204" pitchFamily="34" charset="0"/>
              <a:ea typeface="+mn-ea"/>
              <a:cs typeface="+mn-cs"/>
            </a:rPr>
            <a:t>Minimization</a:t>
          </a:r>
        </a:p>
      </dsp:txBody>
      <dsp:txXfrm>
        <a:off x="279252" y="206320"/>
        <a:ext cx="837754" cy="558503"/>
      </dsp:txXfrm>
    </dsp:sp>
    <dsp:sp modelId="{1F02682A-2D02-498D-B70E-0A24BD59A4F4}">
      <dsp:nvSpPr>
        <dsp:cNvPr id="0" name=""/>
        <dsp:cNvSpPr/>
      </dsp:nvSpPr>
      <dsp:spPr>
        <a:xfrm>
          <a:off x="1256632" y="206320"/>
          <a:ext cx="1396257" cy="558503"/>
        </a:xfrm>
        <a:prstGeom prst="chevron">
          <a:avLst/>
        </a:prstGeom>
        <a:solidFill>
          <a:srgbClr val="E8E8E8">
            <a:lumMod val="75000"/>
          </a:srgbClr>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kern="1200" noProof="0" dirty="0">
              <a:solidFill>
                <a:prstClr val="white"/>
              </a:solidFill>
              <a:latin typeface="Arial Narrow" panose="020B0606020202030204" pitchFamily="34" charset="0"/>
              <a:ea typeface="+mn-ea"/>
              <a:cs typeface="+mn-cs"/>
            </a:rPr>
            <a:t>Segregation</a:t>
          </a:r>
        </a:p>
      </dsp:txBody>
      <dsp:txXfrm>
        <a:off x="1535884" y="206320"/>
        <a:ext cx="837754" cy="558503"/>
      </dsp:txXfrm>
    </dsp:sp>
    <dsp:sp modelId="{5C90F1BC-F6AB-4672-9EAA-6BDE7393BDC8}">
      <dsp:nvSpPr>
        <dsp:cNvPr id="0" name=""/>
        <dsp:cNvSpPr/>
      </dsp:nvSpPr>
      <dsp:spPr>
        <a:xfrm>
          <a:off x="2513264"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bg1"/>
              </a:solidFill>
              <a:latin typeface="Arial Narrow" panose="020B0606020202030204" pitchFamily="34" charset="0"/>
            </a:rPr>
            <a:t>Collection</a:t>
          </a:r>
        </a:p>
      </dsp:txBody>
      <dsp:txXfrm>
        <a:off x="2792516" y="206320"/>
        <a:ext cx="837754" cy="558503"/>
      </dsp:txXfrm>
    </dsp:sp>
    <dsp:sp modelId="{175E6E3F-6599-4401-9C67-F1A667504131}">
      <dsp:nvSpPr>
        <dsp:cNvPr id="0" name=""/>
        <dsp:cNvSpPr/>
      </dsp:nvSpPr>
      <dsp:spPr>
        <a:xfrm>
          <a:off x="3769896"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bg1"/>
              </a:solidFill>
              <a:latin typeface="Arial Narrow" panose="020B0606020202030204" pitchFamily="34" charset="0"/>
            </a:rPr>
            <a:t>Transport</a:t>
          </a:r>
        </a:p>
      </dsp:txBody>
      <dsp:txXfrm>
        <a:off x="4049148" y="206320"/>
        <a:ext cx="837754" cy="558503"/>
      </dsp:txXfrm>
    </dsp:sp>
    <dsp:sp modelId="{AD64AE15-DC01-4A7B-AC1E-C696B2C45471}">
      <dsp:nvSpPr>
        <dsp:cNvPr id="0" name=""/>
        <dsp:cNvSpPr/>
      </dsp:nvSpPr>
      <dsp:spPr>
        <a:xfrm>
          <a:off x="5026528"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bg1"/>
              </a:solidFill>
              <a:latin typeface="Arial Narrow" panose="020B0606020202030204" pitchFamily="34" charset="0"/>
            </a:rPr>
            <a:t>Storage</a:t>
          </a:r>
        </a:p>
      </dsp:txBody>
      <dsp:txXfrm>
        <a:off x="5305780" y="206320"/>
        <a:ext cx="837754" cy="558503"/>
      </dsp:txXfrm>
    </dsp:sp>
    <dsp:sp modelId="{6432EEB1-4496-4EA4-89AE-ACBCFDD584F8}">
      <dsp:nvSpPr>
        <dsp:cNvPr id="0" name=""/>
        <dsp:cNvSpPr/>
      </dsp:nvSpPr>
      <dsp:spPr>
        <a:xfrm>
          <a:off x="6283160" y="206320"/>
          <a:ext cx="1396257" cy="558503"/>
        </a:xfrm>
        <a:prstGeom prst="chevron">
          <a:avLst/>
        </a:prstGeom>
        <a:solidFill>
          <a:srgbClr val="E8E8E8">
            <a:lumMod val="75000"/>
          </a:srgbClr>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prstClr val="white"/>
              </a:solidFill>
              <a:latin typeface="Arial Narrow" panose="020B0606020202030204" pitchFamily="34" charset="0"/>
              <a:ea typeface="+mn-ea"/>
              <a:cs typeface="+mn-cs"/>
            </a:rPr>
            <a:t>Treatment</a:t>
          </a:r>
        </a:p>
      </dsp:txBody>
      <dsp:txXfrm>
        <a:off x="6562412" y="206320"/>
        <a:ext cx="837754" cy="558503"/>
      </dsp:txXfrm>
    </dsp:sp>
    <dsp:sp modelId="{AC9D2CED-4EF9-401B-8F06-DB49F61FE82A}">
      <dsp:nvSpPr>
        <dsp:cNvPr id="0" name=""/>
        <dsp:cNvSpPr/>
      </dsp:nvSpPr>
      <dsp:spPr>
        <a:xfrm>
          <a:off x="7539792" y="206320"/>
          <a:ext cx="1396257" cy="558503"/>
        </a:xfrm>
        <a:prstGeom prst="chevron">
          <a:avLst/>
        </a:prstGeom>
        <a:solidFill>
          <a:srgbClr val="E8E8E8">
            <a:lumMod val="75000"/>
          </a:srgbClr>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bg1"/>
              </a:solidFill>
              <a:latin typeface="Arial Narrow" panose="020B0606020202030204" pitchFamily="34" charset="0"/>
            </a:rPr>
            <a:t>Final disposal</a:t>
          </a:r>
        </a:p>
      </dsp:txBody>
      <dsp:txXfrm>
        <a:off x="7819044" y="206320"/>
        <a:ext cx="837754" cy="558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4C798-CE17-4749-A0F0-C9C492B4FD35}">
      <dsp:nvSpPr>
        <dsp:cNvPr id="0" name=""/>
        <dsp:cNvSpPr/>
      </dsp:nvSpPr>
      <dsp:spPr>
        <a:xfrm>
          <a:off x="0"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noProof="0" dirty="0">
              <a:latin typeface="Arial Narrow" panose="020B0606020202030204" pitchFamily="34" charset="0"/>
            </a:rPr>
            <a:t>Minimization</a:t>
          </a:r>
          <a:endParaRPr lang="en-US" sz="1300" kern="1200" noProof="0" dirty="0">
            <a:solidFill>
              <a:schemeClr val="bg1"/>
            </a:solidFill>
            <a:latin typeface="Arial Narrow" panose="020B0606020202030204" pitchFamily="34" charset="0"/>
          </a:endParaRPr>
        </a:p>
      </dsp:txBody>
      <dsp:txXfrm>
        <a:off x="279252" y="206320"/>
        <a:ext cx="837754" cy="558503"/>
      </dsp:txXfrm>
    </dsp:sp>
    <dsp:sp modelId="{1F02682A-2D02-498D-B70E-0A24BD59A4F4}">
      <dsp:nvSpPr>
        <dsp:cNvPr id="0" name=""/>
        <dsp:cNvSpPr/>
      </dsp:nvSpPr>
      <dsp:spPr>
        <a:xfrm>
          <a:off x="1256632" y="206320"/>
          <a:ext cx="1396257" cy="558503"/>
        </a:xfrm>
        <a:prstGeom prst="chevron">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noProof="0" dirty="0">
              <a:solidFill>
                <a:schemeClr val="bg1"/>
              </a:solidFill>
              <a:latin typeface="Arial Narrow" panose="020B0606020202030204" pitchFamily="34" charset="0"/>
            </a:rPr>
            <a:t>Segregation</a:t>
          </a:r>
        </a:p>
      </dsp:txBody>
      <dsp:txXfrm>
        <a:off x="1535884" y="206320"/>
        <a:ext cx="837754" cy="558503"/>
      </dsp:txXfrm>
    </dsp:sp>
    <dsp:sp modelId="{5C90F1BC-F6AB-4672-9EAA-6BDE7393BDC8}">
      <dsp:nvSpPr>
        <dsp:cNvPr id="0" name=""/>
        <dsp:cNvSpPr/>
      </dsp:nvSpPr>
      <dsp:spPr>
        <a:xfrm>
          <a:off x="2513264"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noProof="0" dirty="0">
              <a:solidFill>
                <a:schemeClr val="bg1"/>
              </a:solidFill>
              <a:latin typeface="Arial Narrow" panose="020B0606020202030204" pitchFamily="34" charset="0"/>
            </a:rPr>
            <a:t>Collection</a:t>
          </a:r>
        </a:p>
      </dsp:txBody>
      <dsp:txXfrm>
        <a:off x="2792516" y="206320"/>
        <a:ext cx="837754" cy="558503"/>
      </dsp:txXfrm>
    </dsp:sp>
    <dsp:sp modelId="{175E6E3F-6599-4401-9C67-F1A667504131}">
      <dsp:nvSpPr>
        <dsp:cNvPr id="0" name=""/>
        <dsp:cNvSpPr/>
      </dsp:nvSpPr>
      <dsp:spPr>
        <a:xfrm>
          <a:off x="3769896"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noProof="0" dirty="0">
              <a:solidFill>
                <a:schemeClr val="bg1"/>
              </a:solidFill>
              <a:latin typeface="Arial Narrow" panose="020B0606020202030204" pitchFamily="34" charset="0"/>
            </a:rPr>
            <a:t>Transport</a:t>
          </a:r>
        </a:p>
      </dsp:txBody>
      <dsp:txXfrm>
        <a:off x="4049148" y="206320"/>
        <a:ext cx="837754" cy="558503"/>
      </dsp:txXfrm>
    </dsp:sp>
    <dsp:sp modelId="{AD64AE15-DC01-4A7B-AC1E-C696B2C45471}">
      <dsp:nvSpPr>
        <dsp:cNvPr id="0" name=""/>
        <dsp:cNvSpPr/>
      </dsp:nvSpPr>
      <dsp:spPr>
        <a:xfrm>
          <a:off x="5026528"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noProof="0" dirty="0">
              <a:solidFill>
                <a:schemeClr val="bg1"/>
              </a:solidFill>
              <a:latin typeface="Arial Narrow" panose="020B0606020202030204" pitchFamily="34" charset="0"/>
            </a:rPr>
            <a:t>Storage</a:t>
          </a:r>
        </a:p>
      </dsp:txBody>
      <dsp:txXfrm>
        <a:off x="5305780" y="206320"/>
        <a:ext cx="837754" cy="558503"/>
      </dsp:txXfrm>
    </dsp:sp>
    <dsp:sp modelId="{6432EEB1-4496-4EA4-89AE-ACBCFDD584F8}">
      <dsp:nvSpPr>
        <dsp:cNvPr id="0" name=""/>
        <dsp:cNvSpPr/>
      </dsp:nvSpPr>
      <dsp:spPr>
        <a:xfrm>
          <a:off x="6283160" y="206320"/>
          <a:ext cx="1396257" cy="558503"/>
        </a:xfrm>
        <a:prstGeom prst="chevron">
          <a:avLst/>
        </a:prstGeom>
        <a:solidFill>
          <a:srgbClr val="E8E8E8">
            <a:lumMod val="75000"/>
          </a:srgbClr>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prstClr val="white"/>
              </a:solidFill>
              <a:latin typeface="Arial Narrow" panose="020B0606020202030204" pitchFamily="34" charset="0"/>
              <a:ea typeface="+mn-ea"/>
              <a:cs typeface="+mn-cs"/>
            </a:rPr>
            <a:t>Treatment</a:t>
          </a:r>
        </a:p>
      </dsp:txBody>
      <dsp:txXfrm>
        <a:off x="6562412" y="206320"/>
        <a:ext cx="837754" cy="558503"/>
      </dsp:txXfrm>
    </dsp:sp>
    <dsp:sp modelId="{AC9D2CED-4EF9-401B-8F06-DB49F61FE82A}">
      <dsp:nvSpPr>
        <dsp:cNvPr id="0" name=""/>
        <dsp:cNvSpPr/>
      </dsp:nvSpPr>
      <dsp:spPr>
        <a:xfrm>
          <a:off x="7539792" y="206320"/>
          <a:ext cx="1396257" cy="558503"/>
        </a:xfrm>
        <a:prstGeom prst="chevron">
          <a:avLst/>
        </a:prstGeom>
        <a:solidFill>
          <a:srgbClr val="E8E8E8">
            <a:lumMod val="75000"/>
          </a:srgbClr>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577850">
            <a:lnSpc>
              <a:spcPct val="90000"/>
            </a:lnSpc>
            <a:spcBef>
              <a:spcPct val="0"/>
            </a:spcBef>
            <a:spcAft>
              <a:spcPct val="35000"/>
            </a:spcAft>
            <a:buNone/>
          </a:pPr>
          <a:r>
            <a:rPr lang="en-US" sz="1300" kern="1200" noProof="0" dirty="0">
              <a:solidFill>
                <a:schemeClr val="bg1"/>
              </a:solidFill>
              <a:latin typeface="Arial Narrow" panose="020B0606020202030204" pitchFamily="34" charset="0"/>
            </a:rPr>
            <a:t>Final disposal</a:t>
          </a:r>
        </a:p>
      </dsp:txBody>
      <dsp:txXfrm>
        <a:off x="7819044" y="206320"/>
        <a:ext cx="837754" cy="5585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4C798-CE17-4749-A0F0-C9C492B4FD35}">
      <dsp:nvSpPr>
        <dsp:cNvPr id="0" name=""/>
        <dsp:cNvSpPr/>
      </dsp:nvSpPr>
      <dsp:spPr>
        <a:xfrm>
          <a:off x="0"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noProof="0" dirty="0">
              <a:latin typeface="Arial Narrow" panose="020B0606020202030204" pitchFamily="34" charset="0"/>
            </a:rPr>
            <a:t>Minimization</a:t>
          </a:r>
          <a:endParaRPr lang="en-US" sz="1300" kern="1200" noProof="0" dirty="0">
            <a:solidFill>
              <a:schemeClr val="bg1"/>
            </a:solidFill>
            <a:latin typeface="Arial Narrow" panose="020B0606020202030204" pitchFamily="34" charset="0"/>
          </a:endParaRPr>
        </a:p>
      </dsp:txBody>
      <dsp:txXfrm>
        <a:off x="279252" y="206320"/>
        <a:ext cx="837754" cy="558503"/>
      </dsp:txXfrm>
    </dsp:sp>
    <dsp:sp modelId="{1F02682A-2D02-498D-B70E-0A24BD59A4F4}">
      <dsp:nvSpPr>
        <dsp:cNvPr id="0" name=""/>
        <dsp:cNvSpPr/>
      </dsp:nvSpPr>
      <dsp:spPr>
        <a:xfrm>
          <a:off x="1256632"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noProof="0" dirty="0">
              <a:solidFill>
                <a:schemeClr val="bg1"/>
              </a:solidFill>
              <a:latin typeface="Arial Narrow" panose="020B0606020202030204" pitchFamily="34" charset="0"/>
            </a:rPr>
            <a:t>Segregation</a:t>
          </a:r>
        </a:p>
      </dsp:txBody>
      <dsp:txXfrm>
        <a:off x="1535884" y="206320"/>
        <a:ext cx="837754" cy="558503"/>
      </dsp:txXfrm>
    </dsp:sp>
    <dsp:sp modelId="{5C90F1BC-F6AB-4672-9EAA-6BDE7393BDC8}">
      <dsp:nvSpPr>
        <dsp:cNvPr id="0" name=""/>
        <dsp:cNvSpPr/>
      </dsp:nvSpPr>
      <dsp:spPr>
        <a:xfrm>
          <a:off x="2513264"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noProof="0" dirty="0">
              <a:solidFill>
                <a:schemeClr val="bg1"/>
              </a:solidFill>
              <a:latin typeface="Arial Narrow" panose="020B0606020202030204" pitchFamily="34" charset="0"/>
            </a:rPr>
            <a:t>Collection</a:t>
          </a:r>
        </a:p>
      </dsp:txBody>
      <dsp:txXfrm>
        <a:off x="2792516" y="206320"/>
        <a:ext cx="837754" cy="558503"/>
      </dsp:txXfrm>
    </dsp:sp>
    <dsp:sp modelId="{175E6E3F-6599-4401-9C67-F1A667504131}">
      <dsp:nvSpPr>
        <dsp:cNvPr id="0" name=""/>
        <dsp:cNvSpPr/>
      </dsp:nvSpPr>
      <dsp:spPr>
        <a:xfrm>
          <a:off x="3769896"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noProof="0" dirty="0">
              <a:solidFill>
                <a:schemeClr val="bg1"/>
              </a:solidFill>
              <a:latin typeface="Arial Narrow" panose="020B0606020202030204" pitchFamily="34" charset="0"/>
            </a:rPr>
            <a:t>Transport</a:t>
          </a:r>
        </a:p>
      </dsp:txBody>
      <dsp:txXfrm>
        <a:off x="4049148" y="206320"/>
        <a:ext cx="837754" cy="558503"/>
      </dsp:txXfrm>
    </dsp:sp>
    <dsp:sp modelId="{AD64AE15-DC01-4A7B-AC1E-C696B2C45471}">
      <dsp:nvSpPr>
        <dsp:cNvPr id="0" name=""/>
        <dsp:cNvSpPr/>
      </dsp:nvSpPr>
      <dsp:spPr>
        <a:xfrm>
          <a:off x="5026528" y="206320"/>
          <a:ext cx="1396257" cy="558503"/>
        </a:xfrm>
        <a:prstGeom prst="chevron">
          <a:avLst/>
        </a:prstGeom>
        <a:solidFill>
          <a:schemeClr val="bg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noProof="0" dirty="0">
              <a:solidFill>
                <a:schemeClr val="bg1"/>
              </a:solidFill>
              <a:latin typeface="Arial Narrow" panose="020B0606020202030204" pitchFamily="34" charset="0"/>
            </a:rPr>
            <a:t>Storage</a:t>
          </a:r>
        </a:p>
      </dsp:txBody>
      <dsp:txXfrm>
        <a:off x="5305780" y="206320"/>
        <a:ext cx="837754" cy="558503"/>
      </dsp:txXfrm>
    </dsp:sp>
    <dsp:sp modelId="{6432EEB1-4496-4EA4-89AE-ACBCFDD584F8}">
      <dsp:nvSpPr>
        <dsp:cNvPr id="0" name=""/>
        <dsp:cNvSpPr/>
      </dsp:nvSpPr>
      <dsp:spPr>
        <a:xfrm>
          <a:off x="6283160" y="206320"/>
          <a:ext cx="1396257" cy="558503"/>
        </a:xfrm>
        <a:prstGeom prst="chevron">
          <a:avLst/>
        </a:prstGeom>
        <a:solidFill>
          <a:srgbClr val="004E9A"/>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711200">
            <a:lnSpc>
              <a:spcPct val="90000"/>
            </a:lnSpc>
            <a:spcBef>
              <a:spcPct val="0"/>
            </a:spcBef>
            <a:spcAft>
              <a:spcPct val="35000"/>
            </a:spcAft>
            <a:buNone/>
          </a:pPr>
          <a:r>
            <a:rPr lang="en-US" sz="1400" kern="1200" noProof="0" dirty="0">
              <a:solidFill>
                <a:prstClr val="white"/>
              </a:solidFill>
              <a:latin typeface="Arial Narrow" panose="020B0606020202030204" pitchFamily="34" charset="0"/>
              <a:ea typeface="+mn-ea"/>
              <a:cs typeface="+mn-cs"/>
            </a:rPr>
            <a:t>Treatment</a:t>
          </a:r>
        </a:p>
      </dsp:txBody>
      <dsp:txXfrm>
        <a:off x="6562412" y="206320"/>
        <a:ext cx="837754" cy="558503"/>
      </dsp:txXfrm>
    </dsp:sp>
    <dsp:sp modelId="{AC9D2CED-4EF9-401B-8F06-DB49F61FE82A}">
      <dsp:nvSpPr>
        <dsp:cNvPr id="0" name=""/>
        <dsp:cNvSpPr/>
      </dsp:nvSpPr>
      <dsp:spPr>
        <a:xfrm>
          <a:off x="7539792" y="206320"/>
          <a:ext cx="1396257" cy="558503"/>
        </a:xfrm>
        <a:prstGeom prst="chevron">
          <a:avLst/>
        </a:prstGeom>
        <a:solidFill>
          <a:srgbClr val="E8E8E8">
            <a:lumMod val="75000"/>
          </a:srgbClr>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noProof="0" dirty="0">
              <a:solidFill>
                <a:prstClr val="white"/>
              </a:solidFill>
              <a:latin typeface="Arial Narrow" panose="020B0606020202030204" pitchFamily="34" charset="0"/>
              <a:ea typeface="+mn-ea"/>
              <a:cs typeface="+mn-cs"/>
            </a:rPr>
            <a:t>Final disposal</a:t>
          </a:r>
        </a:p>
      </dsp:txBody>
      <dsp:txXfrm>
        <a:off x="7819044" y="206320"/>
        <a:ext cx="837754" cy="5585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63292C-7FF0-4CBE-A999-3784409C8CB2}">
      <dsp:nvSpPr>
        <dsp:cNvPr id="0" name=""/>
        <dsp:cNvSpPr/>
      </dsp:nvSpPr>
      <dsp:spPr>
        <a:xfrm>
          <a:off x="1247117" y="2532"/>
          <a:ext cx="1297485" cy="58683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Intro: Sources &amp; risks, purpose, audience</a:t>
          </a:r>
        </a:p>
      </dsp:txBody>
      <dsp:txXfrm>
        <a:off x="1247117" y="2532"/>
        <a:ext cx="1297485" cy="586832"/>
      </dsp:txXfrm>
    </dsp:sp>
    <dsp:sp modelId="{1A36B270-14A2-4B2C-9B24-48A53E5C7D5F}">
      <dsp:nvSpPr>
        <dsp:cNvPr id="0" name=""/>
        <dsp:cNvSpPr/>
      </dsp:nvSpPr>
      <dsp:spPr>
        <a:xfrm>
          <a:off x="608056" y="2532"/>
          <a:ext cx="580963" cy="58683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1000" r="-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C28106-DBAC-4704-8650-15F96A688497}">
      <dsp:nvSpPr>
        <dsp:cNvPr id="0" name=""/>
        <dsp:cNvSpPr/>
      </dsp:nvSpPr>
      <dsp:spPr>
        <a:xfrm>
          <a:off x="496148" y="608430"/>
          <a:ext cx="1297485" cy="586832"/>
        </a:xfrm>
        <a:prstGeom prst="rect">
          <a:avLst/>
        </a:prstGeom>
        <a:solidFill>
          <a:schemeClr val="accent3">
            <a:hueOff val="823433"/>
            <a:satOff val="4942"/>
            <a:lumOff val="37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Legislation</a:t>
          </a:r>
        </a:p>
      </dsp:txBody>
      <dsp:txXfrm>
        <a:off x="496148" y="608430"/>
        <a:ext cx="1297485" cy="586832"/>
      </dsp:txXfrm>
    </dsp:sp>
    <dsp:sp modelId="{7EA0C450-9E29-4799-A623-9C930526B197}">
      <dsp:nvSpPr>
        <dsp:cNvPr id="0" name=""/>
        <dsp:cNvSpPr/>
      </dsp:nvSpPr>
      <dsp:spPr>
        <a:xfrm>
          <a:off x="1963639" y="686191"/>
          <a:ext cx="580963" cy="58683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1000" r="-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E29FA0-B80E-4990-8B0F-EA9DAB517137}">
      <dsp:nvSpPr>
        <dsp:cNvPr id="0" name=""/>
        <dsp:cNvSpPr/>
      </dsp:nvSpPr>
      <dsp:spPr>
        <a:xfrm>
          <a:off x="1247117" y="1369851"/>
          <a:ext cx="1297485" cy="586832"/>
        </a:xfrm>
        <a:prstGeom prst="rect">
          <a:avLst/>
        </a:prstGeom>
        <a:solidFill>
          <a:schemeClr val="accent3">
            <a:hueOff val="1646865"/>
            <a:satOff val="9885"/>
            <a:lumOff val="753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Waste prevention and minimization </a:t>
          </a:r>
        </a:p>
      </dsp:txBody>
      <dsp:txXfrm>
        <a:off x="1247117" y="1369851"/>
        <a:ext cx="1297485" cy="586832"/>
      </dsp:txXfrm>
    </dsp:sp>
    <dsp:sp modelId="{564580D4-8AAF-40AD-970F-D56AB5FCFD95}">
      <dsp:nvSpPr>
        <dsp:cNvPr id="0" name=""/>
        <dsp:cNvSpPr/>
      </dsp:nvSpPr>
      <dsp:spPr>
        <a:xfrm>
          <a:off x="608056" y="1369851"/>
          <a:ext cx="580963" cy="58683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1000" r="-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AA22A9-0A44-42EF-A9F8-125FB911A8DC}">
      <dsp:nvSpPr>
        <dsp:cNvPr id="0" name=""/>
        <dsp:cNvSpPr/>
      </dsp:nvSpPr>
      <dsp:spPr>
        <a:xfrm>
          <a:off x="608056" y="2053510"/>
          <a:ext cx="1297485" cy="586832"/>
        </a:xfrm>
        <a:prstGeom prst="rect">
          <a:avLst/>
        </a:prstGeom>
        <a:solidFill>
          <a:schemeClr val="accent3">
            <a:hueOff val="2470298"/>
            <a:satOff val="14827"/>
            <a:lumOff val="1129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Pharma waste components</a:t>
          </a:r>
        </a:p>
      </dsp:txBody>
      <dsp:txXfrm>
        <a:off x="608056" y="2053510"/>
        <a:ext cx="1297485" cy="586832"/>
      </dsp:txXfrm>
    </dsp:sp>
    <dsp:sp modelId="{62011624-74A5-40DF-B530-B5CC85B40520}">
      <dsp:nvSpPr>
        <dsp:cNvPr id="0" name=""/>
        <dsp:cNvSpPr/>
      </dsp:nvSpPr>
      <dsp:spPr>
        <a:xfrm>
          <a:off x="1963639" y="2053510"/>
          <a:ext cx="580963" cy="586832"/>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1000" r="-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7CFB74-BC07-456E-B47B-599555D5FB83}">
      <dsp:nvSpPr>
        <dsp:cNvPr id="0" name=""/>
        <dsp:cNvSpPr/>
      </dsp:nvSpPr>
      <dsp:spPr>
        <a:xfrm>
          <a:off x="1247117" y="2737170"/>
          <a:ext cx="1297485" cy="586832"/>
        </a:xfrm>
        <a:prstGeom prst="rect">
          <a:avLst/>
        </a:prstGeom>
        <a:solidFill>
          <a:schemeClr val="accent3">
            <a:hueOff val="3293730"/>
            <a:satOff val="19770"/>
            <a:lumOff val="150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Treatment &amp; disposal options</a:t>
          </a:r>
        </a:p>
      </dsp:txBody>
      <dsp:txXfrm>
        <a:off x="1247117" y="2737170"/>
        <a:ext cx="1297485" cy="586832"/>
      </dsp:txXfrm>
    </dsp:sp>
    <dsp:sp modelId="{CE9C7782-62B8-4B68-9E92-DE82CC55CA64}">
      <dsp:nvSpPr>
        <dsp:cNvPr id="0" name=""/>
        <dsp:cNvSpPr/>
      </dsp:nvSpPr>
      <dsp:spPr>
        <a:xfrm>
          <a:off x="608056" y="2737170"/>
          <a:ext cx="580963" cy="586832"/>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l="-1000" r="-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8A1EFC-66F2-4F4F-BB4C-03F3F4B0D729}">
      <dsp:nvSpPr>
        <dsp:cNvPr id="0" name=""/>
        <dsp:cNvSpPr/>
      </dsp:nvSpPr>
      <dsp:spPr>
        <a:xfrm>
          <a:off x="608056" y="3420829"/>
          <a:ext cx="1297485" cy="586832"/>
        </a:xfrm>
        <a:prstGeom prst="rect">
          <a:avLst/>
        </a:prstGeom>
        <a:solidFill>
          <a:schemeClr val="accent3">
            <a:hueOff val="4117163"/>
            <a:satOff val="24712"/>
            <a:lumOff val="18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Processes by sorting category</a:t>
          </a:r>
        </a:p>
      </dsp:txBody>
      <dsp:txXfrm>
        <a:off x="608056" y="3420829"/>
        <a:ext cx="1297485" cy="586832"/>
      </dsp:txXfrm>
    </dsp:sp>
    <dsp:sp modelId="{5A3C8940-4DE8-4A7C-90B3-6F49191C1EBF}">
      <dsp:nvSpPr>
        <dsp:cNvPr id="0" name=""/>
        <dsp:cNvSpPr/>
      </dsp:nvSpPr>
      <dsp:spPr>
        <a:xfrm>
          <a:off x="1963639" y="3420829"/>
          <a:ext cx="580963" cy="586832"/>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l="-1000" r="-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0.31641</cdr:y>
    </cdr:from>
    <cdr:to>
      <cdr:x>0.28828</cdr:x>
      <cdr:y>0.51962</cdr:y>
    </cdr:to>
    <cdr:sp macro="" textlink="">
      <cdr:nvSpPr>
        <cdr:cNvPr id="5" name="TextBox 4">
          <a:extLst xmlns:a="http://schemas.openxmlformats.org/drawingml/2006/main">
            <a:ext uri="{FF2B5EF4-FFF2-40B4-BE49-F238E27FC236}">
              <a16:creationId xmlns:a16="http://schemas.microsoft.com/office/drawing/2014/main" id="{E9C991C9-C989-3D9C-5EC4-FE56EBD81CFB}"/>
            </a:ext>
          </a:extLst>
        </cdr:cNvPr>
        <cdr:cNvSpPr txBox="1"/>
      </cdr:nvSpPr>
      <cdr:spPr>
        <a:xfrm xmlns:a="http://schemas.openxmlformats.org/drawingml/2006/main">
          <a:off x="0" y="1036569"/>
          <a:ext cx="1826542" cy="6657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NZ" sz="1100" kern="1200">
              <a:solidFill>
                <a:schemeClr val="bg1"/>
              </a:solidFill>
            </a:rPr>
            <a:t>Ensure waste is properly segregated at all </a:t>
          </a:r>
        </a:p>
        <a:p xmlns:a="http://schemas.openxmlformats.org/drawingml/2006/main">
          <a:pPr algn="ctr"/>
          <a:r>
            <a:rPr lang="en-NZ" sz="1100" kern="1200">
              <a:solidFill>
                <a:schemeClr val="bg1"/>
              </a:solidFill>
            </a:rPr>
            <a:t>generation points</a:t>
          </a:r>
          <a:endParaRPr lang="en-NZ" sz="1100" u="sng" kern="1200">
            <a:solidFill>
              <a:schemeClr val="bg1"/>
            </a:solidFill>
          </a:endParaRPr>
        </a:p>
      </cdr:txBody>
    </cdr:sp>
  </cdr:relSizeAnchor>
  <cdr:relSizeAnchor xmlns:cdr="http://schemas.openxmlformats.org/drawingml/2006/chartDrawing">
    <cdr:from>
      <cdr:x>0.00839</cdr:x>
      <cdr:y>0.57766</cdr:y>
    </cdr:from>
    <cdr:to>
      <cdr:x>0.27511</cdr:x>
      <cdr:y>0.72836</cdr:y>
    </cdr:to>
    <cdr:sp macro="" textlink="">
      <cdr:nvSpPr>
        <cdr:cNvPr id="2" name="TextBox 1">
          <a:extLst xmlns:a="http://schemas.openxmlformats.org/drawingml/2006/main">
            <a:ext uri="{FF2B5EF4-FFF2-40B4-BE49-F238E27FC236}">
              <a16:creationId xmlns:a16="http://schemas.microsoft.com/office/drawing/2014/main" id="{24DDC35A-AED4-EC8B-6F66-3E4A146B1088}"/>
            </a:ext>
          </a:extLst>
        </cdr:cNvPr>
        <cdr:cNvSpPr txBox="1"/>
      </cdr:nvSpPr>
      <cdr:spPr>
        <a:xfrm xmlns:a="http://schemas.openxmlformats.org/drawingml/2006/main">
          <a:off x="53189" y="1996402"/>
          <a:ext cx="1689938" cy="52081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NZ" sz="1100" kern="1200">
              <a:solidFill>
                <a:schemeClr val="bg1"/>
              </a:solidFill>
            </a:rPr>
            <a:t>Facilitate safe transfer of waste to licensed facilities</a:t>
          </a:r>
          <a:endParaRPr lang="en-NZ" sz="1100" u="sng" kern="1200">
            <a:solidFill>
              <a:schemeClr val="bg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3536C4-1EED-4898-B9C0-3696ED049A7F}" type="datetimeFigureOut">
              <a:rPr lang="en-US" smtClean="0"/>
              <a:t>5/27/2026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0610A-77FA-4D43-9A42-FCE0C5B0FFCE}" type="slidenum">
              <a:rPr lang="en-US" smtClean="0"/>
              <a:t>‹#›</a:t>
            </a:fld>
            <a:endParaRPr lang="en-US"/>
          </a:p>
        </p:txBody>
      </p:sp>
    </p:spTree>
    <p:extLst>
      <p:ext uri="{BB962C8B-B14F-4D97-AF65-F5344CB8AC3E}">
        <p14:creationId xmlns:p14="http://schemas.microsoft.com/office/powerpoint/2010/main" val="1527896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en-US" b="0" i="0" dirty="0">
                <a:solidFill>
                  <a:srgbClr val="1B1B1B"/>
                </a:solidFill>
                <a:effectLst/>
                <a:latin typeface="Source Sans Pro Web"/>
              </a:rPr>
              <a:t>Methane emissions from landfills: Methane is a potent greenhouse gas at least 28 times more effective than CO</a:t>
            </a:r>
            <a:r>
              <a:rPr lang="en-US" b="0" i="0" baseline="-25000" dirty="0">
                <a:solidFill>
                  <a:srgbClr val="1B1B1B"/>
                </a:solidFill>
                <a:effectLst/>
                <a:latin typeface="Source Sans Pro Web"/>
              </a:rPr>
              <a:t>2</a:t>
            </a:r>
            <a:r>
              <a:rPr lang="en-US" b="0" i="0" dirty="0">
                <a:solidFill>
                  <a:srgbClr val="1B1B1B"/>
                </a:solidFill>
                <a:effectLst/>
                <a:latin typeface="Source Sans Pro Web"/>
              </a:rPr>
              <a:t> at trapping heat in the atmosphere over a 100-year period</a:t>
            </a:r>
          </a:p>
          <a:p>
            <a:pPr algn="l"/>
            <a:r>
              <a:rPr lang="en-US" dirty="0"/>
              <a:t>Dioxins and furans: Once released, dioxins and furans settle in soil and water bodies, affecting wildlife and ecosystems. D&amp;F persist in the environment for decades, accumulating in the fatty tissues of animals and moving up the food chain.</a:t>
            </a:r>
          </a:p>
        </p:txBody>
      </p:sp>
      <p:sp>
        <p:nvSpPr>
          <p:cNvPr id="4" name="Kopfzeilenplatzhalter 3"/>
          <p:cNvSpPr>
            <a:spLocks noGrp="1"/>
          </p:cNvSpPr>
          <p:nvPr>
            <p:ph type="hdr" sz="quarter"/>
          </p:nvPr>
        </p:nvSpPr>
        <p:spPr/>
        <p:txBody>
          <a:bodyPr/>
          <a:lstStyle/>
          <a:p>
            <a:pPr marL="0" marR="0" lvl="0" indent="0" algn="l" defTabSz="914400" rtl="1"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charset="0"/>
                <a:ea typeface="+mn-ea"/>
                <a:cs typeface="Arial" charset="0"/>
              </a:rPr>
              <a:t>World Health Organization</a:t>
            </a:r>
          </a:p>
        </p:txBody>
      </p:sp>
      <p:sp>
        <p:nvSpPr>
          <p:cNvPr id="5" name="Datumsplatzhalter 4"/>
          <p:cNvSpPr>
            <a:spLocks noGrp="1"/>
          </p:cNvSpPr>
          <p:nvPr>
            <p:ph type="dt" idx="1"/>
          </p:nvPr>
        </p:nvSpPr>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fld id="{DD8E448C-4724-4862-830F-5D7B415C9E45}" type="datetime3">
              <a:rPr kumimoji="0" lang="en-GB"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1" eaLnBrk="1" fontAlgn="base" latinLnBrk="0" hangingPunct="1">
                <a:lnSpc>
                  <a:spcPct val="100000"/>
                </a:lnSpc>
                <a:spcBef>
                  <a:spcPct val="0"/>
                </a:spcBef>
                <a:spcAft>
                  <a:spcPct val="0"/>
                </a:spcAft>
                <a:buClrTx/>
                <a:buSzTx/>
                <a:buFontTx/>
                <a:buNone/>
                <a:tabLst/>
                <a:defRPr/>
              </a:pPr>
              <a:t>27 May, 2026</a:t>
            </a:fld>
            <a:endParaRPr kumimoji="0" lang="en-GB"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Foliennummernplatzhalter 5"/>
          <p:cNvSpPr>
            <a:spLocks noGrp="1"/>
          </p:cNvSpPr>
          <p:nvPr>
            <p:ph type="sldNum" sz="quarter" idx="5"/>
          </p:nvPr>
        </p:nvSpPr>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fld id="{86E9A735-4FB2-480B-B491-2401D8F964D1}" type="slidenum">
              <a:rPr kumimoji="0" lang="en-GB"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1" eaLnBrk="1" fontAlgn="base" latinLnBrk="0" hangingPunct="1">
                <a:lnSpc>
                  <a:spcPct val="100000"/>
                </a:lnSpc>
                <a:spcBef>
                  <a:spcPct val="0"/>
                </a:spcBef>
                <a:spcAft>
                  <a:spcPct val="0"/>
                </a:spcAft>
                <a:buClrTx/>
                <a:buSzTx/>
                <a:buFontTx/>
                <a:buNone/>
                <a:tabLst/>
                <a:defRPr/>
              </a:pPr>
              <a:t>5</a:t>
            </a:fld>
            <a:endParaRPr kumimoji="0" lang="en-GB"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095644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t>Fiji has established a strong policy foundation for HCWM, including the </a:t>
            </a:r>
            <a:r>
              <a:rPr lang="en-GB" sz="1200" i="1" dirty="0"/>
              <a:t>Guidelines for Climate-Resilient and Environmentally Sustainable Health Care Facilities (2020) </a:t>
            </a:r>
            <a:r>
              <a:rPr lang="en-GB" sz="1200" dirty="0"/>
              <a:t>and a national </a:t>
            </a:r>
            <a:r>
              <a:rPr lang="en-GB" sz="1200" i="1" dirty="0"/>
              <a:t>Healthcare Waste Management Policy</a:t>
            </a:r>
            <a:r>
              <a:rPr lang="en-GB" sz="1200" dirty="0"/>
              <a:t>, which position HCWM as a core component of safe, resilient, and environmentally sustainable health services. However, translating these policy commitments into consistent practice across all levels of the health system remains a key challenge. In addition, Fiji also has an Environment Management Act that provides strong policy guideline for transportation of waste and final disposal or treatment of healthcare waste.</a:t>
            </a:r>
            <a:endParaRPr lang="en-US" sz="1200" dirty="0"/>
          </a:p>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65725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A3104-EBBA-B26D-E27A-A61A87FB15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73299-5150-A397-361B-04E67C86A1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BC1DC-5898-4676-876B-95EFEE1B5E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BB596C-5B6F-2FCE-8B1A-97A0621114E4}"/>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62781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baseline="0" dirty="0">
                <a:solidFill>
                  <a:schemeClr val="dk1"/>
                </a:solidFill>
                <a:latin typeface="Calibri"/>
                <a:ea typeface="Calibri"/>
                <a:cs typeface="Calibri"/>
                <a:sym typeface="Calibri"/>
              </a:rPr>
              <a:t>	Health care waste service levels vary considerably across facility types. Hospitals and health </a:t>
            </a:r>
            <a:r>
              <a:rPr lang="en-US" sz="1200" b="0" i="0" u="none" strike="noStrike" cap="none" baseline="0" dirty="0" err="1">
                <a:solidFill>
                  <a:schemeClr val="dk1"/>
                </a:solidFill>
                <a:latin typeface="Calibri"/>
                <a:ea typeface="Calibri"/>
                <a:cs typeface="Calibri"/>
                <a:sym typeface="Calibri"/>
              </a:rPr>
              <a:t>centres</a:t>
            </a:r>
            <a:r>
              <a:rPr lang="en-US" sz="1200" b="0" i="0" u="none" strike="noStrike" cap="none" baseline="0" dirty="0">
                <a:solidFill>
                  <a:schemeClr val="dk1"/>
                </a:solidFill>
                <a:latin typeface="Calibri"/>
                <a:ea typeface="Calibri"/>
                <a:cs typeface="Calibri"/>
                <a:sym typeface="Calibri"/>
              </a:rPr>
              <a:t> generally show stronger performance, while nursing stations face gaps in meeting basic service requirements. Common deficiencies include improper segregation of waste at generation points and limited capacity to ensure safe transfer to licensed disposal facilities. These weaknesses increase occupational and environmental risks and reflect broader infrastructure and systems challenges. Addressing these gaps will require improvements in waste handling protocols, facility-level oversight, and better linkages with waste management services. </a:t>
            </a:r>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71137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i="0" u="none" strike="noStrike" baseline="0" dirty="0">
                <a:solidFill>
                  <a:srgbClr val="000000"/>
                </a:solidFill>
                <a:latin typeface="Noto Sans Light"/>
              </a:rPr>
              <a:t>Segregation: </a:t>
            </a:r>
            <a:r>
              <a:rPr lang="en-US" sz="1200" b="0" i="0" u="none" strike="noStrike" baseline="0" dirty="0">
                <a:solidFill>
                  <a:srgbClr val="000000"/>
                </a:solidFill>
                <a:latin typeface="Noto Sans Light"/>
              </a:rPr>
              <a:t>While the majority of facilities report having appropriate bins at all waste generation points, approximately one in three still lack full compliance with segregation protocols. This poses avoidable risks to patients, staff, and waste handlers. </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50127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i="0" u="none" strike="noStrike" baseline="0" dirty="0">
                <a:solidFill>
                  <a:srgbClr val="000000"/>
                </a:solidFill>
                <a:latin typeface="Noto Sans Light"/>
              </a:rPr>
              <a:t>Waste storage practices </a:t>
            </a:r>
            <a:r>
              <a:rPr lang="en-US" sz="1200" b="0" i="0" u="none" strike="noStrike" baseline="0" dirty="0">
                <a:solidFill>
                  <a:srgbClr val="000000"/>
                </a:solidFill>
                <a:latin typeface="Noto Sans Light"/>
              </a:rPr>
              <a:t>are even more limited. Fewer than 30 of 199 facilities have secure, dedicated storage areas that meet basic requirements such as fencing, separation of waste types, and adequate capacity. Nearly half of all facilities have no designated waste storage space at all. These gaps represent a serious failure in managing infectious and hazardous waste, with implications for both occupational safety and environmental health. </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66701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37</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40386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cap="none" baseline="0" dirty="0">
                <a:solidFill>
                  <a:schemeClr val="dk1"/>
                </a:solidFill>
                <a:latin typeface="Calibri"/>
                <a:ea typeface="Calibri"/>
                <a:cs typeface="Calibri"/>
                <a:sym typeface="Calibri"/>
              </a:rPr>
              <a:t>Insights From WASH FIT Survey Comments: </a:t>
            </a:r>
            <a:r>
              <a:rPr lang="en-US" sz="1200" b="0" i="0" u="none" strike="noStrike" cap="none" baseline="0" dirty="0">
                <a:solidFill>
                  <a:schemeClr val="dk1"/>
                </a:solidFill>
                <a:latin typeface="Calibri"/>
                <a:ea typeface="Calibri"/>
                <a:cs typeface="Calibri"/>
                <a:sym typeface="Calibri"/>
              </a:rPr>
              <a:t>Gaps in training and oversight. In many facilities, waste management tasks were handled by nurses without formal training, and few had written procedures or active waste management plans. Audits were infrequent and not always followed by corrective action. Enumerators frequently recommended fenced storage, functioning incinerators, and clear guidance, particularly for facilities without access to municipal services. </a:t>
            </a:r>
          </a:p>
          <a:p>
            <a:endParaRPr lang="en-US" sz="1200" b="0" i="0" u="none" strike="noStrike" cap="none" baseline="0" dirty="0">
              <a:solidFill>
                <a:schemeClr val="dk1"/>
              </a:solidFill>
              <a:latin typeface="Calibri"/>
              <a:ea typeface="Calibri"/>
              <a:cs typeface="Calibri"/>
              <a:sym typeface="Calibri"/>
            </a:endParaRP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70164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2403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lang="en-US" dirty="0">
              <a:solidFill>
                <a:srgbClr val="1A2E35"/>
              </a:solidFill>
            </a:endParaRPr>
          </a:p>
        </p:txBody>
      </p:sp>
      <p:sp>
        <p:nvSpPr>
          <p:cNvPr id="341" name="Google Shape;34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9683B-0DC3-C03F-67CC-F923EA0D4A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8FE97F-4DB6-F411-D421-FEB2CEB163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357FF6-5D7E-A37F-2055-E390326F13F2}"/>
              </a:ext>
            </a:extLst>
          </p:cNvPr>
          <p:cNvSpPr>
            <a:spLocks noGrp="1"/>
          </p:cNvSpPr>
          <p:nvPr>
            <p:ph type="body" idx="1"/>
          </p:nvPr>
        </p:nvSpPr>
        <p:spPr/>
        <p:txBody>
          <a:bodyPr/>
          <a:lstStyle/>
          <a:p>
            <a:pPr marL="0" marR="0" lvl="0" indent="0" algn="l" defTabSz="870709"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highlight>
                  <a:srgbClr val="FFFF00"/>
                </a:highlight>
                <a:latin typeface="+mn-lt"/>
                <a:ea typeface="+mn-ea"/>
                <a:cs typeface="+mn-cs"/>
              </a:rPr>
              <a:t>Today I’m giving a quick preview of a new WHO/UNICEF course launching next week on advanced health care waste management. The course is designed to help health facilities and partners manage health care waste safely and sustainably across the full pathway, from classification and segregation through treatment and final disposal. It is intended for health facility staff and managers, health care waste workers, health planners, environmental health professionals, policymakers and technical partners involved in strengthening safe and sustainable waste systems. It is particularly relevant for WASH FIT because waste management is one of the practical areas where facility teams can identify risks and make measurable improvements.</a:t>
            </a:r>
            <a:endParaRPr lang="en-US" sz="1200" b="1" dirty="0">
              <a:solidFill>
                <a:prstClr val="black"/>
              </a:solidFill>
              <a:highlight>
                <a:srgbClr val="FFFF00"/>
              </a:highlight>
            </a:endParaRPr>
          </a:p>
        </p:txBody>
      </p:sp>
      <p:sp>
        <p:nvSpPr>
          <p:cNvPr id="4" name="Slide Number Placeholder 3">
            <a:extLst>
              <a:ext uri="{FF2B5EF4-FFF2-40B4-BE49-F238E27FC236}">
                <a16:creationId xmlns:a16="http://schemas.microsoft.com/office/drawing/2014/main" id="{B3C7D6DB-CEC1-0367-7E04-FDEB190BDB1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945D6-8505-420C-8D79-E53717F0BA7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16681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WASH in health care facilities is included in many global health strategies and standards and recognized as a fundamental element to achieving health goals. Specifically:</a:t>
            </a:r>
          </a:p>
          <a:p>
            <a:pPr algn="l"/>
            <a:r>
              <a:rPr lang="en-US" dirty="0"/>
              <a:t>For quality health services-WASH in health care facilities saves costs in the health systems through reduced health care associated infections and reduced need for medication, greater staff morale and improved performance and greater uptake of health care services and satisfaction of care. WASH in HCF standards, monitoring and resources ought to be included in any national efforts on quality health services.  Learn more at: https://www.who.int/publications/i/item/9789240011632</a:t>
            </a:r>
          </a:p>
          <a:p>
            <a:pPr algn="l"/>
            <a:r>
              <a:rPr lang="en-US" dirty="0"/>
              <a:t>WASH in HCF is essential for IPC practices and IPC actors have a role in advocating for, monitoring and collaborating with WASH actors on using joint tools and approaches.  Learn more about minimum IPC requirements here: https://www.who.int/publications/i/item/9789241516945</a:t>
            </a:r>
          </a:p>
          <a:p>
            <a:pPr algn="l"/>
            <a:r>
              <a:rPr lang="en-US" dirty="0"/>
              <a:t>The standards for improving quality of maternal and newborn care identify WASH as one of 8 critical areas for improving the provision and experience of care around time of childbirth. Improving water services, toilets, showers and hand hygiene within maternity settings can significantly improve health outcomes for mother and child. The Network for Improving Quality of Care for Mothers, Newborns and Children (Quality of Care Network) works to implement these standards in 11 focus countries on dedicated quality improvement (QI) efforts and is an important platform for sharing lessons learned globally. Learn more: https://www.who.int/teams/maternal-newborn-child-adolescent-health-and-ageing/quality-of-care</a:t>
            </a:r>
          </a:p>
          <a:p>
            <a:pPr algn="l"/>
            <a:r>
              <a:rPr lang="en-US" dirty="0"/>
              <a:t>Antimicrobial resistance is a growing threat and WASH in health care facilities is needed to prevent AMR infections,  prevent spread of AMR in the environment (e.g. through safely managed sanitation/wastewater) and ensure safe and effective treatment of those that have antibiotic resistant infections. Including WASH in HCF plans, budgets and monitoring with national Antimicrobial Resistance plans is one important means by which to increase political buy-in and multisectoral action. Read more </a:t>
            </a:r>
            <a:r>
              <a:rPr lang="en-US" dirty="0" err="1"/>
              <a:t>here:https</a:t>
            </a:r>
            <a:r>
              <a:rPr lang="en-US" dirty="0"/>
              <a:t>://www.who.int/activities/supporting-countries-with-national-action-plan-implementation</a:t>
            </a:r>
          </a:p>
        </p:txBody>
      </p:sp>
      <p:sp>
        <p:nvSpPr>
          <p:cNvPr id="4" name="Slide Number Placeholder 3"/>
          <p:cNvSpPr>
            <a:spLocks noGrp="1"/>
          </p:cNvSpPr>
          <p:nvPr>
            <p:ph type="sldNum" sz="quarter" idx="5"/>
          </p:nvPr>
        </p:nvSpPr>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fld id="{F8024919-068E-49F4-A398-979F7784A2F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1"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6982700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943CF-B504-F914-8180-BA8E0351B4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FFA08-3167-FE7F-880D-E767205975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CC0541-5F25-C095-559A-C3FDD179E866}"/>
              </a:ext>
            </a:extLst>
          </p:cNvPr>
          <p:cNvSpPr>
            <a:spLocks noGrp="1"/>
          </p:cNvSpPr>
          <p:nvPr>
            <p:ph type="body" idx="1"/>
          </p:nvPr>
        </p:nvSpPr>
        <p:spPr/>
        <p:txBody>
          <a:bodyPr/>
          <a:lstStyle/>
          <a:p>
            <a:pPr defTabSz="870709"/>
            <a:r>
              <a:rPr lang="en-US" sz="1200" b="0" dirty="0">
                <a:solidFill>
                  <a:prstClr val="black"/>
                </a:solidFill>
              </a:rPr>
              <a:t>Health facilities generate waste every day. If that waste is safely segregated, handled, treated and disposed of, it protects people. If it is poorly managed, it can expose patients, staff, waste handlers and surrounding communities to infection risks, toxic chemicals and pollution. The course frames health care waste management as part of quality care, infection prevention and control, environmental protection, and resilient health systems.</a:t>
            </a:r>
            <a:endParaRPr lang="en-US" sz="1200" b="0" dirty="0">
              <a:solidFill>
                <a:prstClr val="black"/>
              </a:solidFill>
              <a:highlight>
                <a:srgbClr val="FFFF00"/>
              </a:highlight>
            </a:endParaRPr>
          </a:p>
        </p:txBody>
      </p:sp>
      <p:sp>
        <p:nvSpPr>
          <p:cNvPr id="4" name="Slide Number Placeholder 3">
            <a:extLst>
              <a:ext uri="{FF2B5EF4-FFF2-40B4-BE49-F238E27FC236}">
                <a16:creationId xmlns:a16="http://schemas.microsoft.com/office/drawing/2014/main" id="{124513B9-ADEF-CEF5-E4E1-8707CADAA3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945D6-8505-420C-8D79-E53717F0BA7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232425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0709"/>
            <a:r>
              <a:rPr lang="en-US" sz="1200" b="0" dirty="0">
                <a:solidFill>
                  <a:prstClr val="black"/>
                </a:solidFill>
              </a:rPr>
              <a:t>The course is structured around six modules. It begins with the overall system: what waste is generated, how it should be classified, and how the end-to-end pathway should work. It then moves into treatment options for infectious and sharps waste, including non-burn technologies and high-temperature incineration with proper controls. Module 3 focuses on planning and procurement. Module 4 introduces calculation of waste generation and treatment capacity. The final two modules are deep dives into mercury and pharmaceutical waste, which require additional safeguards.” </a:t>
            </a:r>
            <a:endParaRPr lang="en-US" sz="1200" b="0" dirty="0">
              <a:solidFill>
                <a:srgbClr val="FF0000"/>
              </a:solidFill>
              <a:highlight>
                <a:srgbClr val="FFFF00"/>
              </a:highligh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945D6-8505-420C-8D79-E53717F0BA7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26270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5AD37-0958-1ADD-C134-E7562A301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0B2CE3-8E19-B99F-76B6-076EE872DA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DA6DAC-955C-648E-C33B-D57132E849FC}"/>
              </a:ext>
            </a:extLst>
          </p:cNvPr>
          <p:cNvSpPr>
            <a:spLocks noGrp="1"/>
          </p:cNvSpPr>
          <p:nvPr>
            <p:ph type="body" idx="1"/>
          </p:nvPr>
        </p:nvSpPr>
        <p:spPr/>
        <p:txBody>
          <a:bodyPr/>
          <a:lstStyle/>
          <a:p>
            <a:pPr defTabSz="870709"/>
            <a:r>
              <a:rPr lang="en-US" sz="1200" b="0" dirty="0">
                <a:solidFill>
                  <a:prstClr val="black"/>
                </a:solidFill>
              </a:rPr>
              <a:t>One of the strengths of the course is that it moves beyond general awareness and into practical decision-making. Module 4, for example, helps facilities estimate infectious and sharps waste generation and align treatment capacity with actual facility needs. This is useful for routine planning, but also for outbreaks, emergencies or service expansion, when waste volumes may increase. This is exactly the kind of practical planning tool that can support WASH FIT improvement cycles.” </a:t>
            </a:r>
            <a:endParaRPr lang="en-US" sz="1200" b="0" dirty="0">
              <a:solidFill>
                <a:srgbClr val="FF0000"/>
              </a:solidFill>
              <a:highlight>
                <a:srgbClr val="FFFF00"/>
              </a:highlight>
            </a:endParaRPr>
          </a:p>
        </p:txBody>
      </p:sp>
      <p:sp>
        <p:nvSpPr>
          <p:cNvPr id="4" name="Slide Number Placeholder 3">
            <a:extLst>
              <a:ext uri="{FF2B5EF4-FFF2-40B4-BE49-F238E27FC236}">
                <a16:creationId xmlns:a16="http://schemas.microsoft.com/office/drawing/2014/main" id="{AC28C865-B48D-15EE-E2F8-8358990381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945D6-8505-420C-8D79-E53717F0BA7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91156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ECA3-F3D7-483A-C577-01B48A20C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09E10-4B7A-48D3-7C1F-FAD5341CD4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9923CC-793F-9109-8427-3819E6B25F56}"/>
              </a:ext>
            </a:extLst>
          </p:cNvPr>
          <p:cNvSpPr>
            <a:spLocks noGrp="1"/>
          </p:cNvSpPr>
          <p:nvPr>
            <p:ph type="body" idx="1"/>
          </p:nvPr>
        </p:nvSpPr>
        <p:spPr/>
        <p:txBody>
          <a:bodyPr/>
          <a:lstStyle/>
          <a:p>
            <a:pPr defTabSz="870709"/>
            <a:r>
              <a:rPr lang="en-US" sz="1200" kern="1200" dirty="0">
                <a:solidFill>
                  <a:schemeClr val="tx1"/>
                </a:solidFill>
                <a:effectLst/>
                <a:highlight>
                  <a:srgbClr val="FFFF00"/>
                </a:highlight>
                <a:latin typeface="+mn-lt"/>
                <a:ea typeface="+mn-ea"/>
                <a:cs typeface="+mn-cs"/>
              </a:rPr>
              <a:t>The course is designed for health facility staff and managers, waste workers, planners, environmental health professionals, policymakers and technical partners. For the mini-clinic audience, the key message is simple: this is not just a course to complete individually. It can also be used as a practical companion resource for WASH FIT teams, especially when developing improvement plans, training staff, reviewing waste flows, or preparing for specific risks such as mercury spills or pharmaceutical waste disposal. I may show a short section from the mercury spill film, because it demonstrates the practical, step-by-step style of the course.</a:t>
            </a:r>
            <a:endParaRPr lang="en-US" sz="1200" b="0" dirty="0">
              <a:solidFill>
                <a:srgbClr val="FF0000"/>
              </a:solidFill>
              <a:highlight>
                <a:srgbClr val="FFFF00"/>
              </a:highlight>
            </a:endParaRPr>
          </a:p>
        </p:txBody>
      </p:sp>
      <p:sp>
        <p:nvSpPr>
          <p:cNvPr id="4" name="Slide Number Placeholder 3">
            <a:extLst>
              <a:ext uri="{FF2B5EF4-FFF2-40B4-BE49-F238E27FC236}">
                <a16:creationId xmlns:a16="http://schemas.microsoft.com/office/drawing/2014/main" id="{B823444E-8B23-36AE-91B4-E6AFCCB76B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945D6-8505-420C-8D79-E53717F0BA7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15178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ECA3-F3D7-483A-C577-01B48A20C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09E10-4B7A-48D3-7C1F-FAD5341CD4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9923CC-793F-9109-8427-3819E6B25F56}"/>
              </a:ext>
            </a:extLst>
          </p:cNvPr>
          <p:cNvSpPr>
            <a:spLocks noGrp="1"/>
          </p:cNvSpPr>
          <p:nvPr>
            <p:ph type="body" idx="1"/>
          </p:nvPr>
        </p:nvSpPr>
        <p:spPr/>
        <p:txBody>
          <a:bodyPr/>
          <a:lstStyle/>
          <a:p>
            <a:pPr defTabSz="870709"/>
            <a:r>
              <a:rPr lang="en-US" sz="1200" b="0" i="0" u="none" strike="noStrike" kern="1200" dirty="0">
                <a:solidFill>
                  <a:schemeClr val="tx1"/>
                </a:solidFill>
                <a:effectLst/>
                <a:highlight>
                  <a:srgbClr val="FFFF00"/>
                </a:highlight>
                <a:latin typeface="+mn-lt"/>
                <a:ea typeface="+mn-ea"/>
                <a:cs typeface="+mn-cs"/>
              </a:rPr>
              <a:t>This course should be seen as part of a broader WHO Academy WASH learning portfolio. The WASH courses are designed as a stackable learning ecosystem, helping countries move from WHO guidance to practical implementation, from national policy to the point of care. For WASH FIT teams, this means the health care waste course can sit alongside the WASH FIT course itself, GEDSI in health care facilities, IPC-related courses, environmental cleaning, water safety planning, sanitation and SMOSS monitoring. The value is not only individual learning, but also using these courses as pre-work for workshops, onboarding for staff and partners, refreshers for facility teams, and support for supervision and quality-improvement cycles</a:t>
            </a:r>
            <a:endParaRPr lang="en-US" sz="1200" b="0" dirty="0">
              <a:solidFill>
                <a:srgbClr val="FF0000"/>
              </a:solidFill>
              <a:highlight>
                <a:srgbClr val="FFFF00"/>
              </a:highlight>
            </a:endParaRPr>
          </a:p>
        </p:txBody>
      </p:sp>
      <p:sp>
        <p:nvSpPr>
          <p:cNvPr id="4" name="Slide Number Placeholder 3">
            <a:extLst>
              <a:ext uri="{FF2B5EF4-FFF2-40B4-BE49-F238E27FC236}">
                <a16:creationId xmlns:a16="http://schemas.microsoft.com/office/drawing/2014/main" id="{B823444E-8B23-36AE-91B4-E6AFCCB76B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945D6-8505-420C-8D79-E53717F0BA7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0434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a:t>PaPw</a:t>
            </a:r>
            <a:endParaRPr lang="en-US" dirty="0"/>
          </a:p>
        </p:txBody>
      </p:sp>
      <p:sp>
        <p:nvSpPr>
          <p:cNvPr id="4" name="Kopfzeilenplatzhalter 3"/>
          <p:cNvSpPr>
            <a:spLocks noGrp="1"/>
          </p:cNvSpPr>
          <p:nvPr>
            <p:ph type="hdr" sz="quarter"/>
          </p:nvPr>
        </p:nvSpPr>
        <p:spPr/>
        <p:txBody>
          <a:bodyPr/>
          <a:lstStyle/>
          <a:p>
            <a:pPr marL="0" marR="0" lvl="0" indent="0" algn="l" defTabSz="914400" rtl="1"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charset="0"/>
                <a:ea typeface="+mn-ea"/>
                <a:cs typeface="Arial" charset="0"/>
              </a:rPr>
              <a:t>World Health Organization</a:t>
            </a:r>
          </a:p>
        </p:txBody>
      </p:sp>
      <p:sp>
        <p:nvSpPr>
          <p:cNvPr id="5" name="Datumsplatzhalter 4"/>
          <p:cNvSpPr>
            <a:spLocks noGrp="1"/>
          </p:cNvSpPr>
          <p:nvPr>
            <p:ph type="dt" idx="1"/>
          </p:nvPr>
        </p:nvSpPr>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fld id="{DD8E448C-4724-4862-830F-5D7B415C9E45}" type="datetime3">
              <a:rPr kumimoji="0" lang="en-GB"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1" eaLnBrk="1" fontAlgn="base" latinLnBrk="0" hangingPunct="1">
                <a:lnSpc>
                  <a:spcPct val="100000"/>
                </a:lnSpc>
                <a:spcBef>
                  <a:spcPct val="0"/>
                </a:spcBef>
                <a:spcAft>
                  <a:spcPct val="0"/>
                </a:spcAft>
                <a:buClrTx/>
                <a:buSzTx/>
                <a:buFontTx/>
                <a:buNone/>
                <a:tabLst/>
                <a:defRPr/>
              </a:pPr>
              <a:t>27 May, 2026</a:t>
            </a:fld>
            <a:endParaRPr kumimoji="0" lang="en-GB"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Foliennummernplatzhalter 5"/>
          <p:cNvSpPr>
            <a:spLocks noGrp="1"/>
          </p:cNvSpPr>
          <p:nvPr>
            <p:ph type="sldNum" sz="quarter" idx="5"/>
          </p:nvPr>
        </p:nvSpPr>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fld id="{86E9A735-4FB2-480B-B491-2401D8F964D1}" type="slidenum">
              <a:rPr kumimoji="0" lang="en-GB"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1"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657935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5563" y="738188"/>
            <a:ext cx="6551612" cy="3686175"/>
          </a:xfrm>
        </p:spPr>
      </p:sp>
      <p:sp>
        <p:nvSpPr>
          <p:cNvPr id="3" name="Notizenplatzhalter 2"/>
          <p:cNvSpPr>
            <a:spLocks noGrp="1"/>
          </p:cNvSpPr>
          <p:nvPr>
            <p:ph type="body" idx="1"/>
          </p:nvPr>
        </p:nvSpPr>
        <p:spPr/>
        <p:txBody>
          <a:bodyPr/>
          <a:lstStyle/>
          <a:p>
            <a:pPr algn="l"/>
            <a:r>
              <a:rPr lang="en-US" b="1" dirty="0"/>
              <a:t>READ SLIDE</a:t>
            </a:r>
          </a:p>
          <a:p>
            <a:pPr algn="l"/>
            <a:r>
              <a:rPr lang="en-US" b="1" dirty="0"/>
              <a:t>SAY:</a:t>
            </a:r>
          </a:p>
          <a:p>
            <a:pPr algn="l"/>
            <a:r>
              <a:rPr lang="en-US" b="1" dirty="0"/>
              <a:t>Green </a:t>
            </a:r>
          </a:p>
          <a:p>
            <a:pPr marL="171450" indent="-171450" algn="l">
              <a:buFontTx/>
              <a:buChar char="-"/>
            </a:pPr>
            <a:r>
              <a:rPr lang="en-US" dirty="0"/>
              <a:t>preferred options as these limit emissions to the environment (autoclave does not emit emissions, emissions from incineration can be cleaned by a flue gas cleaning system).</a:t>
            </a:r>
          </a:p>
          <a:p>
            <a:pPr marL="171450" indent="-171450" algn="l">
              <a:buFontTx/>
              <a:buChar char="-"/>
            </a:pPr>
            <a:r>
              <a:rPr lang="en-US" sz="1800" b="0" i="0" u="none" strike="noStrike" baseline="0" dirty="0">
                <a:solidFill>
                  <a:srgbClr val="000000"/>
                </a:solidFill>
                <a:latin typeface="Frutiger 55 Roman"/>
              </a:rPr>
              <a:t>Technologies in accordance with International Conventions </a:t>
            </a:r>
          </a:p>
          <a:p>
            <a:pPr marL="171450" indent="-171450" algn="l">
              <a:buFontTx/>
              <a:buChar char="-"/>
            </a:pPr>
            <a:endParaRPr lang="en-US" dirty="0"/>
          </a:p>
          <a:p>
            <a:pPr algn="l"/>
            <a:r>
              <a:rPr lang="en-US" b="1" dirty="0"/>
              <a:t>Yellow </a:t>
            </a:r>
          </a:p>
          <a:p>
            <a:pPr marL="171450" indent="-171450" algn="l">
              <a:buFontTx/>
              <a:buChar char="-"/>
            </a:pPr>
            <a:r>
              <a:rPr lang="en-US" dirty="0"/>
              <a:t>interim solutions.</a:t>
            </a:r>
          </a:p>
          <a:p>
            <a:pPr marL="171450" indent="-171450" algn="l">
              <a:buFontTx/>
              <a:buChar char="-"/>
            </a:pPr>
            <a:r>
              <a:rPr lang="en-US" sz="1800" b="0" i="0" u="none" strike="noStrike" baseline="0" dirty="0">
                <a:solidFill>
                  <a:srgbClr val="000000"/>
                </a:solidFill>
                <a:latin typeface="Frutiger 55 Roman"/>
              </a:rPr>
              <a:t>Technologies used to incrementally improve practices and move towards meeting international standards </a:t>
            </a:r>
          </a:p>
          <a:p>
            <a:pPr marL="171450" indent="-171450" algn="l">
              <a:buFontTx/>
              <a:buChar char="-"/>
            </a:pPr>
            <a:endParaRPr lang="en-US" dirty="0"/>
          </a:p>
          <a:p>
            <a:pPr algn="l"/>
            <a:r>
              <a:rPr lang="en-US" b="1" dirty="0"/>
              <a:t>Red </a:t>
            </a:r>
          </a:p>
          <a:p>
            <a:pPr marL="171450" indent="-171450" algn="l">
              <a:buFontTx/>
              <a:buChar char="-"/>
            </a:pPr>
            <a:r>
              <a:rPr lang="en-US" dirty="0"/>
              <a:t>considered as the </a:t>
            </a:r>
            <a:r>
              <a:rPr lang="en-US" b="1" dirty="0"/>
              <a:t>last resort options </a:t>
            </a:r>
          </a:p>
          <a:p>
            <a:pPr marL="171450" indent="-171450" algn="l">
              <a:buFontTx/>
              <a:buChar char="-"/>
            </a:pPr>
            <a:r>
              <a:rPr lang="en-US" dirty="0"/>
              <a:t>not recommended but sometimes the only feasible option for emergency or as an interim solution. </a:t>
            </a:r>
          </a:p>
          <a:p>
            <a:pPr marL="171450" indent="-171450" algn="l">
              <a:buFontTx/>
              <a:buChar char="-"/>
            </a:pPr>
            <a:r>
              <a:rPr lang="en-US" dirty="0"/>
              <a:t>should be minimized and eliminated as soon as possible and wherever feasible.</a:t>
            </a:r>
          </a:p>
        </p:txBody>
      </p:sp>
      <p:sp>
        <p:nvSpPr>
          <p:cNvPr id="4" name="Kopfzeilenplatzhalter 3"/>
          <p:cNvSpPr>
            <a:spLocks noGrp="1"/>
          </p:cNvSpPr>
          <p:nvPr>
            <p:ph type="hdr" sz="quarter"/>
          </p:nvPr>
        </p:nvSpPr>
        <p:spPr/>
        <p:txBody>
          <a:bodyPr/>
          <a:lstStyle/>
          <a:p>
            <a:pPr marL="0" marR="0" lvl="0" indent="0" algn="l" defTabSz="914400" rtl="1"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charset="0"/>
                <a:ea typeface="+mn-ea"/>
                <a:cs typeface="Arial" charset="0"/>
              </a:rPr>
              <a:t>World Health Organization</a:t>
            </a:r>
          </a:p>
        </p:txBody>
      </p:sp>
      <p:sp>
        <p:nvSpPr>
          <p:cNvPr id="5" name="Datumsplatzhalter 4"/>
          <p:cNvSpPr>
            <a:spLocks noGrp="1"/>
          </p:cNvSpPr>
          <p:nvPr>
            <p:ph type="dt" idx="1"/>
          </p:nvPr>
        </p:nvSpPr>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fld id="{C127BA38-178D-4AF7-B89D-37B34DD3D943}" type="datetime3">
              <a:rPr kumimoji="0" lang="en-GB"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1" eaLnBrk="1" fontAlgn="base" latinLnBrk="0" hangingPunct="1">
                <a:lnSpc>
                  <a:spcPct val="100000"/>
                </a:lnSpc>
                <a:spcBef>
                  <a:spcPct val="0"/>
                </a:spcBef>
                <a:spcAft>
                  <a:spcPct val="0"/>
                </a:spcAft>
                <a:buClrTx/>
                <a:buSzTx/>
                <a:buFontTx/>
                <a:buNone/>
                <a:tabLst/>
                <a:defRPr/>
              </a:pPr>
              <a:t>27 May, 2026</a:t>
            </a:fld>
            <a:endParaRPr kumimoji="0" lang="en-GB"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Foliennummernplatzhalter 5"/>
          <p:cNvSpPr>
            <a:spLocks noGrp="1"/>
          </p:cNvSpPr>
          <p:nvPr>
            <p:ph type="sldNum" sz="quarter" idx="5"/>
          </p:nvPr>
        </p:nvSpPr>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fld id="{56EBA302-80AB-4EFD-A21F-6592AEBC50DA}" type="slidenum">
              <a:rPr kumimoji="0" lang="en-GB"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1" eaLnBrk="1" fontAlgn="base" latinLnBrk="0" hangingPunct="1">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93355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1" eaLnBrk="1" fontAlgn="base" latinLnBrk="0" hangingPunct="1">
              <a:lnSpc>
                <a:spcPct val="100000"/>
              </a:lnSpc>
              <a:spcBef>
                <a:spcPct val="0"/>
              </a:spcBef>
              <a:spcAft>
                <a:spcPct val="0"/>
              </a:spcAft>
              <a:buClrTx/>
              <a:buSzTx/>
              <a:buFontTx/>
              <a:buNone/>
              <a:tabLst/>
              <a:defRPr/>
            </a:pPr>
            <a:fld id="{F8024919-068E-49F4-A398-979F7784A2F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1"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043740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907DFC79-30DA-484F-85C8-36E3971802A1}" type="slidenum">
              <a:rPr kumimoji="0" lang="en-US"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758652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24919-068E-49F4-A398-979F7784A2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350691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lang="en-US" dirty="0"/>
          </a:p>
        </p:txBody>
      </p:sp>
      <p:sp>
        <p:nvSpPr>
          <p:cNvPr id="96" name="Google Shape;9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ccf25a9dbe_0_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endParaRPr lang="en-US" dirty="0">
              <a:solidFill>
                <a:srgbClr val="1A2E35"/>
              </a:solidFill>
            </a:endParaRPr>
          </a:p>
        </p:txBody>
      </p:sp>
      <p:sp>
        <p:nvSpPr>
          <p:cNvPr id="109" name="Google Shape;109;g3ccf25a9dbe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1.sv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1.sv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7.png"/><Relationship Id="rId7" Type="http://schemas.openxmlformats.org/officeDocument/2006/relationships/image" Target="../media/image25.pn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8.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8.sv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AA56F-A6FE-84D3-1964-3E47641990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9802AA-014D-ADF5-BD94-F32C8BCFFD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33CFDD-6F8C-95C8-494C-EE8C91E8254A}"/>
              </a:ext>
            </a:extLst>
          </p:cNvPr>
          <p:cNvSpPr>
            <a:spLocks noGrp="1"/>
          </p:cNvSpPr>
          <p:nvPr>
            <p:ph type="dt" sz="half" idx="10"/>
          </p:nvPr>
        </p:nvSpPr>
        <p:spPr/>
        <p:txBody>
          <a:bodyPr/>
          <a:lstStyle/>
          <a:p>
            <a:fld id="{5A447BAF-8948-40EA-A643-FC41E9E42BE7}" type="datetimeFigureOut">
              <a:rPr lang="en-US" smtClean="0"/>
              <a:t>5/27/2026</a:t>
            </a:fld>
            <a:endParaRPr lang="en-US"/>
          </a:p>
        </p:txBody>
      </p:sp>
      <p:sp>
        <p:nvSpPr>
          <p:cNvPr id="5" name="Footer Placeholder 4">
            <a:extLst>
              <a:ext uri="{FF2B5EF4-FFF2-40B4-BE49-F238E27FC236}">
                <a16:creationId xmlns:a16="http://schemas.microsoft.com/office/drawing/2014/main" id="{97675AA2-F7E7-3F98-5E83-9812B28D77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66D861-01DA-1315-70F7-C544B29D364A}"/>
              </a:ext>
            </a:extLst>
          </p:cNvPr>
          <p:cNvSpPr>
            <a:spLocks noGrp="1"/>
          </p:cNvSpPr>
          <p:nvPr>
            <p:ph type="sldNum" sz="quarter" idx="12"/>
          </p:nvPr>
        </p:nvSpPr>
        <p:spPr/>
        <p:txBody>
          <a:bodyPr/>
          <a:lstStyle/>
          <a:p>
            <a:fld id="{EF478584-CB76-482B-9010-BE6411F468EE}" type="slidenum">
              <a:rPr lang="en-US" smtClean="0"/>
              <a:t>‹#›</a:t>
            </a:fld>
            <a:endParaRPr lang="en-US"/>
          </a:p>
        </p:txBody>
      </p:sp>
    </p:spTree>
    <p:extLst>
      <p:ext uri="{BB962C8B-B14F-4D97-AF65-F5344CB8AC3E}">
        <p14:creationId xmlns:p14="http://schemas.microsoft.com/office/powerpoint/2010/main" val="229093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62AA0-6856-288A-3953-293B4E7D95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68C75B-A868-273C-250B-17E2633FE5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EC7C0C-3D65-9560-816E-4EE3D3E3D53C}"/>
              </a:ext>
            </a:extLst>
          </p:cNvPr>
          <p:cNvSpPr>
            <a:spLocks noGrp="1"/>
          </p:cNvSpPr>
          <p:nvPr>
            <p:ph type="dt" sz="half" idx="10"/>
          </p:nvPr>
        </p:nvSpPr>
        <p:spPr/>
        <p:txBody>
          <a:bodyPr/>
          <a:lstStyle/>
          <a:p>
            <a:fld id="{5A447BAF-8948-40EA-A643-FC41E9E42BE7}" type="datetimeFigureOut">
              <a:rPr lang="en-US" smtClean="0"/>
              <a:t>5/27/2026</a:t>
            </a:fld>
            <a:endParaRPr lang="en-US"/>
          </a:p>
        </p:txBody>
      </p:sp>
      <p:sp>
        <p:nvSpPr>
          <p:cNvPr id="5" name="Footer Placeholder 4">
            <a:extLst>
              <a:ext uri="{FF2B5EF4-FFF2-40B4-BE49-F238E27FC236}">
                <a16:creationId xmlns:a16="http://schemas.microsoft.com/office/drawing/2014/main" id="{86602548-4EDD-314F-65C2-581D01EEC9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302718-E96A-0092-7035-4BCC0C4CB82B}"/>
              </a:ext>
            </a:extLst>
          </p:cNvPr>
          <p:cNvSpPr>
            <a:spLocks noGrp="1"/>
          </p:cNvSpPr>
          <p:nvPr>
            <p:ph type="sldNum" sz="quarter" idx="12"/>
          </p:nvPr>
        </p:nvSpPr>
        <p:spPr/>
        <p:txBody>
          <a:bodyPr/>
          <a:lstStyle/>
          <a:p>
            <a:fld id="{EF478584-CB76-482B-9010-BE6411F468EE}" type="slidenum">
              <a:rPr lang="en-US" smtClean="0"/>
              <a:t>‹#›</a:t>
            </a:fld>
            <a:endParaRPr lang="en-US"/>
          </a:p>
        </p:txBody>
      </p:sp>
    </p:spTree>
    <p:extLst>
      <p:ext uri="{BB962C8B-B14F-4D97-AF65-F5344CB8AC3E}">
        <p14:creationId xmlns:p14="http://schemas.microsoft.com/office/powerpoint/2010/main" val="1065038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B81D66-9466-F4EA-F268-742CD3D5BC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8C7501-D939-7593-746A-E3BB8BB3B2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5398A5-2B12-25B7-94C2-CAFB18A21CA4}"/>
              </a:ext>
            </a:extLst>
          </p:cNvPr>
          <p:cNvSpPr>
            <a:spLocks noGrp="1"/>
          </p:cNvSpPr>
          <p:nvPr>
            <p:ph type="dt" sz="half" idx="10"/>
          </p:nvPr>
        </p:nvSpPr>
        <p:spPr/>
        <p:txBody>
          <a:bodyPr/>
          <a:lstStyle/>
          <a:p>
            <a:fld id="{5A447BAF-8948-40EA-A643-FC41E9E42BE7}" type="datetimeFigureOut">
              <a:rPr lang="en-US" smtClean="0"/>
              <a:t>5/27/2026</a:t>
            </a:fld>
            <a:endParaRPr lang="en-US"/>
          </a:p>
        </p:txBody>
      </p:sp>
      <p:sp>
        <p:nvSpPr>
          <p:cNvPr id="5" name="Footer Placeholder 4">
            <a:extLst>
              <a:ext uri="{FF2B5EF4-FFF2-40B4-BE49-F238E27FC236}">
                <a16:creationId xmlns:a16="http://schemas.microsoft.com/office/drawing/2014/main" id="{00E5ECD6-98BD-1882-53DA-326BBEB420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81018A-30C9-A8AB-F727-6BECA12DB352}"/>
              </a:ext>
            </a:extLst>
          </p:cNvPr>
          <p:cNvSpPr>
            <a:spLocks noGrp="1"/>
          </p:cNvSpPr>
          <p:nvPr>
            <p:ph type="sldNum" sz="quarter" idx="12"/>
          </p:nvPr>
        </p:nvSpPr>
        <p:spPr/>
        <p:txBody>
          <a:bodyPr/>
          <a:lstStyle/>
          <a:p>
            <a:fld id="{EF478584-CB76-482B-9010-BE6411F468EE}" type="slidenum">
              <a:rPr lang="en-US" smtClean="0"/>
              <a:t>‹#›</a:t>
            </a:fld>
            <a:endParaRPr lang="en-US"/>
          </a:p>
        </p:txBody>
      </p:sp>
    </p:spTree>
    <p:extLst>
      <p:ext uri="{BB962C8B-B14F-4D97-AF65-F5344CB8AC3E}">
        <p14:creationId xmlns:p14="http://schemas.microsoft.com/office/powerpoint/2010/main" val="13098579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andard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936715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untry presentation cover">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E4A44AF3-9083-3EA9-9A2F-935E99704D44}"/>
              </a:ext>
            </a:extLst>
          </p:cNvPr>
          <p:cNvGrpSpPr/>
          <p:nvPr userDrawn="1"/>
        </p:nvGrpSpPr>
        <p:grpSpPr>
          <a:xfrm>
            <a:off x="0" y="0"/>
            <a:ext cx="12192000" cy="6858000"/>
            <a:chOff x="0" y="0"/>
            <a:chExt cx="12192000" cy="6858000"/>
          </a:xfrm>
        </p:grpSpPr>
        <p:sp>
          <p:nvSpPr>
            <p:cNvPr id="12" name="Rectangle 11">
              <a:extLst>
                <a:ext uri="{FF2B5EF4-FFF2-40B4-BE49-F238E27FC236}">
                  <a16:creationId xmlns:a16="http://schemas.microsoft.com/office/drawing/2014/main" id="{7BF0542D-C8B5-F71F-89E3-78A56F553DEA}"/>
                </a:ext>
              </a:extLst>
            </p:cNvPr>
            <p:cNvSpPr>
              <a:spLocks/>
            </p:cNvSpPr>
            <p:nvPr/>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sz="3103" b="1"/>
            </a:p>
          </p:txBody>
        </p:sp>
        <p:pic>
          <p:nvPicPr>
            <p:cNvPr id="17" name="Picture 16">
              <a:extLst>
                <a:ext uri="{FF2B5EF4-FFF2-40B4-BE49-F238E27FC236}">
                  <a16:creationId xmlns:a16="http://schemas.microsoft.com/office/drawing/2014/main" id="{CF051952-BB56-2729-BD56-407560DF301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8816" y="1824447"/>
              <a:ext cx="10994369" cy="4313449"/>
            </a:xfrm>
            <a:prstGeom prst="rect">
              <a:avLst/>
            </a:prstGeom>
          </p:spPr>
        </p:pic>
      </p:grpSp>
      <p:pic>
        <p:nvPicPr>
          <p:cNvPr id="13" name="Picture 12">
            <a:extLst>
              <a:ext uri="{FF2B5EF4-FFF2-40B4-BE49-F238E27FC236}">
                <a16:creationId xmlns:a16="http://schemas.microsoft.com/office/drawing/2014/main" id="{DE5E03EA-18A6-8825-F170-97F2CCD03B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6678" y="1724681"/>
            <a:ext cx="4558646" cy="4558645"/>
          </a:xfrm>
          <a:prstGeom prst="rect">
            <a:avLst/>
          </a:prstGeom>
        </p:spPr>
      </p:pic>
      <p:sp>
        <p:nvSpPr>
          <p:cNvPr id="7" name="Content Placeholder 6">
            <a:extLst>
              <a:ext uri="{FF2B5EF4-FFF2-40B4-BE49-F238E27FC236}">
                <a16:creationId xmlns:a16="http://schemas.microsoft.com/office/drawing/2014/main" id="{F52B872F-C68B-655D-ED41-24E527C0CBCC}"/>
              </a:ext>
            </a:extLst>
          </p:cNvPr>
          <p:cNvSpPr>
            <a:spLocks noGrp="1"/>
          </p:cNvSpPr>
          <p:nvPr>
            <p:ph sz="quarter" idx="10" hasCustomPrompt="1"/>
          </p:nvPr>
        </p:nvSpPr>
        <p:spPr>
          <a:xfrm>
            <a:off x="1055791" y="4985013"/>
            <a:ext cx="5219700" cy="404691"/>
          </a:xfrm>
          <a:prstGeom prst="rect">
            <a:avLst/>
          </a:prstGeom>
        </p:spPr>
        <p:txBody>
          <a:bodyPr/>
          <a:lstStyle>
            <a:lvl1pPr marL="0" indent="0">
              <a:buNone/>
              <a:defRPr>
                <a:solidFill>
                  <a:schemeClr val="bg2"/>
                </a:solidFill>
              </a:defRPr>
            </a:lvl1pPr>
          </a:lstStyle>
          <a:p>
            <a:pPr lvl="0"/>
            <a:r>
              <a:rPr lang="en-GB"/>
              <a:t>Click to insert place</a:t>
            </a:r>
          </a:p>
        </p:txBody>
      </p:sp>
      <p:sp>
        <p:nvSpPr>
          <p:cNvPr id="9" name="Content Placeholder 6">
            <a:extLst>
              <a:ext uri="{FF2B5EF4-FFF2-40B4-BE49-F238E27FC236}">
                <a16:creationId xmlns:a16="http://schemas.microsoft.com/office/drawing/2014/main" id="{64AE8C8A-2B26-0374-0398-77F08E369BF5}"/>
              </a:ext>
            </a:extLst>
          </p:cNvPr>
          <p:cNvSpPr>
            <a:spLocks noGrp="1"/>
          </p:cNvSpPr>
          <p:nvPr>
            <p:ph sz="quarter" idx="11" hasCustomPrompt="1"/>
          </p:nvPr>
        </p:nvSpPr>
        <p:spPr>
          <a:xfrm>
            <a:off x="1055791" y="5389704"/>
            <a:ext cx="5219700" cy="404691"/>
          </a:xfrm>
          <a:prstGeom prst="rect">
            <a:avLst/>
          </a:prstGeom>
        </p:spPr>
        <p:txBody>
          <a:bodyPr/>
          <a:lstStyle>
            <a:lvl1pPr marL="0" indent="0">
              <a:buNone/>
              <a:defRPr>
                <a:solidFill>
                  <a:schemeClr val="bg2"/>
                </a:solidFill>
              </a:defRPr>
            </a:lvl1pPr>
          </a:lstStyle>
          <a:p>
            <a:pPr lvl="0"/>
            <a:r>
              <a:rPr lang="en-GB"/>
              <a:t>Click to insert data</a:t>
            </a:r>
          </a:p>
        </p:txBody>
      </p:sp>
      <p:sp>
        <p:nvSpPr>
          <p:cNvPr id="8" name="Title 1">
            <a:extLst>
              <a:ext uri="{FF2B5EF4-FFF2-40B4-BE49-F238E27FC236}">
                <a16:creationId xmlns:a16="http://schemas.microsoft.com/office/drawing/2014/main" id="{11FC23F5-F6D4-1EB9-00D2-CF03A405CD31}"/>
              </a:ext>
            </a:extLst>
          </p:cNvPr>
          <p:cNvSpPr>
            <a:spLocks noGrp="1"/>
          </p:cNvSpPr>
          <p:nvPr>
            <p:ph type="ctrTitle"/>
          </p:nvPr>
        </p:nvSpPr>
        <p:spPr>
          <a:xfrm>
            <a:off x="1145774" y="2192106"/>
            <a:ext cx="5202354" cy="1168892"/>
          </a:xfrm>
          <a:prstGeom prst="rect">
            <a:avLst/>
          </a:prstGeom>
        </p:spPr>
        <p:txBody>
          <a:bodyPr anchor="t">
            <a:normAutofit/>
          </a:bodyPr>
          <a:lstStyle>
            <a:lvl1pPr algn="l">
              <a:defRPr sz="2943" b="1">
                <a:solidFill>
                  <a:schemeClr val="bg1"/>
                </a:solidFill>
              </a:defRPr>
            </a:lvl1pPr>
          </a:lstStyle>
          <a:p>
            <a:endParaRPr lang="en-US"/>
          </a:p>
        </p:txBody>
      </p:sp>
      <p:sp>
        <p:nvSpPr>
          <p:cNvPr id="16" name="Content Placeholder 6">
            <a:extLst>
              <a:ext uri="{FF2B5EF4-FFF2-40B4-BE49-F238E27FC236}">
                <a16:creationId xmlns:a16="http://schemas.microsoft.com/office/drawing/2014/main" id="{E19EFADA-17A9-B6D7-166C-96B6032AD7AD}"/>
              </a:ext>
            </a:extLst>
          </p:cNvPr>
          <p:cNvSpPr>
            <a:spLocks noGrp="1"/>
          </p:cNvSpPr>
          <p:nvPr>
            <p:ph sz="quarter" idx="13" hasCustomPrompt="1"/>
          </p:nvPr>
        </p:nvSpPr>
        <p:spPr>
          <a:xfrm>
            <a:off x="1055791" y="4532716"/>
            <a:ext cx="5219700" cy="404691"/>
          </a:xfrm>
          <a:prstGeom prst="rect">
            <a:avLst/>
          </a:prstGeom>
        </p:spPr>
        <p:txBody>
          <a:bodyPr/>
          <a:lstStyle>
            <a:lvl1pPr marL="0" indent="0">
              <a:buNone/>
              <a:defRPr>
                <a:solidFill>
                  <a:schemeClr val="bg2"/>
                </a:solidFill>
              </a:defRPr>
            </a:lvl1pPr>
          </a:lstStyle>
          <a:p>
            <a:pPr lvl="0"/>
            <a:r>
              <a:rPr lang="en-GB"/>
              <a:t>Click to insert main title</a:t>
            </a:r>
          </a:p>
        </p:txBody>
      </p:sp>
    </p:spTree>
    <p:extLst>
      <p:ext uri="{BB962C8B-B14F-4D97-AF65-F5344CB8AC3E}">
        <p14:creationId xmlns:p14="http://schemas.microsoft.com/office/powerpoint/2010/main" val="3795640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content (country chapter)">
    <p:spTree>
      <p:nvGrpSpPr>
        <p:cNvPr id="1" name=""/>
        <p:cNvGrpSpPr/>
        <p:nvPr/>
      </p:nvGrpSpPr>
      <p:grpSpPr>
        <a:xfrm>
          <a:off x="0" y="0"/>
          <a:ext cx="0" cy="0"/>
          <a:chOff x="0" y="0"/>
          <a:chExt cx="0" cy="0"/>
        </a:xfrm>
      </p:grpSpPr>
      <p:sp>
        <p:nvSpPr>
          <p:cNvPr id="4" name="Title Placeholder 27">
            <a:extLst>
              <a:ext uri="{FF2B5EF4-FFF2-40B4-BE49-F238E27FC236}">
                <a16:creationId xmlns:a16="http://schemas.microsoft.com/office/drawing/2014/main" id="{B8BE6852-6DC4-6E3B-A3FE-7199B53F923F}"/>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9" name="Picture 8">
            <a:extLst>
              <a:ext uri="{FF2B5EF4-FFF2-40B4-BE49-F238E27FC236}">
                <a16:creationId xmlns:a16="http://schemas.microsoft.com/office/drawing/2014/main" id="{1403C82A-2412-CAE4-05EA-9A85B523E8BD}"/>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4001213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Title Placeholder 27">
            <a:extLst>
              <a:ext uri="{FF2B5EF4-FFF2-40B4-BE49-F238E27FC236}">
                <a16:creationId xmlns:a16="http://schemas.microsoft.com/office/drawing/2014/main" id="{2D63445A-CC26-5003-ADB4-E4DD8130CF87}"/>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4" name="Content Placeholder 2">
            <a:extLst>
              <a:ext uri="{FF2B5EF4-FFF2-40B4-BE49-F238E27FC236}">
                <a16:creationId xmlns:a16="http://schemas.microsoft.com/office/drawing/2014/main" id="{2BFF3E94-3F6A-E489-2D98-9599BBAC988C}"/>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0E516B47-F3D6-481B-D9D6-5E0960FE84A5}"/>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567034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 Content wide">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F7428E6-CE4A-420E-CC78-8C3028E428FF}"/>
              </a:ext>
            </a:extLst>
          </p:cNvPr>
          <p:cNvSpPr/>
          <p:nvPr userDrawn="1"/>
        </p:nvSpPr>
        <p:spPr>
          <a:xfrm>
            <a:off x="1067985" y="1825625"/>
            <a:ext cx="10056033"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3" name="Content Placeholder 2">
            <a:extLst>
              <a:ext uri="{FF2B5EF4-FFF2-40B4-BE49-F238E27FC236}">
                <a16:creationId xmlns:a16="http://schemas.microsoft.com/office/drawing/2014/main" id="{321FE5D1-CC20-DABB-0A17-FAF3DE00A77A}"/>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27">
            <a:extLst>
              <a:ext uri="{FF2B5EF4-FFF2-40B4-BE49-F238E27FC236}">
                <a16:creationId xmlns:a16="http://schemas.microsoft.com/office/drawing/2014/main" id="{40D94F27-4F8F-437D-A053-BE3C96C4D45A}"/>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12" name="Picture 11">
            <a:extLst>
              <a:ext uri="{FF2B5EF4-FFF2-40B4-BE49-F238E27FC236}">
                <a16:creationId xmlns:a16="http://schemas.microsoft.com/office/drawing/2014/main" id="{AC7291BE-F28C-CDAE-0A53-05055C338F02}"/>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21350291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2 contents">
    <p:spTree>
      <p:nvGrpSpPr>
        <p:cNvPr id="1" name=""/>
        <p:cNvGrpSpPr/>
        <p:nvPr/>
      </p:nvGrpSpPr>
      <p:grpSpPr>
        <a:xfrm>
          <a:off x="0" y="0"/>
          <a:ext cx="0" cy="0"/>
          <a:chOff x="0" y="0"/>
          <a:chExt cx="0" cy="0"/>
        </a:xfrm>
      </p:grpSpPr>
      <p:sp>
        <p:nvSpPr>
          <p:cNvPr id="16" name="Rectangle: Rounded Corners 13">
            <a:extLst>
              <a:ext uri="{FF2B5EF4-FFF2-40B4-BE49-F238E27FC236}">
                <a16:creationId xmlns:a16="http://schemas.microsoft.com/office/drawing/2014/main" id="{E3968376-2D3B-19C6-C5C3-AABBC3305A32}"/>
              </a:ext>
            </a:extLst>
          </p:cNvPr>
          <p:cNvSpPr/>
          <p:nvPr userDrawn="1"/>
        </p:nvSpPr>
        <p:spPr>
          <a:xfrm>
            <a:off x="1067984" y="1825625"/>
            <a:ext cx="4888929"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23" name="Rectangle: Rounded Corners 13">
            <a:extLst>
              <a:ext uri="{FF2B5EF4-FFF2-40B4-BE49-F238E27FC236}">
                <a16:creationId xmlns:a16="http://schemas.microsoft.com/office/drawing/2014/main" id="{C62688EA-4A2F-F203-6BD0-6F865249662E}"/>
              </a:ext>
            </a:extLst>
          </p:cNvPr>
          <p:cNvSpPr/>
          <p:nvPr userDrawn="1"/>
        </p:nvSpPr>
        <p:spPr>
          <a:xfrm>
            <a:off x="6270919" y="1825625"/>
            <a:ext cx="4888929"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1" name="Content Placeholder 2">
            <a:extLst>
              <a:ext uri="{FF2B5EF4-FFF2-40B4-BE49-F238E27FC236}">
                <a16:creationId xmlns:a16="http://schemas.microsoft.com/office/drawing/2014/main" id="{FE182453-F82A-2FA0-2048-E0A7A7CD7446}"/>
              </a:ext>
            </a:extLst>
          </p:cNvPr>
          <p:cNvSpPr>
            <a:spLocks noGrp="1"/>
          </p:cNvSpPr>
          <p:nvPr>
            <p:ph sz="half" idx="13"/>
          </p:nvPr>
        </p:nvSpPr>
        <p:spPr>
          <a:xfrm>
            <a:off x="1067984"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E1B8026E-284C-3A50-CEB3-102C788E551E}"/>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Placeholder 27">
            <a:extLst>
              <a:ext uri="{FF2B5EF4-FFF2-40B4-BE49-F238E27FC236}">
                <a16:creationId xmlns:a16="http://schemas.microsoft.com/office/drawing/2014/main" id="{AA94995E-1179-224E-19FD-CC648B6E28EA}"/>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24" name="Picture 23">
            <a:extLst>
              <a:ext uri="{FF2B5EF4-FFF2-40B4-BE49-F238E27FC236}">
                <a16:creationId xmlns:a16="http://schemas.microsoft.com/office/drawing/2014/main" id="{18C0279F-FC30-8E4F-B827-E5EEA3132C3B}"/>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4601716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wide content (Overview country chapter)">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5A97469C-E99E-32B6-1EB4-0274DD77E8F3}"/>
              </a:ext>
            </a:extLst>
          </p:cNvPr>
          <p:cNvSpPr txBox="1"/>
          <p:nvPr userDrawn="1"/>
        </p:nvSpPr>
        <p:spPr>
          <a:xfrm rot="16200000">
            <a:off x="11503437" y="3159304"/>
            <a:ext cx="1098379"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Progress overview</a:t>
            </a:r>
          </a:p>
        </p:txBody>
      </p:sp>
      <p:sp>
        <p:nvSpPr>
          <p:cNvPr id="23" name="TextBox 22">
            <a:extLst>
              <a:ext uri="{FF2B5EF4-FFF2-40B4-BE49-F238E27FC236}">
                <a16:creationId xmlns:a16="http://schemas.microsoft.com/office/drawing/2014/main" id="{50436F74-BC2D-34E7-80AE-D4B436D05E94}"/>
              </a:ext>
            </a:extLst>
          </p:cNvPr>
          <p:cNvSpPr txBox="1"/>
          <p:nvPr userDrawn="1"/>
        </p:nvSpPr>
        <p:spPr>
          <a:xfrm rot="16200000">
            <a:off x="117162" y="5057413"/>
            <a:ext cx="1117615"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Recommendations</a:t>
            </a:r>
          </a:p>
        </p:txBody>
      </p:sp>
      <p:sp>
        <p:nvSpPr>
          <p:cNvPr id="18" name="Title Placeholder 27">
            <a:extLst>
              <a:ext uri="{FF2B5EF4-FFF2-40B4-BE49-F238E27FC236}">
                <a16:creationId xmlns:a16="http://schemas.microsoft.com/office/drawing/2014/main" id="{EA4FC378-C7B6-92BA-C27A-E153AEE11B74}"/>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19" name="Picture 18">
            <a:extLst>
              <a:ext uri="{FF2B5EF4-FFF2-40B4-BE49-F238E27FC236}">
                <a16:creationId xmlns:a16="http://schemas.microsoft.com/office/drawing/2014/main" id="{E8417BFB-EE6E-7571-4A74-7C5AC59E59BB}"/>
              </a:ext>
            </a:extLst>
          </p:cNvPr>
          <p:cNvPicPr>
            <a:picLocks noChangeAspect="1"/>
          </p:cNvPicPr>
          <p:nvPr userDrawn="1"/>
        </p:nvPicPr>
        <p:blipFill>
          <a:blip r:embed="rId2"/>
          <a:stretch>
            <a:fillRect/>
          </a:stretch>
        </p:blipFill>
        <p:spPr>
          <a:xfrm>
            <a:off x="1067984" y="1278231"/>
            <a:ext cx="10056033" cy="84226"/>
          </a:xfrm>
          <a:prstGeom prst="rect">
            <a:avLst/>
          </a:prstGeom>
        </p:spPr>
      </p:pic>
      <p:sp>
        <p:nvSpPr>
          <p:cNvPr id="20" name="Content Placeholder 2">
            <a:extLst>
              <a:ext uri="{FF2B5EF4-FFF2-40B4-BE49-F238E27FC236}">
                <a16:creationId xmlns:a16="http://schemas.microsoft.com/office/drawing/2014/main" id="{74603C90-5F26-35BF-3EE7-48EBE55130EB}"/>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19349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2 contents (Overview country chapter)">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8418FB1B-1053-F086-B729-3251CF6870B5}"/>
              </a:ext>
            </a:extLst>
          </p:cNvPr>
          <p:cNvGrpSpPr/>
          <p:nvPr userDrawn="1"/>
        </p:nvGrpSpPr>
        <p:grpSpPr>
          <a:xfrm>
            <a:off x="1" y="1"/>
            <a:ext cx="466075" cy="6857999"/>
            <a:chOff x="0" y="0"/>
            <a:chExt cx="466075" cy="6857999"/>
          </a:xfrm>
        </p:grpSpPr>
        <p:sp>
          <p:nvSpPr>
            <p:cNvPr id="33" name="Rectangle 32">
              <a:extLst>
                <a:ext uri="{FF2B5EF4-FFF2-40B4-BE49-F238E27FC236}">
                  <a16:creationId xmlns:a16="http://schemas.microsoft.com/office/drawing/2014/main" id="{5EDACD07-F0DC-BED8-DF4C-9E53F6B671C9}"/>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34" name="Elemento grafico 44">
              <a:extLst>
                <a:ext uri="{FF2B5EF4-FFF2-40B4-BE49-F238E27FC236}">
                  <a16:creationId xmlns:a16="http://schemas.microsoft.com/office/drawing/2014/main" id="{C2FC0C36-AA64-3112-94DD-E752C008BF57}"/>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2511" y="709846"/>
              <a:ext cx="299291" cy="1541349"/>
            </a:xfrm>
            <a:prstGeom prst="rect">
              <a:avLst/>
            </a:prstGeom>
          </p:spPr>
        </p:pic>
        <p:pic>
          <p:nvPicPr>
            <p:cNvPr id="35" name="Elemento grafico 46">
              <a:extLst>
                <a:ext uri="{FF2B5EF4-FFF2-40B4-BE49-F238E27FC236}">
                  <a16:creationId xmlns:a16="http://schemas.microsoft.com/office/drawing/2014/main" id="{4D003BE7-181B-B688-E134-33B1B77962E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6784" y="2559273"/>
              <a:ext cx="299291" cy="1541349"/>
            </a:xfrm>
            <a:prstGeom prst="rect">
              <a:avLst/>
            </a:prstGeom>
          </p:spPr>
        </p:pic>
        <p:pic>
          <p:nvPicPr>
            <p:cNvPr id="36" name="Elemento grafico 46">
              <a:extLst>
                <a:ext uri="{FF2B5EF4-FFF2-40B4-BE49-F238E27FC236}">
                  <a16:creationId xmlns:a16="http://schemas.microsoft.com/office/drawing/2014/main" id="{2AFA3DDC-F53F-3AA4-4CBC-3E07FCCC0136}"/>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66784" y="4408701"/>
              <a:ext cx="299291" cy="1541349"/>
            </a:xfrm>
            <a:prstGeom prst="rect">
              <a:avLst/>
            </a:prstGeom>
          </p:spPr>
        </p:pic>
        <p:sp>
          <p:nvSpPr>
            <p:cNvPr id="37" name="TextBox 36">
              <a:extLst>
                <a:ext uri="{FF2B5EF4-FFF2-40B4-BE49-F238E27FC236}">
                  <a16:creationId xmlns:a16="http://schemas.microsoft.com/office/drawing/2014/main" id="{D1E97CF7-CAA0-A7D2-CB9D-D524802A4DE5}"/>
                </a:ext>
              </a:extLst>
            </p:cNvPr>
            <p:cNvSpPr txBox="1"/>
            <p:nvPr userDrawn="1"/>
          </p:nvSpPr>
          <p:spPr>
            <a:xfrm rot="16200000">
              <a:off x="-214546" y="1360871"/>
              <a:ext cx="1069524"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Country overview</a:t>
              </a:r>
            </a:p>
          </p:txBody>
        </p:sp>
      </p:grpSp>
      <p:sp>
        <p:nvSpPr>
          <p:cNvPr id="14" name="Title Placeholder 27">
            <a:extLst>
              <a:ext uri="{FF2B5EF4-FFF2-40B4-BE49-F238E27FC236}">
                <a16:creationId xmlns:a16="http://schemas.microsoft.com/office/drawing/2014/main" id="{A61DA88A-2505-1F3F-5215-3AEC602152D6}"/>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41" name="Picture 40">
            <a:extLst>
              <a:ext uri="{FF2B5EF4-FFF2-40B4-BE49-F238E27FC236}">
                <a16:creationId xmlns:a16="http://schemas.microsoft.com/office/drawing/2014/main" id="{D4A26D05-1B14-0CB3-36D2-0C0F1007F183}"/>
              </a:ext>
            </a:extLst>
          </p:cNvPr>
          <p:cNvPicPr>
            <a:picLocks noChangeAspect="1"/>
          </p:cNvPicPr>
          <p:nvPr userDrawn="1"/>
        </p:nvPicPr>
        <p:blipFill>
          <a:blip r:embed="rId8"/>
          <a:stretch>
            <a:fillRect/>
          </a:stretch>
        </p:blipFill>
        <p:spPr>
          <a:xfrm>
            <a:off x="1067984" y="1278231"/>
            <a:ext cx="10056033" cy="84226"/>
          </a:xfrm>
          <a:prstGeom prst="rect">
            <a:avLst/>
          </a:prstGeom>
        </p:spPr>
      </p:pic>
      <p:sp>
        <p:nvSpPr>
          <p:cNvPr id="46" name="Content Placeholder 2">
            <a:extLst>
              <a:ext uri="{FF2B5EF4-FFF2-40B4-BE49-F238E27FC236}">
                <a16:creationId xmlns:a16="http://schemas.microsoft.com/office/drawing/2014/main" id="{FDBFB5D5-C6F5-B026-9BD4-93ED18E34EF1}"/>
              </a:ext>
            </a:extLst>
          </p:cNvPr>
          <p:cNvSpPr>
            <a:spLocks noGrp="1"/>
          </p:cNvSpPr>
          <p:nvPr>
            <p:ph sz="half" idx="13"/>
          </p:nvPr>
        </p:nvSpPr>
        <p:spPr>
          <a:xfrm>
            <a:off x="1067984"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7" name="Content Placeholder 2">
            <a:extLst>
              <a:ext uri="{FF2B5EF4-FFF2-40B4-BE49-F238E27FC236}">
                <a16:creationId xmlns:a16="http://schemas.microsoft.com/office/drawing/2014/main" id="{BE53F7F6-8822-464C-6444-ADDF530DD208}"/>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4083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DCBB8-BA74-37A2-79D6-B1BEA38B5C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4E416E-D029-770D-7377-027E09CAAC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A7FA7-A3D5-0906-BDB4-F44A20462FBA}"/>
              </a:ext>
            </a:extLst>
          </p:cNvPr>
          <p:cNvSpPr>
            <a:spLocks noGrp="1"/>
          </p:cNvSpPr>
          <p:nvPr>
            <p:ph type="dt" sz="half" idx="10"/>
          </p:nvPr>
        </p:nvSpPr>
        <p:spPr/>
        <p:txBody>
          <a:bodyPr/>
          <a:lstStyle/>
          <a:p>
            <a:fld id="{5A447BAF-8948-40EA-A643-FC41E9E42BE7}" type="datetimeFigureOut">
              <a:rPr lang="en-US" smtClean="0"/>
              <a:t>5/27/2026</a:t>
            </a:fld>
            <a:endParaRPr lang="en-US"/>
          </a:p>
        </p:txBody>
      </p:sp>
      <p:sp>
        <p:nvSpPr>
          <p:cNvPr id="5" name="Footer Placeholder 4">
            <a:extLst>
              <a:ext uri="{FF2B5EF4-FFF2-40B4-BE49-F238E27FC236}">
                <a16:creationId xmlns:a16="http://schemas.microsoft.com/office/drawing/2014/main" id="{FF1E604C-C107-1630-0472-64B35B252A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DBECB2-F1F8-2A4B-C19D-29C40CAFFE1D}"/>
              </a:ext>
            </a:extLst>
          </p:cNvPr>
          <p:cNvSpPr>
            <a:spLocks noGrp="1"/>
          </p:cNvSpPr>
          <p:nvPr>
            <p:ph type="sldNum" sz="quarter" idx="12"/>
          </p:nvPr>
        </p:nvSpPr>
        <p:spPr/>
        <p:txBody>
          <a:bodyPr/>
          <a:lstStyle/>
          <a:p>
            <a:fld id="{EF478584-CB76-482B-9010-BE6411F468EE}" type="slidenum">
              <a:rPr lang="en-US" smtClean="0"/>
              <a:t>‹#›</a:t>
            </a:fld>
            <a:endParaRPr lang="en-US"/>
          </a:p>
        </p:txBody>
      </p:sp>
    </p:spTree>
    <p:extLst>
      <p:ext uri="{BB962C8B-B14F-4D97-AF65-F5344CB8AC3E}">
        <p14:creationId xmlns:p14="http://schemas.microsoft.com/office/powerpoint/2010/main" val="25612742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wide content (Progress country chapter)">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40408691-B93D-ACD7-B036-04E6DD0C2707}"/>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itle Placeholder 27">
            <a:extLst>
              <a:ext uri="{FF2B5EF4-FFF2-40B4-BE49-F238E27FC236}">
                <a16:creationId xmlns:a16="http://schemas.microsoft.com/office/drawing/2014/main" id="{3852397B-84AE-8470-F74D-C035BAE4E626}"/>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53" name="Picture 52">
            <a:extLst>
              <a:ext uri="{FF2B5EF4-FFF2-40B4-BE49-F238E27FC236}">
                <a16:creationId xmlns:a16="http://schemas.microsoft.com/office/drawing/2014/main" id="{D2BEDD4B-6FCA-4183-52BE-B0773A11BC6F}"/>
              </a:ext>
            </a:extLst>
          </p:cNvPr>
          <p:cNvPicPr>
            <a:picLocks noChangeAspect="1"/>
          </p:cNvPicPr>
          <p:nvPr userDrawn="1"/>
        </p:nvPicPr>
        <p:blipFill>
          <a:blip r:embed="rId2"/>
          <a:stretch>
            <a:fillRect/>
          </a:stretch>
        </p:blipFill>
        <p:spPr>
          <a:xfrm>
            <a:off x="1067984" y="1278231"/>
            <a:ext cx="10056033" cy="84226"/>
          </a:xfrm>
          <a:prstGeom prst="rect">
            <a:avLst/>
          </a:prstGeom>
        </p:spPr>
      </p:pic>
      <p:grpSp>
        <p:nvGrpSpPr>
          <p:cNvPr id="54" name="Group 53">
            <a:extLst>
              <a:ext uri="{FF2B5EF4-FFF2-40B4-BE49-F238E27FC236}">
                <a16:creationId xmlns:a16="http://schemas.microsoft.com/office/drawing/2014/main" id="{0F2727BF-7467-200F-79E7-5EC0FFB11EF9}"/>
              </a:ext>
            </a:extLst>
          </p:cNvPr>
          <p:cNvGrpSpPr/>
          <p:nvPr userDrawn="1"/>
        </p:nvGrpSpPr>
        <p:grpSpPr>
          <a:xfrm>
            <a:off x="1" y="1"/>
            <a:ext cx="466075" cy="6857999"/>
            <a:chOff x="0" y="0"/>
            <a:chExt cx="466075" cy="6857999"/>
          </a:xfrm>
        </p:grpSpPr>
        <p:sp>
          <p:nvSpPr>
            <p:cNvPr id="55" name="Rectangle 54">
              <a:extLst>
                <a:ext uri="{FF2B5EF4-FFF2-40B4-BE49-F238E27FC236}">
                  <a16:creationId xmlns:a16="http://schemas.microsoft.com/office/drawing/2014/main" id="{7F6D3A36-B968-0836-C76C-D899389ED082}"/>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56" name="Elemento grafico 44">
              <a:extLst>
                <a:ext uri="{FF2B5EF4-FFF2-40B4-BE49-F238E27FC236}">
                  <a16:creationId xmlns:a16="http://schemas.microsoft.com/office/drawing/2014/main" id="{F1881406-159B-6259-24E7-9701022CFB6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57" name="Elemento grafico 46">
              <a:extLst>
                <a:ext uri="{FF2B5EF4-FFF2-40B4-BE49-F238E27FC236}">
                  <a16:creationId xmlns:a16="http://schemas.microsoft.com/office/drawing/2014/main" id="{BE5D908B-8932-2361-FF10-B14D433B522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58" name="Elemento grafico 46">
              <a:extLst>
                <a:ext uri="{FF2B5EF4-FFF2-40B4-BE49-F238E27FC236}">
                  <a16:creationId xmlns:a16="http://schemas.microsoft.com/office/drawing/2014/main" id="{B50CAE5B-0636-2D4A-7DF0-A1FD1D1CCD13}"/>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59" name="TextBox 58">
              <a:extLst>
                <a:ext uri="{FF2B5EF4-FFF2-40B4-BE49-F238E27FC236}">
                  <a16:creationId xmlns:a16="http://schemas.microsoft.com/office/drawing/2014/main" id="{2B8A535E-A429-8E44-2F03-82B7AD7EBD86}"/>
                </a:ext>
              </a:extLst>
            </p:cNvPr>
            <p:cNvSpPr txBox="1"/>
            <p:nvPr userDrawn="1"/>
          </p:nvSpPr>
          <p:spPr>
            <a:xfrm rot="16200000">
              <a:off x="-228973" y="3210300"/>
              <a:ext cx="1098379"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Progress overview</a:t>
              </a:r>
            </a:p>
          </p:txBody>
        </p:sp>
      </p:grpSp>
    </p:spTree>
    <p:extLst>
      <p:ext uri="{BB962C8B-B14F-4D97-AF65-F5344CB8AC3E}">
        <p14:creationId xmlns:p14="http://schemas.microsoft.com/office/powerpoint/2010/main" val="3679309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2 contents (Progress country chapter)">
    <p:spTree>
      <p:nvGrpSpPr>
        <p:cNvPr id="1" name=""/>
        <p:cNvGrpSpPr/>
        <p:nvPr/>
      </p:nvGrpSpPr>
      <p:grpSpPr>
        <a:xfrm>
          <a:off x="0" y="0"/>
          <a:ext cx="0" cy="0"/>
          <a:chOff x="0" y="0"/>
          <a:chExt cx="0" cy="0"/>
        </a:xfrm>
      </p:grpSpPr>
      <p:sp>
        <p:nvSpPr>
          <p:cNvPr id="24" name="Title Placeholder 27">
            <a:extLst>
              <a:ext uri="{FF2B5EF4-FFF2-40B4-BE49-F238E27FC236}">
                <a16:creationId xmlns:a16="http://schemas.microsoft.com/office/drawing/2014/main" id="{03FD05C4-15E8-B016-3A2B-2D87077D6536}"/>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28" name="TextBox 27">
            <a:extLst>
              <a:ext uri="{FF2B5EF4-FFF2-40B4-BE49-F238E27FC236}">
                <a16:creationId xmlns:a16="http://schemas.microsoft.com/office/drawing/2014/main" id="{1EB77104-ADB3-3A5F-A755-2F3A16055204}"/>
              </a:ext>
            </a:extLst>
          </p:cNvPr>
          <p:cNvSpPr txBox="1"/>
          <p:nvPr userDrawn="1"/>
        </p:nvSpPr>
        <p:spPr>
          <a:xfrm rot="16200000">
            <a:off x="11517864" y="1261196"/>
            <a:ext cx="1069524"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Country overview</a:t>
            </a:r>
          </a:p>
        </p:txBody>
      </p:sp>
      <p:pic>
        <p:nvPicPr>
          <p:cNvPr id="53" name="Picture 52">
            <a:extLst>
              <a:ext uri="{FF2B5EF4-FFF2-40B4-BE49-F238E27FC236}">
                <a16:creationId xmlns:a16="http://schemas.microsoft.com/office/drawing/2014/main" id="{D2077146-B1FC-39D2-04CF-74C9D5DC108C}"/>
              </a:ext>
            </a:extLst>
          </p:cNvPr>
          <p:cNvPicPr>
            <a:picLocks noChangeAspect="1"/>
          </p:cNvPicPr>
          <p:nvPr userDrawn="1"/>
        </p:nvPicPr>
        <p:blipFill>
          <a:blip r:embed="rId2"/>
          <a:stretch>
            <a:fillRect/>
          </a:stretch>
        </p:blipFill>
        <p:spPr>
          <a:xfrm>
            <a:off x="1067984" y="1278231"/>
            <a:ext cx="10056033" cy="84226"/>
          </a:xfrm>
          <a:prstGeom prst="rect">
            <a:avLst/>
          </a:prstGeom>
        </p:spPr>
      </p:pic>
      <p:grpSp>
        <p:nvGrpSpPr>
          <p:cNvPr id="54" name="Group 53">
            <a:extLst>
              <a:ext uri="{FF2B5EF4-FFF2-40B4-BE49-F238E27FC236}">
                <a16:creationId xmlns:a16="http://schemas.microsoft.com/office/drawing/2014/main" id="{101BB527-A6EB-E5A7-577C-6572031FBC27}"/>
              </a:ext>
            </a:extLst>
          </p:cNvPr>
          <p:cNvGrpSpPr/>
          <p:nvPr userDrawn="1"/>
        </p:nvGrpSpPr>
        <p:grpSpPr>
          <a:xfrm>
            <a:off x="1" y="2"/>
            <a:ext cx="466075" cy="6857999"/>
            <a:chOff x="0" y="0"/>
            <a:chExt cx="466075" cy="6857999"/>
          </a:xfrm>
        </p:grpSpPr>
        <p:sp>
          <p:nvSpPr>
            <p:cNvPr id="55" name="Rectangle 54">
              <a:extLst>
                <a:ext uri="{FF2B5EF4-FFF2-40B4-BE49-F238E27FC236}">
                  <a16:creationId xmlns:a16="http://schemas.microsoft.com/office/drawing/2014/main" id="{82E2C58F-1C92-B6B3-07EE-F7B552AF0B66}"/>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56" name="Elemento grafico 44">
              <a:extLst>
                <a:ext uri="{FF2B5EF4-FFF2-40B4-BE49-F238E27FC236}">
                  <a16:creationId xmlns:a16="http://schemas.microsoft.com/office/drawing/2014/main" id="{2651CC06-5E16-EDFB-C090-A0190EC276A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57" name="Elemento grafico 46">
              <a:extLst>
                <a:ext uri="{FF2B5EF4-FFF2-40B4-BE49-F238E27FC236}">
                  <a16:creationId xmlns:a16="http://schemas.microsoft.com/office/drawing/2014/main" id="{96EF92CC-7603-9298-B3FB-98BC051D8A18}"/>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58" name="Elemento grafico 46">
              <a:extLst>
                <a:ext uri="{FF2B5EF4-FFF2-40B4-BE49-F238E27FC236}">
                  <a16:creationId xmlns:a16="http://schemas.microsoft.com/office/drawing/2014/main" id="{419E6C5A-BECC-4477-04CB-D76FCEDF242D}"/>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59" name="TextBox 58">
              <a:extLst>
                <a:ext uri="{FF2B5EF4-FFF2-40B4-BE49-F238E27FC236}">
                  <a16:creationId xmlns:a16="http://schemas.microsoft.com/office/drawing/2014/main" id="{38A55267-FA88-7C9D-8883-980D013CB943}"/>
                </a:ext>
              </a:extLst>
            </p:cNvPr>
            <p:cNvSpPr txBox="1"/>
            <p:nvPr userDrawn="1"/>
          </p:nvSpPr>
          <p:spPr>
            <a:xfrm rot="16200000">
              <a:off x="-238590" y="5044948"/>
              <a:ext cx="1117615"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Recommendations</a:t>
              </a:r>
            </a:p>
          </p:txBody>
        </p:sp>
      </p:grpSp>
      <p:sp>
        <p:nvSpPr>
          <p:cNvPr id="60" name="Content Placeholder 2">
            <a:extLst>
              <a:ext uri="{FF2B5EF4-FFF2-40B4-BE49-F238E27FC236}">
                <a16:creationId xmlns:a16="http://schemas.microsoft.com/office/drawing/2014/main" id="{843200FE-B6FE-2D5F-0E49-46674901196F}"/>
              </a:ext>
            </a:extLst>
          </p:cNvPr>
          <p:cNvSpPr>
            <a:spLocks noGrp="1"/>
          </p:cNvSpPr>
          <p:nvPr>
            <p:ph sz="half" idx="13"/>
          </p:nvPr>
        </p:nvSpPr>
        <p:spPr>
          <a:xfrm>
            <a:off x="1067984"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 name="Content Placeholder 2">
            <a:extLst>
              <a:ext uri="{FF2B5EF4-FFF2-40B4-BE49-F238E27FC236}">
                <a16:creationId xmlns:a16="http://schemas.microsoft.com/office/drawing/2014/main" id="{8A12F2DC-185A-152C-A01B-F9ECA234E427}"/>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71731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wide content (Conclusions country chapter)">
    <p:spTree>
      <p:nvGrpSpPr>
        <p:cNvPr id="1" name=""/>
        <p:cNvGrpSpPr/>
        <p:nvPr/>
      </p:nvGrpSpPr>
      <p:grpSpPr>
        <a:xfrm>
          <a:off x="0" y="0"/>
          <a:ext cx="0" cy="0"/>
          <a:chOff x="0" y="0"/>
          <a:chExt cx="0" cy="0"/>
        </a:xfrm>
      </p:grpSpPr>
      <p:sp>
        <p:nvSpPr>
          <p:cNvPr id="19" name="Title Placeholder 27">
            <a:extLst>
              <a:ext uri="{FF2B5EF4-FFF2-40B4-BE49-F238E27FC236}">
                <a16:creationId xmlns:a16="http://schemas.microsoft.com/office/drawing/2014/main" id="{470A3784-7083-E435-997F-09788F6B7562}"/>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41" name="Picture 40">
            <a:extLst>
              <a:ext uri="{FF2B5EF4-FFF2-40B4-BE49-F238E27FC236}">
                <a16:creationId xmlns:a16="http://schemas.microsoft.com/office/drawing/2014/main" id="{950D19C4-7F72-FA62-1309-05B5B5BA9955}"/>
              </a:ext>
            </a:extLst>
          </p:cNvPr>
          <p:cNvPicPr>
            <a:picLocks noChangeAspect="1"/>
          </p:cNvPicPr>
          <p:nvPr userDrawn="1"/>
        </p:nvPicPr>
        <p:blipFill>
          <a:blip r:embed="rId2"/>
          <a:stretch>
            <a:fillRect/>
          </a:stretch>
        </p:blipFill>
        <p:spPr>
          <a:xfrm>
            <a:off x="1067984" y="1278231"/>
            <a:ext cx="10056033" cy="84226"/>
          </a:xfrm>
          <a:prstGeom prst="rect">
            <a:avLst/>
          </a:prstGeom>
        </p:spPr>
      </p:pic>
      <p:grpSp>
        <p:nvGrpSpPr>
          <p:cNvPr id="42" name="Group 41">
            <a:extLst>
              <a:ext uri="{FF2B5EF4-FFF2-40B4-BE49-F238E27FC236}">
                <a16:creationId xmlns:a16="http://schemas.microsoft.com/office/drawing/2014/main" id="{F5310946-817E-E494-5375-99F1C9021BC4}"/>
              </a:ext>
            </a:extLst>
          </p:cNvPr>
          <p:cNvGrpSpPr/>
          <p:nvPr userDrawn="1"/>
        </p:nvGrpSpPr>
        <p:grpSpPr>
          <a:xfrm>
            <a:off x="1" y="2"/>
            <a:ext cx="466075" cy="6857999"/>
            <a:chOff x="0" y="0"/>
            <a:chExt cx="466075" cy="6857999"/>
          </a:xfrm>
        </p:grpSpPr>
        <p:sp>
          <p:nvSpPr>
            <p:cNvPr id="43" name="Rectangle 42">
              <a:extLst>
                <a:ext uri="{FF2B5EF4-FFF2-40B4-BE49-F238E27FC236}">
                  <a16:creationId xmlns:a16="http://schemas.microsoft.com/office/drawing/2014/main" id="{CE43C819-A61C-2636-9C50-AEB831769F75}"/>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44" name="Elemento grafico 44">
              <a:extLst>
                <a:ext uri="{FF2B5EF4-FFF2-40B4-BE49-F238E27FC236}">
                  <a16:creationId xmlns:a16="http://schemas.microsoft.com/office/drawing/2014/main" id="{115D8EAC-275C-0D77-A631-06EF04393D2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45" name="Elemento grafico 46">
              <a:extLst>
                <a:ext uri="{FF2B5EF4-FFF2-40B4-BE49-F238E27FC236}">
                  <a16:creationId xmlns:a16="http://schemas.microsoft.com/office/drawing/2014/main" id="{B1E1C708-5C25-2DDA-9655-83295A7CF32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46" name="Elemento grafico 46">
              <a:extLst>
                <a:ext uri="{FF2B5EF4-FFF2-40B4-BE49-F238E27FC236}">
                  <a16:creationId xmlns:a16="http://schemas.microsoft.com/office/drawing/2014/main" id="{781F5542-9359-4B87-CF16-399288802ED5}"/>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47" name="TextBox 46">
              <a:extLst>
                <a:ext uri="{FF2B5EF4-FFF2-40B4-BE49-F238E27FC236}">
                  <a16:creationId xmlns:a16="http://schemas.microsoft.com/office/drawing/2014/main" id="{A4290BD8-BB0C-F74B-A8A3-8471FEA4DAAB}"/>
                </a:ext>
              </a:extLst>
            </p:cNvPr>
            <p:cNvSpPr txBox="1"/>
            <p:nvPr userDrawn="1"/>
          </p:nvSpPr>
          <p:spPr>
            <a:xfrm rot="16200000">
              <a:off x="-238590" y="5044948"/>
              <a:ext cx="1117615"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Recommendations</a:t>
              </a:r>
            </a:p>
          </p:txBody>
        </p:sp>
      </p:grpSp>
      <p:sp>
        <p:nvSpPr>
          <p:cNvPr id="48" name="Content Placeholder 2">
            <a:extLst>
              <a:ext uri="{FF2B5EF4-FFF2-40B4-BE49-F238E27FC236}">
                <a16:creationId xmlns:a16="http://schemas.microsoft.com/office/drawing/2014/main" id="{7E24B806-2341-9D0A-E400-6587A7DED8E7}"/>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58971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content (country chapt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07BC15-0384-CFD8-0E4A-653AB3903149}"/>
              </a:ext>
            </a:extLst>
          </p:cNvPr>
          <p:cNvSpPr>
            <a:spLocks noGrp="1"/>
          </p:cNvSpPr>
          <p:nvPr>
            <p:ph type="sldNum" sz="quarter" idx="12"/>
          </p:nvPr>
        </p:nvSpPr>
        <p:spPr/>
        <p:txBody>
          <a:bodyPr/>
          <a:lstStyle>
            <a:lvl1pPr>
              <a:defRPr b="0" i="0">
                <a:latin typeface="Calibri" panose="020F0502020204030204" pitchFamily="34" charset="0"/>
                <a:cs typeface="Calibri" panose="020F0502020204030204" pitchFamily="34" charset="0"/>
              </a:defRPr>
            </a:lvl1pPr>
          </a:lstStyle>
          <a:p>
            <a:fld id="{8300DC25-2581-41F6-A1F8-D0AD7D7394A9}" type="slidenum">
              <a:rPr lang="en-US" smtClean="0"/>
              <a:pPr/>
              <a:t>‹#›</a:t>
            </a:fld>
            <a:endParaRPr lang="en-US" dirty="0"/>
          </a:p>
        </p:txBody>
      </p:sp>
      <p:sp>
        <p:nvSpPr>
          <p:cNvPr id="7" name="Title Placeholder 27">
            <a:extLst>
              <a:ext uri="{FF2B5EF4-FFF2-40B4-BE49-F238E27FC236}">
                <a16:creationId xmlns:a16="http://schemas.microsoft.com/office/drawing/2014/main" id="{A872DEE8-5256-74D4-576C-93126824BD4A}"/>
              </a:ext>
            </a:extLst>
          </p:cNvPr>
          <p:cNvSpPr>
            <a:spLocks noGrp="1"/>
          </p:cNvSpPr>
          <p:nvPr>
            <p:ph type="title" hasCustomPrompt="1"/>
          </p:nvPr>
        </p:nvSpPr>
        <p:spPr>
          <a:xfrm>
            <a:off x="1519881" y="600118"/>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11" name="Content Placeholder 2">
            <a:extLst>
              <a:ext uri="{FF2B5EF4-FFF2-40B4-BE49-F238E27FC236}">
                <a16:creationId xmlns:a16="http://schemas.microsoft.com/office/drawing/2014/main" id="{FE182453-F82A-2FA0-2048-E0A7A7CD7446}"/>
              </a:ext>
            </a:extLst>
          </p:cNvPr>
          <p:cNvSpPr>
            <a:spLocks noGrp="1"/>
          </p:cNvSpPr>
          <p:nvPr>
            <p:ph sz="half" idx="13"/>
          </p:nvPr>
        </p:nvSpPr>
        <p:spPr>
          <a:xfrm>
            <a:off x="1519881"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4DE66612-3BDD-00D4-485A-41A2714A0C7B}"/>
              </a:ext>
            </a:extLst>
          </p:cNvPr>
          <p:cNvSpPr>
            <a:spLocks noGrp="1"/>
          </p:cNvSpPr>
          <p:nvPr>
            <p:ph sz="quarter" idx="10" hasCustomPrompt="1"/>
          </p:nvPr>
        </p:nvSpPr>
        <p:spPr>
          <a:xfrm>
            <a:off x="7250798" y="6221550"/>
            <a:ext cx="3095499" cy="222901"/>
          </a:xfrm>
          <a:prstGeom prst="rect">
            <a:avLst/>
          </a:prstGeom>
        </p:spPr>
        <p:txBody>
          <a:bodyPr anchor="ctr">
            <a:noAutofit/>
          </a:bodyPr>
          <a:lstStyle>
            <a:lvl1pPr marL="0" indent="0" algn="r">
              <a:buNone/>
              <a:defRPr sz="1273" b="1">
                <a:solidFill>
                  <a:schemeClr val="tx2"/>
                </a:solidFill>
              </a:defRPr>
            </a:lvl1pPr>
          </a:lstStyle>
          <a:p>
            <a:pPr lvl="0"/>
            <a:r>
              <a:rPr lang="en-GB"/>
              <a:t>CLICK TO INSERT COUNTRY NAME</a:t>
            </a:r>
          </a:p>
        </p:txBody>
      </p:sp>
      <p:grpSp>
        <p:nvGrpSpPr>
          <p:cNvPr id="15" name="Group 14">
            <a:extLst>
              <a:ext uri="{FF2B5EF4-FFF2-40B4-BE49-F238E27FC236}">
                <a16:creationId xmlns:a16="http://schemas.microsoft.com/office/drawing/2014/main" id="{0C171643-1B79-378D-B0AF-0D2ECA69BA3C}"/>
              </a:ext>
            </a:extLst>
          </p:cNvPr>
          <p:cNvGrpSpPr/>
          <p:nvPr userDrawn="1"/>
        </p:nvGrpSpPr>
        <p:grpSpPr>
          <a:xfrm rot="16200000">
            <a:off x="10856935" y="5710912"/>
            <a:ext cx="208344" cy="1229619"/>
            <a:chOff x="11471742" y="3202044"/>
            <a:chExt cx="208344" cy="1229619"/>
          </a:xfrm>
        </p:grpSpPr>
        <p:sp>
          <p:nvSpPr>
            <p:cNvPr id="16" name="Rectangle 15">
              <a:extLst>
                <a:ext uri="{FF2B5EF4-FFF2-40B4-BE49-F238E27FC236}">
                  <a16:creationId xmlns:a16="http://schemas.microsoft.com/office/drawing/2014/main" id="{A89C19E1-468A-8B3E-8EC0-07CE56183ECB}"/>
                </a:ext>
              </a:extLst>
            </p:cNvPr>
            <p:cNvSpPr/>
            <p:nvPr/>
          </p:nvSpPr>
          <p:spPr>
            <a:xfrm>
              <a:off x="11471742" y="3202044"/>
              <a:ext cx="208344" cy="208344"/>
            </a:xfrm>
            <a:prstGeom prst="rect">
              <a:avLst/>
            </a:prstGeom>
            <a:solidFill>
              <a:srgbClr val="29B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7" name="Rectangle 16">
              <a:extLst>
                <a:ext uri="{FF2B5EF4-FFF2-40B4-BE49-F238E27FC236}">
                  <a16:creationId xmlns:a16="http://schemas.microsoft.com/office/drawing/2014/main" id="{2AFFB2A0-F383-B42F-96DC-80CDFA40BBFA}"/>
                </a:ext>
              </a:extLst>
            </p:cNvPr>
            <p:cNvSpPr/>
            <p:nvPr/>
          </p:nvSpPr>
          <p:spPr>
            <a:xfrm>
              <a:off x="11471742" y="3406299"/>
              <a:ext cx="208344" cy="208344"/>
            </a:xfrm>
            <a:prstGeom prst="rect">
              <a:avLst/>
            </a:prstGeom>
            <a:solidFill>
              <a:srgbClr val="66BB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8" name="Rectangle 17">
              <a:extLst>
                <a:ext uri="{FF2B5EF4-FFF2-40B4-BE49-F238E27FC236}">
                  <a16:creationId xmlns:a16="http://schemas.microsoft.com/office/drawing/2014/main" id="{9EBD8F12-B3B8-49C7-CE34-1CC6FA262BC1}"/>
                </a:ext>
              </a:extLst>
            </p:cNvPr>
            <p:cNvSpPr/>
            <p:nvPr/>
          </p:nvSpPr>
          <p:spPr>
            <a:xfrm>
              <a:off x="11471742" y="3610554"/>
              <a:ext cx="208344" cy="208344"/>
            </a:xfrm>
            <a:prstGeom prst="rect">
              <a:avLst/>
            </a:prstGeom>
            <a:solidFill>
              <a:srgbClr val="AB47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9" name="Rectangle 18">
              <a:extLst>
                <a:ext uri="{FF2B5EF4-FFF2-40B4-BE49-F238E27FC236}">
                  <a16:creationId xmlns:a16="http://schemas.microsoft.com/office/drawing/2014/main" id="{D353AFF3-FA65-C3DF-6E63-7F74A8916E87}"/>
                </a:ext>
              </a:extLst>
            </p:cNvPr>
            <p:cNvSpPr/>
            <p:nvPr/>
          </p:nvSpPr>
          <p:spPr>
            <a:xfrm>
              <a:off x="11471742" y="3814809"/>
              <a:ext cx="208344" cy="208344"/>
            </a:xfrm>
            <a:prstGeom prst="rect">
              <a:avLst/>
            </a:prstGeom>
            <a:solidFill>
              <a:srgbClr val="EF53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20" name="Rectangle 19">
              <a:extLst>
                <a:ext uri="{FF2B5EF4-FFF2-40B4-BE49-F238E27FC236}">
                  <a16:creationId xmlns:a16="http://schemas.microsoft.com/office/drawing/2014/main" id="{5076AE12-ADE8-2324-585E-BEE3CDEF7077}"/>
                </a:ext>
              </a:extLst>
            </p:cNvPr>
            <p:cNvSpPr/>
            <p:nvPr/>
          </p:nvSpPr>
          <p:spPr>
            <a:xfrm>
              <a:off x="11471742" y="4019064"/>
              <a:ext cx="208344" cy="208344"/>
            </a:xfrm>
            <a:prstGeom prst="rect">
              <a:avLst/>
            </a:prstGeom>
            <a:solidFill>
              <a:srgbClr val="F06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21" name="Rectangle 20">
              <a:extLst>
                <a:ext uri="{FF2B5EF4-FFF2-40B4-BE49-F238E27FC236}">
                  <a16:creationId xmlns:a16="http://schemas.microsoft.com/office/drawing/2014/main" id="{55F4711C-D34E-1189-F1A5-4D42FAEA15B6}"/>
                </a:ext>
              </a:extLst>
            </p:cNvPr>
            <p:cNvSpPr/>
            <p:nvPr/>
          </p:nvSpPr>
          <p:spPr>
            <a:xfrm>
              <a:off x="11471742" y="4223319"/>
              <a:ext cx="208344" cy="208344"/>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grpSp>
    </p:spTree>
    <p:extLst>
      <p:ext uri="{BB962C8B-B14F-4D97-AF65-F5344CB8AC3E}">
        <p14:creationId xmlns:p14="http://schemas.microsoft.com/office/powerpoint/2010/main" val="3915154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content (chapter2)">
    <p:spTree>
      <p:nvGrpSpPr>
        <p:cNvPr id="1" name=""/>
        <p:cNvGrpSpPr/>
        <p:nvPr/>
      </p:nvGrpSpPr>
      <p:grpSpPr>
        <a:xfrm>
          <a:off x="0" y="0"/>
          <a:ext cx="0" cy="0"/>
          <a:chOff x="0" y="0"/>
          <a:chExt cx="0" cy="0"/>
        </a:xfrm>
      </p:grpSpPr>
      <p:sp>
        <p:nvSpPr>
          <p:cNvPr id="7" name="Title Placeholder 27"/>
          <p:cNvSpPr>
            <a:spLocks noGrp="1"/>
          </p:cNvSpPr>
          <p:nvPr>
            <p:ph type="title"/>
          </p:nvPr>
        </p:nvSpPr>
        <p:spPr>
          <a:xfrm>
            <a:off x="1519881" y="600118"/>
            <a:ext cx="10056034" cy="568385"/>
          </a:xfrm>
          <a:prstGeom prst="rect">
            <a:avLst/>
          </a:prstGeom>
        </p:spPr>
        <p:txBody>
          <a:bodyPr rtlCol="0" anchor="t">
            <a:normAutofit/>
          </a:bodyPr>
          <a:lstStyle>
            <a:lvl1pPr>
              <a:defRPr b="1">
                <a:solidFill>
                  <a:schemeClr val="accent2"/>
                </a:solidFill>
              </a:defRPr>
            </a:lvl1pPr>
          </a:lstStyle>
          <a:p>
            <a:r>
              <a:rPr lang="en-US"/>
              <a:t>Click to edit Master title style</a:t>
            </a:r>
          </a:p>
        </p:txBody>
      </p:sp>
      <p:sp>
        <p:nvSpPr>
          <p:cNvPr id="8" name="Content Placeholder 2"/>
          <p:cNvSpPr>
            <a:spLocks noGrp="1"/>
          </p:cNvSpPr>
          <p:nvPr>
            <p:ph sz="half" idx="13"/>
          </p:nvPr>
        </p:nvSpPr>
        <p:spPr>
          <a:xfrm>
            <a:off x="1519881" y="1825625"/>
            <a:ext cx="10056034" cy="4124424"/>
          </a:xfrm>
          <a:prstGeom prst="rect">
            <a:avLst/>
          </a:prstGeom>
        </p:spPr>
        <p:txBody>
          <a:bodyPr/>
          <a:lstStyle>
            <a:lvl1pPr>
              <a:buClr>
                <a:schemeClr val="accent2"/>
              </a:buClr>
              <a:defRPr>
                <a:solidFill>
                  <a:srgbClr val="000000"/>
                </a:solidFill>
              </a:defRPr>
            </a:lvl1pPr>
            <a:lvl2pPr>
              <a:buClr>
                <a:schemeClr val="accent2"/>
              </a:buClr>
              <a:defRPr>
                <a:solidFill>
                  <a:srgbClr val="000000"/>
                </a:solidFill>
              </a:defRPr>
            </a:lvl2pPr>
            <a:lvl3pPr>
              <a:buClr>
                <a:schemeClr val="accent2"/>
              </a:buClr>
              <a:defRPr>
                <a:solidFill>
                  <a:srgbClr val="000000"/>
                </a:solidFill>
              </a:defRPr>
            </a:lvl3pPr>
            <a:lvl4pPr>
              <a:buClr>
                <a:schemeClr val="accent2"/>
              </a:buClr>
              <a:defRPr>
                <a:solidFill>
                  <a:srgbClr val="000000"/>
                </a:solidFill>
              </a:defRPr>
            </a:lvl4pPr>
            <a:lvl5pPr>
              <a:buClr>
                <a:schemeClr val="accent2"/>
              </a:buCl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51741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white">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01" y="1800001"/>
            <a:ext cx="11232001"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Text Placeholder 7"/>
          <p:cNvSpPr>
            <a:spLocks noGrp="1"/>
          </p:cNvSpPr>
          <p:nvPr>
            <p:ph type="body" sz="quarter" idx="13" hasCustomPrompt="1"/>
          </p:nvPr>
        </p:nvSpPr>
        <p:spPr>
          <a:xfrm>
            <a:off x="480485" y="1188004"/>
            <a:ext cx="8160000" cy="288925"/>
          </a:xfrm>
        </p:spPr>
        <p:txBody>
          <a:bodyPr lIns="18000" anchor="ctr">
            <a:normAutofit/>
          </a:bodyPr>
          <a:lstStyle>
            <a:lvl1pPr>
              <a:defRPr sz="1273" b="0">
                <a:solidFill>
                  <a:schemeClr val="tx1"/>
                </a:solidFill>
                <a:latin typeface="+mj-lt"/>
              </a:defRPr>
            </a:lvl1pPr>
          </a:lstStyle>
          <a:p>
            <a:pPr lvl="0"/>
            <a:r>
              <a:rPr lang="en-GB" noProof="0"/>
              <a:t>One line Subtitle (optional)</a:t>
            </a:r>
          </a:p>
        </p:txBody>
      </p:sp>
      <p:sp>
        <p:nvSpPr>
          <p:cNvPr id="4" name="Date Placeholder 3"/>
          <p:cNvSpPr>
            <a:spLocks noGrp="1"/>
          </p:cNvSpPr>
          <p:nvPr>
            <p:ph type="dt" sz="half" idx="14"/>
          </p:nvPr>
        </p:nvSpPr>
        <p:spPr/>
        <p:txBody>
          <a:bodyPr/>
          <a:lstStyle/>
          <a:p>
            <a:endParaRPr lang="en-GB">
              <a:solidFill>
                <a:prstClr val="black"/>
              </a:solidFill>
            </a:endParaRPr>
          </a:p>
        </p:txBody>
      </p:sp>
      <p:sp>
        <p:nvSpPr>
          <p:cNvPr id="5" name="Footer Placeholder 4"/>
          <p:cNvSpPr>
            <a:spLocks noGrp="1"/>
          </p:cNvSpPr>
          <p:nvPr>
            <p:ph type="ftr" sz="quarter" idx="15"/>
          </p:nvPr>
        </p:nvSpPr>
        <p:spPr/>
        <p:txBody>
          <a:bodyPr/>
          <a:lstStyle/>
          <a:p>
            <a:endParaRPr lang="en-GB">
              <a:solidFill>
                <a:prstClr val="black"/>
              </a:solidFill>
            </a:endParaRPr>
          </a:p>
        </p:txBody>
      </p:sp>
      <p:sp>
        <p:nvSpPr>
          <p:cNvPr id="6" name="Slide Number Placeholder 5"/>
          <p:cNvSpPr>
            <a:spLocks noGrp="1"/>
          </p:cNvSpPr>
          <p:nvPr>
            <p:ph type="sldNum" sz="quarter" idx="16"/>
          </p:nvPr>
        </p:nvSpPr>
        <p:spPr/>
        <p:txBody>
          <a:bodyPr/>
          <a:lstStyle/>
          <a:p>
            <a:fld id="{A74CE0EA-F3B5-4684-BA10-C594598FDB9C}" type="slidenum">
              <a:rPr lang="en-GB" smtClean="0">
                <a:solidFill>
                  <a:prstClr val="black"/>
                </a:solidFill>
              </a:rPr>
              <a:pPr/>
              <a:t>‹#›</a:t>
            </a:fld>
            <a:endParaRPr lang="en-GB">
              <a:solidFill>
                <a:prstClr val="black"/>
              </a:solidFill>
            </a:endParaRPr>
          </a:p>
        </p:txBody>
      </p:sp>
      <p:sp>
        <p:nvSpPr>
          <p:cNvPr id="13" name="Text Placeholder 7"/>
          <p:cNvSpPr>
            <a:spLocks noGrp="1"/>
          </p:cNvSpPr>
          <p:nvPr>
            <p:ph type="body" sz="quarter" idx="21" hasCustomPrompt="1"/>
          </p:nvPr>
        </p:nvSpPr>
        <p:spPr>
          <a:xfrm>
            <a:off x="480000" y="6293652"/>
            <a:ext cx="11226365" cy="208579"/>
          </a:xfrm>
        </p:spPr>
        <p:txBody>
          <a:bodyPr anchor="t">
            <a:normAutofit/>
          </a:bodyPr>
          <a:lstStyle>
            <a:lvl1pPr>
              <a:defRPr sz="637" b="0">
                <a:solidFill>
                  <a:schemeClr val="tx1"/>
                </a:solidFill>
                <a:latin typeface="+mn-lt"/>
              </a:defRPr>
            </a:lvl1pPr>
          </a:lstStyle>
          <a:p>
            <a:pPr lvl="0"/>
            <a:r>
              <a:rPr lang="en-GB" noProof="0"/>
              <a:t>Source:</a:t>
            </a:r>
          </a:p>
        </p:txBody>
      </p:sp>
      <p:sp>
        <p:nvSpPr>
          <p:cNvPr id="2" name="Title 1"/>
          <p:cNvSpPr>
            <a:spLocks noGrp="1"/>
          </p:cNvSpPr>
          <p:nvPr>
            <p:ph type="title"/>
          </p:nvPr>
        </p:nvSpPr>
        <p:spPr/>
        <p:txBody>
          <a:bodyPr/>
          <a:lstStyle/>
          <a:p>
            <a:r>
              <a:rPr lang="en-GB" noProof="0"/>
              <a:t>Click to edit Master title style</a:t>
            </a:r>
          </a:p>
        </p:txBody>
      </p:sp>
    </p:spTree>
    <p:extLst>
      <p:ext uri="{BB962C8B-B14F-4D97-AF65-F5344CB8AC3E}">
        <p14:creationId xmlns:p14="http://schemas.microsoft.com/office/powerpoint/2010/main" val="17196405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under credits 2 slid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D7C5C87-58BA-D53D-CE33-AD5311F49416}"/>
              </a:ext>
            </a:extLst>
          </p:cNvPr>
          <p:cNvSpPr txBox="1">
            <a:spLocks/>
          </p:cNvSpPr>
          <p:nvPr userDrawn="1"/>
        </p:nvSpPr>
        <p:spPr>
          <a:xfrm>
            <a:off x="960688" y="733426"/>
            <a:ext cx="10270624" cy="350839"/>
          </a:xfrm>
          <a:prstGeom prst="rect">
            <a:avLst/>
          </a:prstGeom>
        </p:spPr>
        <p:txBody>
          <a:bodyPr lIns="0" tIns="0" rIns="0" bIns="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00000"/>
              </a:lnSpc>
              <a:spcAft>
                <a:spcPts val="0"/>
              </a:spcAft>
              <a:defRPr/>
            </a:pPr>
            <a:r>
              <a:rPr lang="en-GB" sz="2200">
                <a:latin typeface="Tahoma" panose="020B0604030504040204" pitchFamily="34" charset="0"/>
                <a:ea typeface="Tahoma" panose="020B0604030504040204" pitchFamily="34" charset="0"/>
                <a:cs typeface="Tahoma" panose="020B0604030504040204" pitchFamily="34" charset="0"/>
              </a:rPr>
              <a:t>This project has been funded</a:t>
            </a:r>
            <a:endParaRPr lang="en-GB" sz="2200" b="1">
              <a:latin typeface="Tahoma" panose="020B0604030504040204" pitchFamily="34" charset="0"/>
              <a:ea typeface="Tahoma" panose="020B0604030504040204" pitchFamily="34" charset="0"/>
              <a:cs typeface="Tahoma" panose="020B0604030504040204" pitchFamily="34" charset="0"/>
            </a:endParaRPr>
          </a:p>
        </p:txBody>
      </p:sp>
      <p:sp>
        <p:nvSpPr>
          <p:cNvPr id="19" name="Text Placeholder 2"/>
          <p:cNvSpPr>
            <a:spLocks noGrp="1"/>
          </p:cNvSpPr>
          <p:nvPr>
            <p:ph type="body" sz="quarter" idx="11"/>
          </p:nvPr>
        </p:nvSpPr>
        <p:spPr>
          <a:xfrm>
            <a:off x="961932" y="1084519"/>
            <a:ext cx="10270067" cy="4550739"/>
          </a:xfrm>
        </p:spPr>
        <p:txBody>
          <a:bodyPr/>
          <a:lstStyle>
            <a:lvl1pPr marL="0" indent="0" algn="l" defTabSz="914377" rtl="0" eaLnBrk="1" latinLnBrk="0" hangingPunct="1">
              <a:lnSpc>
                <a:spcPct val="100000"/>
              </a:lnSpc>
              <a:spcBef>
                <a:spcPct val="0"/>
              </a:spcBef>
              <a:buNone/>
              <a:defRPr lang="en-GB" sz="2200" b="1" kern="1200" dirty="0" smtClean="0">
                <a:solidFill>
                  <a:schemeClr val="tx1"/>
                </a:solidFill>
                <a:latin typeface="+mj-lt"/>
                <a:ea typeface="+mj-ea"/>
                <a:cs typeface="Arial" pitchFamily="34" charset="0"/>
              </a:defRPr>
            </a:lvl1pPr>
          </a:lstStyle>
          <a:p>
            <a:pPr lvl="0"/>
            <a:r>
              <a:rPr lang="en-US"/>
              <a:t>Click to edit Master text styles</a:t>
            </a:r>
          </a:p>
        </p:txBody>
      </p:sp>
      <p:sp>
        <p:nvSpPr>
          <p:cNvPr id="5" name="Rectangle 4">
            <a:extLst>
              <a:ext uri="{FF2B5EF4-FFF2-40B4-BE49-F238E27FC236}">
                <a16:creationId xmlns:a16="http://schemas.microsoft.com/office/drawing/2014/main" id="{01FC214A-7E8F-126D-0045-46B82527460D}"/>
              </a:ext>
            </a:extLst>
          </p:cNvPr>
          <p:cNvSpPr/>
          <p:nvPr userDrawn="1"/>
        </p:nvSpPr>
        <p:spPr>
          <a:xfrm>
            <a:off x="0" y="6210301"/>
            <a:ext cx="12192000" cy="647700"/>
          </a:xfrm>
          <a:prstGeom prst="rect">
            <a:avLst/>
          </a:prstGeom>
          <a:solidFill>
            <a:srgbClr val="104F6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p>
        </p:txBody>
      </p:sp>
      <p:pic>
        <p:nvPicPr>
          <p:cNvPr id="7" name="Picture 7">
            <a:extLst>
              <a:ext uri="{FF2B5EF4-FFF2-40B4-BE49-F238E27FC236}">
                <a16:creationId xmlns:a16="http://schemas.microsoft.com/office/drawing/2014/main" id="{57659317-AD80-7557-84B1-28E7253273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94367" y="6359525"/>
            <a:ext cx="1124243"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83288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nder credits 3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04C736C-1D90-DA64-0FED-CE1C5C82E827}"/>
              </a:ext>
            </a:extLst>
          </p:cNvPr>
          <p:cNvSpPr txBox="1">
            <a:spLocks/>
          </p:cNvSpPr>
          <p:nvPr userDrawn="1"/>
        </p:nvSpPr>
        <p:spPr>
          <a:xfrm>
            <a:off x="960690" y="5089655"/>
            <a:ext cx="3211565" cy="645079"/>
          </a:xfrm>
          <a:prstGeom prst="rect">
            <a:avLst/>
          </a:prstGeom>
        </p:spPr>
        <p:txBody>
          <a:bodyPr lIns="0" tIns="0" rIns="0" bIns="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00000"/>
              </a:lnSpc>
              <a:spcAft>
                <a:spcPts val="0"/>
              </a:spcAft>
              <a:defRPr/>
            </a:pPr>
            <a:r>
              <a:rPr lang="en-GB" sz="1800" err="1">
                <a:latin typeface="Tahoma" panose="020B0604030504040204" pitchFamily="34" charset="0"/>
                <a:ea typeface="Tahoma" panose="020B0604030504040204" pitchFamily="34" charset="0"/>
                <a:cs typeface="Tahoma" panose="020B0604030504040204" pitchFamily="34" charset="0"/>
              </a:rPr>
              <a:t>icddr,b</a:t>
            </a:r>
            <a:r>
              <a:rPr lang="en-GB" sz="1800">
                <a:latin typeface="Tahoma" panose="020B0604030504040204" pitchFamily="34" charset="0"/>
                <a:ea typeface="Tahoma" panose="020B0604030504040204" pitchFamily="34" charset="0"/>
                <a:cs typeface="Tahoma" panose="020B0604030504040204" pitchFamily="34" charset="0"/>
              </a:rPr>
              <a:t> thanks its core donors for their on-going support</a:t>
            </a:r>
            <a:endParaRPr lang="en-GB" sz="1800" b="1">
              <a:latin typeface="Tahoma" panose="020B0604030504040204" pitchFamily="34" charset="0"/>
              <a:ea typeface="Tahoma" panose="020B0604030504040204" pitchFamily="34" charset="0"/>
              <a:cs typeface="Tahoma" panose="020B0604030504040204" pitchFamily="34" charset="0"/>
            </a:endParaRPr>
          </a:p>
        </p:txBody>
      </p:sp>
      <p:cxnSp>
        <p:nvCxnSpPr>
          <p:cNvPr id="8" name="Straight Connector 7">
            <a:extLst>
              <a:ext uri="{FF2B5EF4-FFF2-40B4-BE49-F238E27FC236}">
                <a16:creationId xmlns:a16="http://schemas.microsoft.com/office/drawing/2014/main" id="{78C84C00-83CC-9EEA-7D99-E3EE9C4C8EEC}"/>
              </a:ext>
            </a:extLst>
          </p:cNvPr>
          <p:cNvCxnSpPr/>
          <p:nvPr userDrawn="1"/>
        </p:nvCxnSpPr>
        <p:spPr>
          <a:xfrm>
            <a:off x="960688" y="4821693"/>
            <a:ext cx="102706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7006BB9-7A25-8F69-D2D9-B846221DFAAD}"/>
              </a:ext>
            </a:extLst>
          </p:cNvPr>
          <p:cNvPicPr>
            <a:picLocks noChangeAspect="1"/>
          </p:cNvPicPr>
          <p:nvPr userDrawn="1"/>
        </p:nvPicPr>
        <p:blipFill>
          <a:blip r:embed="rId2"/>
          <a:stretch>
            <a:fillRect/>
          </a:stretch>
        </p:blipFill>
        <p:spPr>
          <a:xfrm>
            <a:off x="5316961" y="5019121"/>
            <a:ext cx="5931800" cy="723203"/>
          </a:xfrm>
          <a:prstGeom prst="rect">
            <a:avLst/>
          </a:prstGeom>
        </p:spPr>
      </p:pic>
      <p:sp>
        <p:nvSpPr>
          <p:cNvPr id="5" name="Rectangle 4">
            <a:extLst>
              <a:ext uri="{FF2B5EF4-FFF2-40B4-BE49-F238E27FC236}">
                <a16:creationId xmlns:a16="http://schemas.microsoft.com/office/drawing/2014/main" id="{B8966488-7AEF-FD3A-D66C-FAC10D94B9DE}"/>
              </a:ext>
            </a:extLst>
          </p:cNvPr>
          <p:cNvSpPr/>
          <p:nvPr userDrawn="1"/>
        </p:nvSpPr>
        <p:spPr>
          <a:xfrm>
            <a:off x="0" y="6210301"/>
            <a:ext cx="12192000" cy="647700"/>
          </a:xfrm>
          <a:prstGeom prst="rect">
            <a:avLst/>
          </a:prstGeom>
          <a:solidFill>
            <a:srgbClr val="104F6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p>
        </p:txBody>
      </p:sp>
      <p:pic>
        <p:nvPicPr>
          <p:cNvPr id="9" name="Picture 7">
            <a:extLst>
              <a:ext uri="{FF2B5EF4-FFF2-40B4-BE49-F238E27FC236}">
                <a16:creationId xmlns:a16="http://schemas.microsoft.com/office/drawing/2014/main" id="{852600BE-CDB8-A42C-9CC5-09D9FB472D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094367" y="6359525"/>
            <a:ext cx="1124243"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63485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Title Placeholder 27">
            <a:extLst>
              <a:ext uri="{FF2B5EF4-FFF2-40B4-BE49-F238E27FC236}">
                <a16:creationId xmlns:a16="http://schemas.microsoft.com/office/drawing/2014/main" id="{2D63445A-CC26-5003-ADB4-E4DD8130CF87}"/>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4" name="Content Placeholder 2">
            <a:extLst>
              <a:ext uri="{FF2B5EF4-FFF2-40B4-BE49-F238E27FC236}">
                <a16:creationId xmlns:a16="http://schemas.microsoft.com/office/drawing/2014/main" id="{2BFF3E94-3F6A-E489-2D98-9599BBAC988C}"/>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0E516B47-F3D6-481B-D9D6-5E0960FE84A5}"/>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41673233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Пустой">
    <p:spTree>
      <p:nvGrpSpPr>
        <p:cNvPr id="1" name=""/>
        <p:cNvGrpSpPr/>
        <p:nvPr/>
      </p:nvGrpSpPr>
      <p:grpSpPr>
        <a:xfrm>
          <a:off x="0" y="0"/>
          <a:ext cx="0" cy="0"/>
          <a:chOff x="0" y="0"/>
          <a:chExt cx="0" cy="0"/>
        </a:xfrm>
      </p:grpSpPr>
      <p:sp>
        <p:nvSpPr>
          <p:cNvPr id="2" name="Номер слайда">
            <a:extLst>
              <a:ext uri="{FF2B5EF4-FFF2-40B4-BE49-F238E27FC236}">
                <a16:creationId xmlns:a16="http://schemas.microsoft.com/office/drawing/2014/main" id="{CA21BCE0-FA2A-4E46-B0AC-832466AD7372}"/>
              </a:ext>
            </a:extLst>
          </p:cNvPr>
          <p:cNvSpPr txBox="1">
            <a:spLocks noGrp="1" noChangeArrowheads="1"/>
          </p:cNvSpPr>
          <p:nvPr>
            <p:ph type="sldNum" sz="quarter" idx="10"/>
          </p:nvPr>
        </p:nvSpPr>
        <p:spPr>
          <a:ln/>
        </p:spPr>
        <p:txBody>
          <a:bodyPr/>
          <a:lstStyle>
            <a:lvl1pPr>
              <a:defRPr/>
            </a:lvl1pPr>
          </a:lstStyle>
          <a:p>
            <a:fld id="{EA67B3B6-4A40-7C4E-AB1D-00E654FE0E4A}" type="slidenum">
              <a:rPr lang="en-US" altLang="en-US"/>
              <a:pPr/>
              <a:t>‹#›</a:t>
            </a:fld>
            <a:endParaRPr lang="en-US" altLang="en-US"/>
          </a:p>
        </p:txBody>
      </p:sp>
      <p:sp>
        <p:nvSpPr>
          <p:cNvPr id="6" name="Title 5">
            <a:extLst>
              <a:ext uri="{FF2B5EF4-FFF2-40B4-BE49-F238E27FC236}">
                <a16:creationId xmlns:a16="http://schemas.microsoft.com/office/drawing/2014/main" id="{4BDCB07E-34F4-598B-79C9-B598A6EDC65A}"/>
              </a:ext>
            </a:extLst>
          </p:cNvPr>
          <p:cNvSpPr>
            <a:spLocks noGrp="1"/>
          </p:cNvSpPr>
          <p:nvPr>
            <p:ph type="title"/>
          </p:nvPr>
        </p:nvSpPr>
        <p:spPr/>
        <p:txBody>
          <a:bodyPr/>
          <a:lstStyle/>
          <a:p>
            <a:r>
              <a:rPr lang="en-US"/>
              <a:t>Click to edit Master title style</a:t>
            </a:r>
            <a:endParaRPr lang="en-GB"/>
          </a:p>
        </p:txBody>
      </p:sp>
      <p:sp>
        <p:nvSpPr>
          <p:cNvPr id="7" name="Date Placeholder 6">
            <a:extLst>
              <a:ext uri="{FF2B5EF4-FFF2-40B4-BE49-F238E27FC236}">
                <a16:creationId xmlns:a16="http://schemas.microsoft.com/office/drawing/2014/main" id="{83AFBC56-767E-8CC1-B1F1-388FAA791C2D}"/>
              </a:ext>
            </a:extLst>
          </p:cNvPr>
          <p:cNvSpPr>
            <a:spLocks noGrp="1"/>
          </p:cNvSpPr>
          <p:nvPr>
            <p:ph type="dt" sz="half" idx="11"/>
          </p:nvPr>
        </p:nvSpPr>
        <p:spPr/>
        <p:txBody>
          <a:bodyPr/>
          <a:lstStyle/>
          <a:p>
            <a:fld id="{CB2A9C5F-569E-41BE-B5E5-7CBFE1B687B2}" type="datetime1">
              <a:rPr lang="en-GB" smtClean="0"/>
              <a:pPr/>
              <a:t>27/05/2026</a:t>
            </a:fld>
            <a:endParaRPr lang="en-GB"/>
          </a:p>
        </p:txBody>
      </p:sp>
      <p:sp>
        <p:nvSpPr>
          <p:cNvPr id="8" name="Footer Placeholder 7">
            <a:extLst>
              <a:ext uri="{FF2B5EF4-FFF2-40B4-BE49-F238E27FC236}">
                <a16:creationId xmlns:a16="http://schemas.microsoft.com/office/drawing/2014/main" id="{181E5DBD-3703-0CFC-FCA4-74F9D93C07BA}"/>
              </a:ext>
            </a:extLst>
          </p:cNvPr>
          <p:cNvSpPr>
            <a:spLocks noGrp="1"/>
          </p:cNvSpPr>
          <p:nvPr>
            <p:ph type="ftr" sz="quarter" idx="12"/>
          </p:nvPr>
        </p:nvSpPr>
        <p:spPr/>
        <p:txBody>
          <a:bodyPr/>
          <a:lstStyle/>
          <a:p>
            <a:r>
              <a:rPr lang="en-GB"/>
              <a:t>|     Title of the presentation</a:t>
            </a:r>
          </a:p>
        </p:txBody>
      </p:sp>
    </p:spTree>
    <p:extLst>
      <p:ext uri="{BB962C8B-B14F-4D97-AF65-F5344CB8AC3E}">
        <p14:creationId xmlns:p14="http://schemas.microsoft.com/office/powerpoint/2010/main" val="395718206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301C1-FCCB-1DC4-B8B7-AB33A77710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10C9056-6380-3B60-1225-13056EEE023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5285BA-A9A0-A938-FE7D-B4A188F08C40}"/>
              </a:ext>
            </a:extLst>
          </p:cNvPr>
          <p:cNvSpPr>
            <a:spLocks noGrp="1"/>
          </p:cNvSpPr>
          <p:nvPr>
            <p:ph type="dt" sz="half" idx="10"/>
          </p:nvPr>
        </p:nvSpPr>
        <p:spPr/>
        <p:txBody>
          <a:bodyPr/>
          <a:lstStyle/>
          <a:p>
            <a:fld id="{5A447BAF-8948-40EA-A643-FC41E9E42BE7}" type="datetimeFigureOut">
              <a:rPr lang="en-US" smtClean="0"/>
              <a:t>5/27/2026</a:t>
            </a:fld>
            <a:endParaRPr lang="en-US"/>
          </a:p>
        </p:txBody>
      </p:sp>
      <p:sp>
        <p:nvSpPr>
          <p:cNvPr id="5" name="Footer Placeholder 4">
            <a:extLst>
              <a:ext uri="{FF2B5EF4-FFF2-40B4-BE49-F238E27FC236}">
                <a16:creationId xmlns:a16="http://schemas.microsoft.com/office/drawing/2014/main" id="{1183A664-E97E-8425-13C6-96CA6491F4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026EAB-5EDB-D0F2-D774-62C5DB87B593}"/>
              </a:ext>
            </a:extLst>
          </p:cNvPr>
          <p:cNvSpPr>
            <a:spLocks noGrp="1"/>
          </p:cNvSpPr>
          <p:nvPr>
            <p:ph type="sldNum" sz="quarter" idx="12"/>
          </p:nvPr>
        </p:nvSpPr>
        <p:spPr/>
        <p:txBody>
          <a:bodyPr/>
          <a:lstStyle/>
          <a:p>
            <a:fld id="{EF478584-CB76-482B-9010-BE6411F468EE}" type="slidenum">
              <a:rPr lang="en-US" smtClean="0"/>
              <a:t>‹#›</a:t>
            </a:fld>
            <a:endParaRPr lang="en-US"/>
          </a:p>
        </p:txBody>
      </p:sp>
    </p:spTree>
    <p:extLst>
      <p:ext uri="{BB962C8B-B14F-4D97-AF65-F5344CB8AC3E}">
        <p14:creationId xmlns:p14="http://schemas.microsoft.com/office/powerpoint/2010/main" val="39525172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Back cover">
    <p:spTree>
      <p:nvGrpSpPr>
        <p:cNvPr id="1" name=""/>
        <p:cNvGrpSpPr/>
        <p:nvPr/>
      </p:nvGrpSpPr>
      <p:grpSpPr>
        <a:xfrm>
          <a:off x="0" y="0"/>
          <a:ext cx="0" cy="0"/>
          <a:chOff x="0" y="0"/>
          <a:chExt cx="0" cy="0"/>
        </a:xfrm>
      </p:grpSpPr>
      <p:sp>
        <p:nvSpPr>
          <p:cNvPr id="24" name="Content Placeholder 23">
            <a:extLst>
              <a:ext uri="{FF2B5EF4-FFF2-40B4-BE49-F238E27FC236}">
                <a16:creationId xmlns:a16="http://schemas.microsoft.com/office/drawing/2014/main" id="{BBD91F0B-D4DB-F248-404F-3C467EA7F072}"/>
              </a:ext>
            </a:extLst>
          </p:cNvPr>
          <p:cNvSpPr>
            <a:spLocks noGrp="1"/>
          </p:cNvSpPr>
          <p:nvPr>
            <p:ph sz="quarter" idx="10" hasCustomPrompt="1"/>
          </p:nvPr>
        </p:nvSpPr>
        <p:spPr>
          <a:xfrm>
            <a:off x="3343093" y="2860083"/>
            <a:ext cx="4667617" cy="595058"/>
          </a:xfrm>
          <a:prstGeom prst="rect">
            <a:avLst/>
          </a:prstGeom>
        </p:spPr>
        <p:txBody>
          <a:bodyPr>
            <a:noAutofit/>
          </a:bodyPr>
          <a:lstStyle>
            <a:lvl1pPr marL="115988" indent="0" algn="ctr">
              <a:buNone/>
              <a:defRPr sz="3500"/>
            </a:lvl1pPr>
          </a:lstStyle>
          <a:p>
            <a:pPr lvl="0"/>
            <a:r>
              <a:rPr lang="en-GB"/>
              <a:t>Click to insert text</a:t>
            </a:r>
            <a:endParaRPr lang="it-IT"/>
          </a:p>
        </p:txBody>
      </p:sp>
      <p:grpSp>
        <p:nvGrpSpPr>
          <p:cNvPr id="2" name="Group 1">
            <a:extLst>
              <a:ext uri="{FF2B5EF4-FFF2-40B4-BE49-F238E27FC236}">
                <a16:creationId xmlns:a16="http://schemas.microsoft.com/office/drawing/2014/main" id="{8D14F654-9561-0177-1C33-CE37398C31F6}"/>
              </a:ext>
            </a:extLst>
          </p:cNvPr>
          <p:cNvGrpSpPr>
            <a:grpSpLocks/>
          </p:cNvGrpSpPr>
          <p:nvPr userDrawn="1"/>
        </p:nvGrpSpPr>
        <p:grpSpPr>
          <a:xfrm>
            <a:off x="0" y="0"/>
            <a:ext cx="12192000" cy="6858000"/>
            <a:chOff x="0" y="0"/>
            <a:chExt cx="12192000" cy="6858000"/>
          </a:xfrm>
        </p:grpSpPr>
        <p:sp>
          <p:nvSpPr>
            <p:cNvPr id="3" name="Rectangle 2">
              <a:extLst>
                <a:ext uri="{FF2B5EF4-FFF2-40B4-BE49-F238E27FC236}">
                  <a16:creationId xmlns:a16="http://schemas.microsoft.com/office/drawing/2014/main" id="{C905CAB5-293E-2D1B-2E00-EA68AF37A416}"/>
                </a:ext>
              </a:extLst>
            </p:cNvPr>
            <p:cNvSpPr>
              <a:spLocks/>
            </p:cNvSpPr>
            <p:nvPr/>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sz="3103" b="1"/>
            </a:p>
          </p:txBody>
        </p:sp>
        <p:pic>
          <p:nvPicPr>
            <p:cNvPr id="7" name="Picture 6">
              <a:extLst>
                <a:ext uri="{FF2B5EF4-FFF2-40B4-BE49-F238E27FC236}">
                  <a16:creationId xmlns:a16="http://schemas.microsoft.com/office/drawing/2014/main" id="{202FAA9C-1CD9-C9F9-8422-83ED3EC395B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6678" y="1724680"/>
              <a:ext cx="4558645" cy="4558645"/>
            </a:xfrm>
            <a:prstGeom prst="rect">
              <a:avLst/>
            </a:prstGeom>
          </p:spPr>
        </p:pic>
        <p:pic>
          <p:nvPicPr>
            <p:cNvPr id="8" name="Picture 7">
              <a:extLst>
                <a:ext uri="{FF2B5EF4-FFF2-40B4-BE49-F238E27FC236}">
                  <a16:creationId xmlns:a16="http://schemas.microsoft.com/office/drawing/2014/main" id="{8FF0A0D7-703E-7604-55E7-D830541281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8816" y="1824447"/>
              <a:ext cx="10994369" cy="4313449"/>
            </a:xfrm>
            <a:prstGeom prst="rect">
              <a:avLst/>
            </a:prstGeom>
          </p:spPr>
        </p:pic>
        <p:pic>
          <p:nvPicPr>
            <p:cNvPr id="9" name="Picture 8">
              <a:extLst>
                <a:ext uri="{FF2B5EF4-FFF2-40B4-BE49-F238E27FC236}">
                  <a16:creationId xmlns:a16="http://schemas.microsoft.com/office/drawing/2014/main" id="{341CF3D1-3332-3CE1-3649-68D5C2BA1552}"/>
                </a:ext>
              </a:extLst>
            </p:cNvPr>
            <p:cNvPicPr>
              <a:picLocks noChangeAspect="1"/>
            </p:cNvPicPr>
            <p:nvPr/>
          </p:nvPicPr>
          <p:blipFill>
            <a:blip r:embed="rId4"/>
            <a:stretch>
              <a:fillRect/>
            </a:stretch>
          </p:blipFill>
          <p:spPr>
            <a:xfrm>
              <a:off x="598815" y="520047"/>
              <a:ext cx="1438654" cy="547314"/>
            </a:xfrm>
            <a:prstGeom prst="rect">
              <a:avLst/>
            </a:prstGeom>
          </p:spPr>
        </p:pic>
        <p:pic>
          <p:nvPicPr>
            <p:cNvPr id="10" name="Picture 9">
              <a:extLst>
                <a:ext uri="{FF2B5EF4-FFF2-40B4-BE49-F238E27FC236}">
                  <a16:creationId xmlns:a16="http://schemas.microsoft.com/office/drawing/2014/main" id="{7780F026-E608-A07B-C74F-749124BAC8C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053801" y="520047"/>
              <a:ext cx="1539384" cy="821966"/>
            </a:xfrm>
            <a:prstGeom prst="rect">
              <a:avLst/>
            </a:prstGeom>
          </p:spPr>
        </p:pic>
        <p:pic>
          <p:nvPicPr>
            <p:cNvPr id="18" name="Picture 17">
              <a:extLst>
                <a:ext uri="{FF2B5EF4-FFF2-40B4-BE49-F238E27FC236}">
                  <a16:creationId xmlns:a16="http://schemas.microsoft.com/office/drawing/2014/main" id="{1E03629C-C240-2B8A-6352-D921DCA45EA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86780" y="527520"/>
              <a:ext cx="2218440" cy="689412"/>
            </a:xfrm>
            <a:prstGeom prst="rect">
              <a:avLst/>
            </a:prstGeom>
          </p:spPr>
        </p:pic>
      </p:grpSp>
    </p:spTree>
    <p:extLst>
      <p:ext uri="{BB962C8B-B14F-4D97-AF65-F5344CB8AC3E}">
        <p14:creationId xmlns:p14="http://schemas.microsoft.com/office/powerpoint/2010/main" val="16777790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untry presentation cover">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E4A44AF3-9083-3EA9-9A2F-935E99704D44}"/>
              </a:ext>
            </a:extLst>
          </p:cNvPr>
          <p:cNvGrpSpPr/>
          <p:nvPr userDrawn="1"/>
        </p:nvGrpSpPr>
        <p:grpSpPr>
          <a:xfrm>
            <a:off x="0" y="0"/>
            <a:ext cx="12192000" cy="6858000"/>
            <a:chOff x="0" y="0"/>
            <a:chExt cx="12192000" cy="6858000"/>
          </a:xfrm>
        </p:grpSpPr>
        <p:sp>
          <p:nvSpPr>
            <p:cNvPr id="12" name="Rectangle 11">
              <a:extLst>
                <a:ext uri="{FF2B5EF4-FFF2-40B4-BE49-F238E27FC236}">
                  <a16:creationId xmlns:a16="http://schemas.microsoft.com/office/drawing/2014/main" id="{7BF0542D-C8B5-F71F-89E3-78A56F553DEA}"/>
                </a:ext>
              </a:extLst>
            </p:cNvPr>
            <p:cNvSpPr>
              <a:spLocks/>
            </p:cNvSpPr>
            <p:nvPr/>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sz="3103" b="1"/>
            </a:p>
          </p:txBody>
        </p:sp>
        <p:pic>
          <p:nvPicPr>
            <p:cNvPr id="17" name="Picture 16">
              <a:extLst>
                <a:ext uri="{FF2B5EF4-FFF2-40B4-BE49-F238E27FC236}">
                  <a16:creationId xmlns:a16="http://schemas.microsoft.com/office/drawing/2014/main" id="{CF051952-BB56-2729-BD56-407560DF301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8816" y="1824447"/>
              <a:ext cx="10994369" cy="4313449"/>
            </a:xfrm>
            <a:prstGeom prst="rect">
              <a:avLst/>
            </a:prstGeom>
          </p:spPr>
        </p:pic>
      </p:grpSp>
      <p:pic>
        <p:nvPicPr>
          <p:cNvPr id="13" name="Picture 12">
            <a:extLst>
              <a:ext uri="{FF2B5EF4-FFF2-40B4-BE49-F238E27FC236}">
                <a16:creationId xmlns:a16="http://schemas.microsoft.com/office/drawing/2014/main" id="{DE5E03EA-18A6-8825-F170-97F2CCD03B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6678" y="1724681"/>
            <a:ext cx="4558646" cy="4558645"/>
          </a:xfrm>
          <a:prstGeom prst="rect">
            <a:avLst/>
          </a:prstGeom>
        </p:spPr>
      </p:pic>
      <p:sp>
        <p:nvSpPr>
          <p:cNvPr id="7" name="Content Placeholder 6">
            <a:extLst>
              <a:ext uri="{FF2B5EF4-FFF2-40B4-BE49-F238E27FC236}">
                <a16:creationId xmlns:a16="http://schemas.microsoft.com/office/drawing/2014/main" id="{F52B872F-C68B-655D-ED41-24E527C0CBCC}"/>
              </a:ext>
            </a:extLst>
          </p:cNvPr>
          <p:cNvSpPr>
            <a:spLocks noGrp="1"/>
          </p:cNvSpPr>
          <p:nvPr>
            <p:ph sz="quarter" idx="10" hasCustomPrompt="1"/>
          </p:nvPr>
        </p:nvSpPr>
        <p:spPr>
          <a:xfrm>
            <a:off x="1055791" y="4985013"/>
            <a:ext cx="5219700" cy="404691"/>
          </a:xfrm>
          <a:prstGeom prst="rect">
            <a:avLst/>
          </a:prstGeom>
        </p:spPr>
        <p:txBody>
          <a:bodyPr/>
          <a:lstStyle>
            <a:lvl1pPr marL="0" indent="0">
              <a:buNone/>
              <a:defRPr>
                <a:solidFill>
                  <a:schemeClr val="bg2"/>
                </a:solidFill>
              </a:defRPr>
            </a:lvl1pPr>
          </a:lstStyle>
          <a:p>
            <a:pPr lvl="0"/>
            <a:r>
              <a:rPr lang="en-GB"/>
              <a:t>Click to insert place</a:t>
            </a:r>
          </a:p>
        </p:txBody>
      </p:sp>
      <p:sp>
        <p:nvSpPr>
          <p:cNvPr id="9" name="Content Placeholder 6">
            <a:extLst>
              <a:ext uri="{FF2B5EF4-FFF2-40B4-BE49-F238E27FC236}">
                <a16:creationId xmlns:a16="http://schemas.microsoft.com/office/drawing/2014/main" id="{64AE8C8A-2B26-0374-0398-77F08E369BF5}"/>
              </a:ext>
            </a:extLst>
          </p:cNvPr>
          <p:cNvSpPr>
            <a:spLocks noGrp="1"/>
          </p:cNvSpPr>
          <p:nvPr>
            <p:ph sz="quarter" idx="11" hasCustomPrompt="1"/>
          </p:nvPr>
        </p:nvSpPr>
        <p:spPr>
          <a:xfrm>
            <a:off x="1055791" y="5389704"/>
            <a:ext cx="5219700" cy="404691"/>
          </a:xfrm>
          <a:prstGeom prst="rect">
            <a:avLst/>
          </a:prstGeom>
        </p:spPr>
        <p:txBody>
          <a:bodyPr/>
          <a:lstStyle>
            <a:lvl1pPr marL="0" indent="0">
              <a:buNone/>
              <a:defRPr>
                <a:solidFill>
                  <a:schemeClr val="bg2"/>
                </a:solidFill>
              </a:defRPr>
            </a:lvl1pPr>
          </a:lstStyle>
          <a:p>
            <a:pPr lvl="0"/>
            <a:r>
              <a:rPr lang="en-GB"/>
              <a:t>Click to insert data</a:t>
            </a:r>
          </a:p>
        </p:txBody>
      </p:sp>
      <p:sp>
        <p:nvSpPr>
          <p:cNvPr id="8" name="Title 1">
            <a:extLst>
              <a:ext uri="{FF2B5EF4-FFF2-40B4-BE49-F238E27FC236}">
                <a16:creationId xmlns:a16="http://schemas.microsoft.com/office/drawing/2014/main" id="{11FC23F5-F6D4-1EB9-00D2-CF03A405CD31}"/>
              </a:ext>
            </a:extLst>
          </p:cNvPr>
          <p:cNvSpPr>
            <a:spLocks noGrp="1"/>
          </p:cNvSpPr>
          <p:nvPr>
            <p:ph type="ctrTitle"/>
          </p:nvPr>
        </p:nvSpPr>
        <p:spPr>
          <a:xfrm>
            <a:off x="1145774" y="2192106"/>
            <a:ext cx="5202354" cy="1168892"/>
          </a:xfrm>
          <a:prstGeom prst="rect">
            <a:avLst/>
          </a:prstGeom>
        </p:spPr>
        <p:txBody>
          <a:bodyPr anchor="t">
            <a:normAutofit/>
          </a:bodyPr>
          <a:lstStyle>
            <a:lvl1pPr algn="l">
              <a:defRPr sz="2943" b="1">
                <a:solidFill>
                  <a:schemeClr val="bg1"/>
                </a:solidFill>
              </a:defRPr>
            </a:lvl1pPr>
          </a:lstStyle>
          <a:p>
            <a:endParaRPr lang="en-US"/>
          </a:p>
        </p:txBody>
      </p:sp>
      <p:sp>
        <p:nvSpPr>
          <p:cNvPr id="16" name="Content Placeholder 6">
            <a:extLst>
              <a:ext uri="{FF2B5EF4-FFF2-40B4-BE49-F238E27FC236}">
                <a16:creationId xmlns:a16="http://schemas.microsoft.com/office/drawing/2014/main" id="{E19EFADA-17A9-B6D7-166C-96B6032AD7AD}"/>
              </a:ext>
            </a:extLst>
          </p:cNvPr>
          <p:cNvSpPr>
            <a:spLocks noGrp="1"/>
          </p:cNvSpPr>
          <p:nvPr>
            <p:ph sz="quarter" idx="13" hasCustomPrompt="1"/>
          </p:nvPr>
        </p:nvSpPr>
        <p:spPr>
          <a:xfrm>
            <a:off x="1055791" y="4532716"/>
            <a:ext cx="5219700" cy="404691"/>
          </a:xfrm>
          <a:prstGeom prst="rect">
            <a:avLst/>
          </a:prstGeom>
        </p:spPr>
        <p:txBody>
          <a:bodyPr/>
          <a:lstStyle>
            <a:lvl1pPr marL="0" indent="0">
              <a:buNone/>
              <a:defRPr>
                <a:solidFill>
                  <a:schemeClr val="bg2"/>
                </a:solidFill>
              </a:defRPr>
            </a:lvl1pPr>
          </a:lstStyle>
          <a:p>
            <a:pPr lvl="0"/>
            <a:r>
              <a:rPr lang="en-GB"/>
              <a:t>Click to insert main title</a:t>
            </a:r>
          </a:p>
        </p:txBody>
      </p:sp>
    </p:spTree>
    <p:extLst>
      <p:ext uri="{BB962C8B-B14F-4D97-AF65-F5344CB8AC3E}">
        <p14:creationId xmlns:p14="http://schemas.microsoft.com/office/powerpoint/2010/main" val="26571211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content (country chapter)">
    <p:spTree>
      <p:nvGrpSpPr>
        <p:cNvPr id="1" name=""/>
        <p:cNvGrpSpPr/>
        <p:nvPr/>
      </p:nvGrpSpPr>
      <p:grpSpPr>
        <a:xfrm>
          <a:off x="0" y="0"/>
          <a:ext cx="0" cy="0"/>
          <a:chOff x="0" y="0"/>
          <a:chExt cx="0" cy="0"/>
        </a:xfrm>
      </p:grpSpPr>
      <p:sp>
        <p:nvSpPr>
          <p:cNvPr id="4" name="Title Placeholder 27">
            <a:extLst>
              <a:ext uri="{FF2B5EF4-FFF2-40B4-BE49-F238E27FC236}">
                <a16:creationId xmlns:a16="http://schemas.microsoft.com/office/drawing/2014/main" id="{B8BE6852-6DC4-6E3B-A3FE-7199B53F923F}"/>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9" name="Picture 8">
            <a:extLst>
              <a:ext uri="{FF2B5EF4-FFF2-40B4-BE49-F238E27FC236}">
                <a16:creationId xmlns:a16="http://schemas.microsoft.com/office/drawing/2014/main" id="{1403C82A-2412-CAE4-05EA-9A85B523E8BD}"/>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34549086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Title Placeholder 27">
            <a:extLst>
              <a:ext uri="{FF2B5EF4-FFF2-40B4-BE49-F238E27FC236}">
                <a16:creationId xmlns:a16="http://schemas.microsoft.com/office/drawing/2014/main" id="{2D63445A-CC26-5003-ADB4-E4DD8130CF87}"/>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4" name="Content Placeholder 2">
            <a:extLst>
              <a:ext uri="{FF2B5EF4-FFF2-40B4-BE49-F238E27FC236}">
                <a16:creationId xmlns:a16="http://schemas.microsoft.com/office/drawing/2014/main" id="{2BFF3E94-3F6A-E489-2D98-9599BBAC988C}"/>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0E516B47-F3D6-481B-D9D6-5E0960FE84A5}"/>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35435215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 Content wide">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F7428E6-CE4A-420E-CC78-8C3028E428FF}"/>
              </a:ext>
            </a:extLst>
          </p:cNvPr>
          <p:cNvSpPr/>
          <p:nvPr userDrawn="1"/>
        </p:nvSpPr>
        <p:spPr>
          <a:xfrm>
            <a:off x="1067985" y="1825625"/>
            <a:ext cx="10056033"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3" name="Content Placeholder 2">
            <a:extLst>
              <a:ext uri="{FF2B5EF4-FFF2-40B4-BE49-F238E27FC236}">
                <a16:creationId xmlns:a16="http://schemas.microsoft.com/office/drawing/2014/main" id="{321FE5D1-CC20-DABB-0A17-FAF3DE00A77A}"/>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27">
            <a:extLst>
              <a:ext uri="{FF2B5EF4-FFF2-40B4-BE49-F238E27FC236}">
                <a16:creationId xmlns:a16="http://schemas.microsoft.com/office/drawing/2014/main" id="{40D94F27-4F8F-437D-A053-BE3C96C4D45A}"/>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12" name="Picture 11">
            <a:extLst>
              <a:ext uri="{FF2B5EF4-FFF2-40B4-BE49-F238E27FC236}">
                <a16:creationId xmlns:a16="http://schemas.microsoft.com/office/drawing/2014/main" id="{AC7291BE-F28C-CDAE-0A53-05055C338F02}"/>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24016534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 2 contents">
    <p:spTree>
      <p:nvGrpSpPr>
        <p:cNvPr id="1" name=""/>
        <p:cNvGrpSpPr/>
        <p:nvPr/>
      </p:nvGrpSpPr>
      <p:grpSpPr>
        <a:xfrm>
          <a:off x="0" y="0"/>
          <a:ext cx="0" cy="0"/>
          <a:chOff x="0" y="0"/>
          <a:chExt cx="0" cy="0"/>
        </a:xfrm>
      </p:grpSpPr>
      <p:sp>
        <p:nvSpPr>
          <p:cNvPr id="16" name="Rectangle: Rounded Corners 13">
            <a:extLst>
              <a:ext uri="{FF2B5EF4-FFF2-40B4-BE49-F238E27FC236}">
                <a16:creationId xmlns:a16="http://schemas.microsoft.com/office/drawing/2014/main" id="{E3968376-2D3B-19C6-C5C3-AABBC3305A32}"/>
              </a:ext>
            </a:extLst>
          </p:cNvPr>
          <p:cNvSpPr/>
          <p:nvPr userDrawn="1"/>
        </p:nvSpPr>
        <p:spPr>
          <a:xfrm>
            <a:off x="1067984" y="1825625"/>
            <a:ext cx="4888929"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23" name="Rectangle: Rounded Corners 13">
            <a:extLst>
              <a:ext uri="{FF2B5EF4-FFF2-40B4-BE49-F238E27FC236}">
                <a16:creationId xmlns:a16="http://schemas.microsoft.com/office/drawing/2014/main" id="{C62688EA-4A2F-F203-6BD0-6F865249662E}"/>
              </a:ext>
            </a:extLst>
          </p:cNvPr>
          <p:cNvSpPr/>
          <p:nvPr userDrawn="1"/>
        </p:nvSpPr>
        <p:spPr>
          <a:xfrm>
            <a:off x="6270919" y="1825625"/>
            <a:ext cx="4888929" cy="4124424"/>
          </a:xfrm>
          <a:prstGeom prst="roundRect">
            <a:avLst>
              <a:gd name="adj" fmla="val 2307"/>
            </a:avLst>
          </a:prstGeom>
          <a:solidFill>
            <a:schemeClr val="accent1">
              <a:lumMod val="20000"/>
              <a:lumOff val="80000"/>
              <a:alpha val="50000"/>
            </a:schemeClr>
          </a:solidFill>
          <a:ln w="698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103"/>
          </a:p>
        </p:txBody>
      </p:sp>
      <p:sp>
        <p:nvSpPr>
          <p:cNvPr id="11" name="Content Placeholder 2">
            <a:extLst>
              <a:ext uri="{FF2B5EF4-FFF2-40B4-BE49-F238E27FC236}">
                <a16:creationId xmlns:a16="http://schemas.microsoft.com/office/drawing/2014/main" id="{FE182453-F82A-2FA0-2048-E0A7A7CD7446}"/>
              </a:ext>
            </a:extLst>
          </p:cNvPr>
          <p:cNvSpPr>
            <a:spLocks noGrp="1"/>
          </p:cNvSpPr>
          <p:nvPr>
            <p:ph sz="half" idx="13"/>
          </p:nvPr>
        </p:nvSpPr>
        <p:spPr>
          <a:xfrm>
            <a:off x="1067984"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E1B8026E-284C-3A50-CEB3-102C788E551E}"/>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Placeholder 27">
            <a:extLst>
              <a:ext uri="{FF2B5EF4-FFF2-40B4-BE49-F238E27FC236}">
                <a16:creationId xmlns:a16="http://schemas.microsoft.com/office/drawing/2014/main" id="{AA94995E-1179-224E-19FD-CC648B6E28EA}"/>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24" name="Picture 23">
            <a:extLst>
              <a:ext uri="{FF2B5EF4-FFF2-40B4-BE49-F238E27FC236}">
                <a16:creationId xmlns:a16="http://schemas.microsoft.com/office/drawing/2014/main" id="{18C0279F-FC30-8E4F-B827-E5EEA3132C3B}"/>
              </a:ext>
            </a:extLst>
          </p:cNvPr>
          <p:cNvPicPr>
            <a:picLocks noChangeAspect="1"/>
          </p:cNvPicPr>
          <p:nvPr userDrawn="1"/>
        </p:nvPicPr>
        <p:blipFill>
          <a:blip r:embed="rId2"/>
          <a:stretch>
            <a:fillRect/>
          </a:stretch>
        </p:blipFill>
        <p:spPr>
          <a:xfrm>
            <a:off x="1067984" y="1278231"/>
            <a:ext cx="10056033" cy="84226"/>
          </a:xfrm>
          <a:prstGeom prst="rect">
            <a:avLst/>
          </a:prstGeom>
        </p:spPr>
      </p:pic>
    </p:spTree>
    <p:extLst>
      <p:ext uri="{BB962C8B-B14F-4D97-AF65-F5344CB8AC3E}">
        <p14:creationId xmlns:p14="http://schemas.microsoft.com/office/powerpoint/2010/main" val="17031039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wide content (Overview country chapter)">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5A97469C-E99E-32B6-1EB4-0274DD77E8F3}"/>
              </a:ext>
            </a:extLst>
          </p:cNvPr>
          <p:cNvSpPr txBox="1"/>
          <p:nvPr userDrawn="1"/>
        </p:nvSpPr>
        <p:spPr>
          <a:xfrm rot="16200000">
            <a:off x="11503437" y="3159304"/>
            <a:ext cx="1098379"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Progress overview</a:t>
            </a:r>
          </a:p>
        </p:txBody>
      </p:sp>
      <p:sp>
        <p:nvSpPr>
          <p:cNvPr id="23" name="TextBox 22">
            <a:extLst>
              <a:ext uri="{FF2B5EF4-FFF2-40B4-BE49-F238E27FC236}">
                <a16:creationId xmlns:a16="http://schemas.microsoft.com/office/drawing/2014/main" id="{50436F74-BC2D-34E7-80AE-D4B436D05E94}"/>
              </a:ext>
            </a:extLst>
          </p:cNvPr>
          <p:cNvSpPr txBox="1"/>
          <p:nvPr userDrawn="1"/>
        </p:nvSpPr>
        <p:spPr>
          <a:xfrm rot="16200000">
            <a:off x="117162" y="5057413"/>
            <a:ext cx="1117615"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Recommendations</a:t>
            </a:r>
          </a:p>
        </p:txBody>
      </p:sp>
      <p:sp>
        <p:nvSpPr>
          <p:cNvPr id="18" name="Title Placeholder 27">
            <a:extLst>
              <a:ext uri="{FF2B5EF4-FFF2-40B4-BE49-F238E27FC236}">
                <a16:creationId xmlns:a16="http://schemas.microsoft.com/office/drawing/2014/main" id="{EA4FC378-C7B6-92BA-C27A-E153AEE11B74}"/>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19" name="Picture 18">
            <a:extLst>
              <a:ext uri="{FF2B5EF4-FFF2-40B4-BE49-F238E27FC236}">
                <a16:creationId xmlns:a16="http://schemas.microsoft.com/office/drawing/2014/main" id="{E8417BFB-EE6E-7571-4A74-7C5AC59E59BB}"/>
              </a:ext>
            </a:extLst>
          </p:cNvPr>
          <p:cNvPicPr>
            <a:picLocks noChangeAspect="1"/>
          </p:cNvPicPr>
          <p:nvPr userDrawn="1"/>
        </p:nvPicPr>
        <p:blipFill>
          <a:blip r:embed="rId2"/>
          <a:stretch>
            <a:fillRect/>
          </a:stretch>
        </p:blipFill>
        <p:spPr>
          <a:xfrm>
            <a:off x="1067984" y="1278231"/>
            <a:ext cx="10056033" cy="84226"/>
          </a:xfrm>
          <a:prstGeom prst="rect">
            <a:avLst/>
          </a:prstGeom>
        </p:spPr>
      </p:pic>
      <p:sp>
        <p:nvSpPr>
          <p:cNvPr id="20" name="Content Placeholder 2">
            <a:extLst>
              <a:ext uri="{FF2B5EF4-FFF2-40B4-BE49-F238E27FC236}">
                <a16:creationId xmlns:a16="http://schemas.microsoft.com/office/drawing/2014/main" id="{74603C90-5F26-35BF-3EE7-48EBE55130EB}"/>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94725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2 contents (Overview country chapter)">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8418FB1B-1053-F086-B729-3251CF6870B5}"/>
              </a:ext>
            </a:extLst>
          </p:cNvPr>
          <p:cNvGrpSpPr/>
          <p:nvPr userDrawn="1"/>
        </p:nvGrpSpPr>
        <p:grpSpPr>
          <a:xfrm>
            <a:off x="1" y="1"/>
            <a:ext cx="466075" cy="6857999"/>
            <a:chOff x="0" y="0"/>
            <a:chExt cx="466075" cy="6857999"/>
          </a:xfrm>
        </p:grpSpPr>
        <p:sp>
          <p:nvSpPr>
            <p:cNvPr id="33" name="Rectangle 32">
              <a:extLst>
                <a:ext uri="{FF2B5EF4-FFF2-40B4-BE49-F238E27FC236}">
                  <a16:creationId xmlns:a16="http://schemas.microsoft.com/office/drawing/2014/main" id="{5EDACD07-F0DC-BED8-DF4C-9E53F6B671C9}"/>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34" name="Elemento grafico 44">
              <a:extLst>
                <a:ext uri="{FF2B5EF4-FFF2-40B4-BE49-F238E27FC236}">
                  <a16:creationId xmlns:a16="http://schemas.microsoft.com/office/drawing/2014/main" id="{C2FC0C36-AA64-3112-94DD-E752C008BF57}"/>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2511" y="709846"/>
              <a:ext cx="299291" cy="1541349"/>
            </a:xfrm>
            <a:prstGeom prst="rect">
              <a:avLst/>
            </a:prstGeom>
          </p:spPr>
        </p:pic>
        <p:pic>
          <p:nvPicPr>
            <p:cNvPr id="35" name="Elemento grafico 46">
              <a:extLst>
                <a:ext uri="{FF2B5EF4-FFF2-40B4-BE49-F238E27FC236}">
                  <a16:creationId xmlns:a16="http://schemas.microsoft.com/office/drawing/2014/main" id="{4D003BE7-181B-B688-E134-33B1B77962E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6784" y="2559273"/>
              <a:ext cx="299291" cy="1541349"/>
            </a:xfrm>
            <a:prstGeom prst="rect">
              <a:avLst/>
            </a:prstGeom>
          </p:spPr>
        </p:pic>
        <p:pic>
          <p:nvPicPr>
            <p:cNvPr id="36" name="Elemento grafico 46">
              <a:extLst>
                <a:ext uri="{FF2B5EF4-FFF2-40B4-BE49-F238E27FC236}">
                  <a16:creationId xmlns:a16="http://schemas.microsoft.com/office/drawing/2014/main" id="{2AFA3DDC-F53F-3AA4-4CBC-3E07FCCC0136}"/>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66784" y="4408701"/>
              <a:ext cx="299291" cy="1541349"/>
            </a:xfrm>
            <a:prstGeom prst="rect">
              <a:avLst/>
            </a:prstGeom>
          </p:spPr>
        </p:pic>
        <p:sp>
          <p:nvSpPr>
            <p:cNvPr id="37" name="TextBox 36">
              <a:extLst>
                <a:ext uri="{FF2B5EF4-FFF2-40B4-BE49-F238E27FC236}">
                  <a16:creationId xmlns:a16="http://schemas.microsoft.com/office/drawing/2014/main" id="{D1E97CF7-CAA0-A7D2-CB9D-D524802A4DE5}"/>
                </a:ext>
              </a:extLst>
            </p:cNvPr>
            <p:cNvSpPr txBox="1"/>
            <p:nvPr userDrawn="1"/>
          </p:nvSpPr>
          <p:spPr>
            <a:xfrm rot="16200000">
              <a:off x="-214546" y="1360871"/>
              <a:ext cx="1069524"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Country overview</a:t>
              </a:r>
            </a:p>
          </p:txBody>
        </p:sp>
      </p:grpSp>
      <p:sp>
        <p:nvSpPr>
          <p:cNvPr id="14" name="Title Placeholder 27">
            <a:extLst>
              <a:ext uri="{FF2B5EF4-FFF2-40B4-BE49-F238E27FC236}">
                <a16:creationId xmlns:a16="http://schemas.microsoft.com/office/drawing/2014/main" id="{A61DA88A-2505-1F3F-5215-3AEC602152D6}"/>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41" name="Picture 40">
            <a:extLst>
              <a:ext uri="{FF2B5EF4-FFF2-40B4-BE49-F238E27FC236}">
                <a16:creationId xmlns:a16="http://schemas.microsoft.com/office/drawing/2014/main" id="{D4A26D05-1B14-0CB3-36D2-0C0F1007F183}"/>
              </a:ext>
            </a:extLst>
          </p:cNvPr>
          <p:cNvPicPr>
            <a:picLocks noChangeAspect="1"/>
          </p:cNvPicPr>
          <p:nvPr userDrawn="1"/>
        </p:nvPicPr>
        <p:blipFill>
          <a:blip r:embed="rId8"/>
          <a:stretch>
            <a:fillRect/>
          </a:stretch>
        </p:blipFill>
        <p:spPr>
          <a:xfrm>
            <a:off x="1067984" y="1278231"/>
            <a:ext cx="10056033" cy="84226"/>
          </a:xfrm>
          <a:prstGeom prst="rect">
            <a:avLst/>
          </a:prstGeom>
        </p:spPr>
      </p:pic>
      <p:sp>
        <p:nvSpPr>
          <p:cNvPr id="46" name="Content Placeholder 2">
            <a:extLst>
              <a:ext uri="{FF2B5EF4-FFF2-40B4-BE49-F238E27FC236}">
                <a16:creationId xmlns:a16="http://schemas.microsoft.com/office/drawing/2014/main" id="{FDBFB5D5-C6F5-B026-9BD4-93ED18E34EF1}"/>
              </a:ext>
            </a:extLst>
          </p:cNvPr>
          <p:cNvSpPr>
            <a:spLocks noGrp="1"/>
          </p:cNvSpPr>
          <p:nvPr>
            <p:ph sz="half" idx="13"/>
          </p:nvPr>
        </p:nvSpPr>
        <p:spPr>
          <a:xfrm>
            <a:off x="1067984"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7" name="Content Placeholder 2">
            <a:extLst>
              <a:ext uri="{FF2B5EF4-FFF2-40B4-BE49-F238E27FC236}">
                <a16:creationId xmlns:a16="http://schemas.microsoft.com/office/drawing/2014/main" id="{BE53F7F6-8822-464C-6444-ADDF530DD208}"/>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43167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wide content (Progress country chapter)">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40408691-B93D-ACD7-B036-04E6DD0C2707}"/>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itle Placeholder 27">
            <a:extLst>
              <a:ext uri="{FF2B5EF4-FFF2-40B4-BE49-F238E27FC236}">
                <a16:creationId xmlns:a16="http://schemas.microsoft.com/office/drawing/2014/main" id="{3852397B-84AE-8470-F74D-C035BAE4E626}"/>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53" name="Picture 52">
            <a:extLst>
              <a:ext uri="{FF2B5EF4-FFF2-40B4-BE49-F238E27FC236}">
                <a16:creationId xmlns:a16="http://schemas.microsoft.com/office/drawing/2014/main" id="{D2BEDD4B-6FCA-4183-52BE-B0773A11BC6F}"/>
              </a:ext>
            </a:extLst>
          </p:cNvPr>
          <p:cNvPicPr>
            <a:picLocks noChangeAspect="1"/>
          </p:cNvPicPr>
          <p:nvPr userDrawn="1"/>
        </p:nvPicPr>
        <p:blipFill>
          <a:blip r:embed="rId2"/>
          <a:stretch>
            <a:fillRect/>
          </a:stretch>
        </p:blipFill>
        <p:spPr>
          <a:xfrm>
            <a:off x="1067984" y="1278231"/>
            <a:ext cx="10056033" cy="84226"/>
          </a:xfrm>
          <a:prstGeom prst="rect">
            <a:avLst/>
          </a:prstGeom>
        </p:spPr>
      </p:pic>
      <p:grpSp>
        <p:nvGrpSpPr>
          <p:cNvPr id="54" name="Group 53">
            <a:extLst>
              <a:ext uri="{FF2B5EF4-FFF2-40B4-BE49-F238E27FC236}">
                <a16:creationId xmlns:a16="http://schemas.microsoft.com/office/drawing/2014/main" id="{0F2727BF-7467-200F-79E7-5EC0FFB11EF9}"/>
              </a:ext>
            </a:extLst>
          </p:cNvPr>
          <p:cNvGrpSpPr/>
          <p:nvPr userDrawn="1"/>
        </p:nvGrpSpPr>
        <p:grpSpPr>
          <a:xfrm>
            <a:off x="1" y="1"/>
            <a:ext cx="466075" cy="6857999"/>
            <a:chOff x="0" y="0"/>
            <a:chExt cx="466075" cy="6857999"/>
          </a:xfrm>
        </p:grpSpPr>
        <p:sp>
          <p:nvSpPr>
            <p:cNvPr id="55" name="Rectangle 54">
              <a:extLst>
                <a:ext uri="{FF2B5EF4-FFF2-40B4-BE49-F238E27FC236}">
                  <a16:creationId xmlns:a16="http://schemas.microsoft.com/office/drawing/2014/main" id="{7F6D3A36-B968-0836-C76C-D899389ED082}"/>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56" name="Elemento grafico 44">
              <a:extLst>
                <a:ext uri="{FF2B5EF4-FFF2-40B4-BE49-F238E27FC236}">
                  <a16:creationId xmlns:a16="http://schemas.microsoft.com/office/drawing/2014/main" id="{F1881406-159B-6259-24E7-9701022CFB6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57" name="Elemento grafico 46">
              <a:extLst>
                <a:ext uri="{FF2B5EF4-FFF2-40B4-BE49-F238E27FC236}">
                  <a16:creationId xmlns:a16="http://schemas.microsoft.com/office/drawing/2014/main" id="{BE5D908B-8932-2361-FF10-B14D433B522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58" name="Elemento grafico 46">
              <a:extLst>
                <a:ext uri="{FF2B5EF4-FFF2-40B4-BE49-F238E27FC236}">
                  <a16:creationId xmlns:a16="http://schemas.microsoft.com/office/drawing/2014/main" id="{B50CAE5B-0636-2D4A-7DF0-A1FD1D1CCD13}"/>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59" name="TextBox 58">
              <a:extLst>
                <a:ext uri="{FF2B5EF4-FFF2-40B4-BE49-F238E27FC236}">
                  <a16:creationId xmlns:a16="http://schemas.microsoft.com/office/drawing/2014/main" id="{2B8A535E-A429-8E44-2F03-82B7AD7EBD86}"/>
                </a:ext>
              </a:extLst>
            </p:cNvPr>
            <p:cNvSpPr txBox="1"/>
            <p:nvPr userDrawn="1"/>
          </p:nvSpPr>
          <p:spPr>
            <a:xfrm rot="16200000">
              <a:off x="-228973" y="3210300"/>
              <a:ext cx="1098379"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Progress overview</a:t>
              </a:r>
            </a:p>
          </p:txBody>
        </p:sp>
      </p:grpSp>
    </p:spTree>
    <p:extLst>
      <p:ext uri="{BB962C8B-B14F-4D97-AF65-F5344CB8AC3E}">
        <p14:creationId xmlns:p14="http://schemas.microsoft.com/office/powerpoint/2010/main" val="13224227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2 contents (Progress country chapter)">
    <p:spTree>
      <p:nvGrpSpPr>
        <p:cNvPr id="1" name=""/>
        <p:cNvGrpSpPr/>
        <p:nvPr/>
      </p:nvGrpSpPr>
      <p:grpSpPr>
        <a:xfrm>
          <a:off x="0" y="0"/>
          <a:ext cx="0" cy="0"/>
          <a:chOff x="0" y="0"/>
          <a:chExt cx="0" cy="0"/>
        </a:xfrm>
      </p:grpSpPr>
      <p:sp>
        <p:nvSpPr>
          <p:cNvPr id="24" name="Title Placeholder 27">
            <a:extLst>
              <a:ext uri="{FF2B5EF4-FFF2-40B4-BE49-F238E27FC236}">
                <a16:creationId xmlns:a16="http://schemas.microsoft.com/office/drawing/2014/main" id="{03FD05C4-15E8-B016-3A2B-2D87077D6536}"/>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sp>
        <p:nvSpPr>
          <p:cNvPr id="28" name="TextBox 27">
            <a:extLst>
              <a:ext uri="{FF2B5EF4-FFF2-40B4-BE49-F238E27FC236}">
                <a16:creationId xmlns:a16="http://schemas.microsoft.com/office/drawing/2014/main" id="{1EB77104-ADB3-3A5F-A755-2F3A16055204}"/>
              </a:ext>
            </a:extLst>
          </p:cNvPr>
          <p:cNvSpPr txBox="1"/>
          <p:nvPr userDrawn="1"/>
        </p:nvSpPr>
        <p:spPr>
          <a:xfrm rot="16200000">
            <a:off x="11517864" y="1261196"/>
            <a:ext cx="1069524"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Country overview</a:t>
            </a:r>
          </a:p>
        </p:txBody>
      </p:sp>
      <p:pic>
        <p:nvPicPr>
          <p:cNvPr id="53" name="Picture 52">
            <a:extLst>
              <a:ext uri="{FF2B5EF4-FFF2-40B4-BE49-F238E27FC236}">
                <a16:creationId xmlns:a16="http://schemas.microsoft.com/office/drawing/2014/main" id="{D2077146-B1FC-39D2-04CF-74C9D5DC108C}"/>
              </a:ext>
            </a:extLst>
          </p:cNvPr>
          <p:cNvPicPr>
            <a:picLocks noChangeAspect="1"/>
          </p:cNvPicPr>
          <p:nvPr userDrawn="1"/>
        </p:nvPicPr>
        <p:blipFill>
          <a:blip r:embed="rId2"/>
          <a:stretch>
            <a:fillRect/>
          </a:stretch>
        </p:blipFill>
        <p:spPr>
          <a:xfrm>
            <a:off x="1067984" y="1278231"/>
            <a:ext cx="10056033" cy="84226"/>
          </a:xfrm>
          <a:prstGeom prst="rect">
            <a:avLst/>
          </a:prstGeom>
        </p:spPr>
      </p:pic>
      <p:grpSp>
        <p:nvGrpSpPr>
          <p:cNvPr id="54" name="Group 53">
            <a:extLst>
              <a:ext uri="{FF2B5EF4-FFF2-40B4-BE49-F238E27FC236}">
                <a16:creationId xmlns:a16="http://schemas.microsoft.com/office/drawing/2014/main" id="{101BB527-A6EB-E5A7-577C-6572031FBC27}"/>
              </a:ext>
            </a:extLst>
          </p:cNvPr>
          <p:cNvGrpSpPr/>
          <p:nvPr userDrawn="1"/>
        </p:nvGrpSpPr>
        <p:grpSpPr>
          <a:xfrm>
            <a:off x="1" y="2"/>
            <a:ext cx="466075" cy="6857999"/>
            <a:chOff x="0" y="0"/>
            <a:chExt cx="466075" cy="6857999"/>
          </a:xfrm>
        </p:grpSpPr>
        <p:sp>
          <p:nvSpPr>
            <p:cNvPr id="55" name="Rectangle 54">
              <a:extLst>
                <a:ext uri="{FF2B5EF4-FFF2-40B4-BE49-F238E27FC236}">
                  <a16:creationId xmlns:a16="http://schemas.microsoft.com/office/drawing/2014/main" id="{82E2C58F-1C92-B6B3-07EE-F7B552AF0B66}"/>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56" name="Elemento grafico 44">
              <a:extLst>
                <a:ext uri="{FF2B5EF4-FFF2-40B4-BE49-F238E27FC236}">
                  <a16:creationId xmlns:a16="http://schemas.microsoft.com/office/drawing/2014/main" id="{2651CC06-5E16-EDFB-C090-A0190EC276A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57" name="Elemento grafico 46">
              <a:extLst>
                <a:ext uri="{FF2B5EF4-FFF2-40B4-BE49-F238E27FC236}">
                  <a16:creationId xmlns:a16="http://schemas.microsoft.com/office/drawing/2014/main" id="{96EF92CC-7603-9298-B3FB-98BC051D8A18}"/>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58" name="Elemento grafico 46">
              <a:extLst>
                <a:ext uri="{FF2B5EF4-FFF2-40B4-BE49-F238E27FC236}">
                  <a16:creationId xmlns:a16="http://schemas.microsoft.com/office/drawing/2014/main" id="{419E6C5A-BECC-4477-04CB-D76FCEDF242D}"/>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59" name="TextBox 58">
              <a:extLst>
                <a:ext uri="{FF2B5EF4-FFF2-40B4-BE49-F238E27FC236}">
                  <a16:creationId xmlns:a16="http://schemas.microsoft.com/office/drawing/2014/main" id="{38A55267-FA88-7C9D-8883-980D013CB943}"/>
                </a:ext>
              </a:extLst>
            </p:cNvPr>
            <p:cNvSpPr txBox="1"/>
            <p:nvPr userDrawn="1"/>
          </p:nvSpPr>
          <p:spPr>
            <a:xfrm rot="16200000">
              <a:off x="-238590" y="5044948"/>
              <a:ext cx="1117615"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Recommendations</a:t>
              </a:r>
            </a:p>
          </p:txBody>
        </p:sp>
      </p:grpSp>
      <p:sp>
        <p:nvSpPr>
          <p:cNvPr id="60" name="Content Placeholder 2">
            <a:extLst>
              <a:ext uri="{FF2B5EF4-FFF2-40B4-BE49-F238E27FC236}">
                <a16:creationId xmlns:a16="http://schemas.microsoft.com/office/drawing/2014/main" id="{843200FE-B6FE-2D5F-0E49-46674901196F}"/>
              </a:ext>
            </a:extLst>
          </p:cNvPr>
          <p:cNvSpPr>
            <a:spLocks noGrp="1"/>
          </p:cNvSpPr>
          <p:nvPr>
            <p:ph sz="half" idx="13"/>
          </p:nvPr>
        </p:nvSpPr>
        <p:spPr>
          <a:xfrm>
            <a:off x="1067984" y="1825625"/>
            <a:ext cx="4888929"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 name="Content Placeholder 2">
            <a:extLst>
              <a:ext uri="{FF2B5EF4-FFF2-40B4-BE49-F238E27FC236}">
                <a16:creationId xmlns:a16="http://schemas.microsoft.com/office/drawing/2014/main" id="{8A12F2DC-185A-152C-A01B-F9ECA234E427}"/>
              </a:ext>
            </a:extLst>
          </p:cNvPr>
          <p:cNvSpPr>
            <a:spLocks noGrp="1"/>
          </p:cNvSpPr>
          <p:nvPr>
            <p:ph sz="half" idx="14"/>
          </p:nvPr>
        </p:nvSpPr>
        <p:spPr>
          <a:xfrm>
            <a:off x="6270919" y="1825624"/>
            <a:ext cx="4888929" cy="412442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506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0CC89-7C20-826D-1AA7-BC9DCE2FF4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D758FC-3699-1092-FDB7-47A8B3CC98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971560-F689-AEAE-CC93-812A705B00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0A51AC-B473-7394-35FF-E90C446453D9}"/>
              </a:ext>
            </a:extLst>
          </p:cNvPr>
          <p:cNvSpPr>
            <a:spLocks noGrp="1"/>
          </p:cNvSpPr>
          <p:nvPr>
            <p:ph type="dt" sz="half" idx="10"/>
          </p:nvPr>
        </p:nvSpPr>
        <p:spPr/>
        <p:txBody>
          <a:bodyPr/>
          <a:lstStyle/>
          <a:p>
            <a:fld id="{5A447BAF-8948-40EA-A643-FC41E9E42BE7}" type="datetimeFigureOut">
              <a:rPr lang="en-US" smtClean="0"/>
              <a:t>5/27/2026</a:t>
            </a:fld>
            <a:endParaRPr lang="en-US"/>
          </a:p>
        </p:txBody>
      </p:sp>
      <p:sp>
        <p:nvSpPr>
          <p:cNvPr id="6" name="Footer Placeholder 5">
            <a:extLst>
              <a:ext uri="{FF2B5EF4-FFF2-40B4-BE49-F238E27FC236}">
                <a16:creationId xmlns:a16="http://schemas.microsoft.com/office/drawing/2014/main" id="{5D369660-B831-3DD6-6324-1C352FC605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BF08EA-57EA-DDA1-A44D-AE054333DD7B}"/>
              </a:ext>
            </a:extLst>
          </p:cNvPr>
          <p:cNvSpPr>
            <a:spLocks noGrp="1"/>
          </p:cNvSpPr>
          <p:nvPr>
            <p:ph type="sldNum" sz="quarter" idx="12"/>
          </p:nvPr>
        </p:nvSpPr>
        <p:spPr/>
        <p:txBody>
          <a:bodyPr/>
          <a:lstStyle/>
          <a:p>
            <a:fld id="{EF478584-CB76-482B-9010-BE6411F468EE}" type="slidenum">
              <a:rPr lang="en-US" smtClean="0"/>
              <a:t>‹#›</a:t>
            </a:fld>
            <a:endParaRPr lang="en-US"/>
          </a:p>
        </p:txBody>
      </p:sp>
    </p:spTree>
    <p:extLst>
      <p:ext uri="{BB962C8B-B14F-4D97-AF65-F5344CB8AC3E}">
        <p14:creationId xmlns:p14="http://schemas.microsoft.com/office/powerpoint/2010/main" val="17570989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wide content (Conclusions country chapter)">
    <p:spTree>
      <p:nvGrpSpPr>
        <p:cNvPr id="1" name=""/>
        <p:cNvGrpSpPr/>
        <p:nvPr/>
      </p:nvGrpSpPr>
      <p:grpSpPr>
        <a:xfrm>
          <a:off x="0" y="0"/>
          <a:ext cx="0" cy="0"/>
          <a:chOff x="0" y="0"/>
          <a:chExt cx="0" cy="0"/>
        </a:xfrm>
      </p:grpSpPr>
      <p:sp>
        <p:nvSpPr>
          <p:cNvPr id="19" name="Title Placeholder 27">
            <a:extLst>
              <a:ext uri="{FF2B5EF4-FFF2-40B4-BE49-F238E27FC236}">
                <a16:creationId xmlns:a16="http://schemas.microsoft.com/office/drawing/2014/main" id="{470A3784-7083-E435-997F-09788F6B7562}"/>
              </a:ext>
            </a:extLst>
          </p:cNvPr>
          <p:cNvSpPr>
            <a:spLocks noGrp="1"/>
          </p:cNvSpPr>
          <p:nvPr>
            <p:ph type="title" hasCustomPrompt="1"/>
          </p:nvPr>
        </p:nvSpPr>
        <p:spPr>
          <a:xfrm>
            <a:off x="1067983" y="709846"/>
            <a:ext cx="10056034" cy="568385"/>
          </a:xfrm>
          <a:prstGeom prst="rect">
            <a:avLst/>
          </a:prstGeom>
        </p:spPr>
        <p:txBody>
          <a:bodyPr vert="horz" lIns="91440" tIns="45720" rIns="91440" bIns="45720" rtlCol="0" anchor="ctr">
            <a:normAutofit/>
          </a:bodyPr>
          <a:lstStyle>
            <a:lvl1pPr>
              <a:defRPr b="1">
                <a:solidFill>
                  <a:schemeClr val="tx2"/>
                </a:solidFill>
              </a:defRPr>
            </a:lvl1pPr>
          </a:lstStyle>
          <a:p>
            <a:r>
              <a:rPr lang="en-US"/>
              <a:t>Click to edit title</a:t>
            </a:r>
          </a:p>
        </p:txBody>
      </p:sp>
      <p:pic>
        <p:nvPicPr>
          <p:cNvPr id="41" name="Picture 40">
            <a:extLst>
              <a:ext uri="{FF2B5EF4-FFF2-40B4-BE49-F238E27FC236}">
                <a16:creationId xmlns:a16="http://schemas.microsoft.com/office/drawing/2014/main" id="{950D19C4-7F72-FA62-1309-05B5B5BA9955}"/>
              </a:ext>
            </a:extLst>
          </p:cNvPr>
          <p:cNvPicPr>
            <a:picLocks noChangeAspect="1"/>
          </p:cNvPicPr>
          <p:nvPr userDrawn="1"/>
        </p:nvPicPr>
        <p:blipFill>
          <a:blip r:embed="rId2"/>
          <a:stretch>
            <a:fillRect/>
          </a:stretch>
        </p:blipFill>
        <p:spPr>
          <a:xfrm>
            <a:off x="1067984" y="1278231"/>
            <a:ext cx="10056033" cy="84226"/>
          </a:xfrm>
          <a:prstGeom prst="rect">
            <a:avLst/>
          </a:prstGeom>
        </p:spPr>
      </p:pic>
      <p:grpSp>
        <p:nvGrpSpPr>
          <p:cNvPr id="42" name="Group 41">
            <a:extLst>
              <a:ext uri="{FF2B5EF4-FFF2-40B4-BE49-F238E27FC236}">
                <a16:creationId xmlns:a16="http://schemas.microsoft.com/office/drawing/2014/main" id="{F5310946-817E-E494-5375-99F1C9021BC4}"/>
              </a:ext>
            </a:extLst>
          </p:cNvPr>
          <p:cNvGrpSpPr/>
          <p:nvPr userDrawn="1"/>
        </p:nvGrpSpPr>
        <p:grpSpPr>
          <a:xfrm>
            <a:off x="1" y="2"/>
            <a:ext cx="466075" cy="6857999"/>
            <a:chOff x="0" y="0"/>
            <a:chExt cx="466075" cy="6857999"/>
          </a:xfrm>
        </p:grpSpPr>
        <p:sp>
          <p:nvSpPr>
            <p:cNvPr id="43" name="Rectangle 42">
              <a:extLst>
                <a:ext uri="{FF2B5EF4-FFF2-40B4-BE49-F238E27FC236}">
                  <a16:creationId xmlns:a16="http://schemas.microsoft.com/office/drawing/2014/main" id="{CE43C819-A61C-2636-9C50-AEB831769F75}"/>
                </a:ext>
              </a:extLst>
            </p:cNvPr>
            <p:cNvSpPr/>
            <p:nvPr userDrawn="1"/>
          </p:nvSpPr>
          <p:spPr>
            <a:xfrm>
              <a:off x="0" y="0"/>
              <a:ext cx="458716"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sz="3103"/>
            </a:p>
          </p:txBody>
        </p:sp>
        <p:pic>
          <p:nvPicPr>
            <p:cNvPr id="44" name="Elemento grafico 44">
              <a:extLst>
                <a:ext uri="{FF2B5EF4-FFF2-40B4-BE49-F238E27FC236}">
                  <a16:creationId xmlns:a16="http://schemas.microsoft.com/office/drawing/2014/main" id="{115D8EAC-275C-0D77-A631-06EF04393D2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511" y="709846"/>
              <a:ext cx="299291" cy="1541349"/>
            </a:xfrm>
            <a:prstGeom prst="rect">
              <a:avLst/>
            </a:prstGeom>
          </p:spPr>
        </p:pic>
        <p:pic>
          <p:nvPicPr>
            <p:cNvPr id="45" name="Elemento grafico 46">
              <a:extLst>
                <a:ext uri="{FF2B5EF4-FFF2-40B4-BE49-F238E27FC236}">
                  <a16:creationId xmlns:a16="http://schemas.microsoft.com/office/drawing/2014/main" id="{B1E1C708-5C25-2DDA-9655-83295A7CF324}"/>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6784" y="2559273"/>
              <a:ext cx="299291" cy="1541349"/>
            </a:xfrm>
            <a:prstGeom prst="rect">
              <a:avLst/>
            </a:prstGeom>
          </p:spPr>
        </p:pic>
        <p:pic>
          <p:nvPicPr>
            <p:cNvPr id="46" name="Elemento grafico 46">
              <a:extLst>
                <a:ext uri="{FF2B5EF4-FFF2-40B4-BE49-F238E27FC236}">
                  <a16:creationId xmlns:a16="http://schemas.microsoft.com/office/drawing/2014/main" id="{781F5542-9359-4B87-CF16-399288802ED5}"/>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6784" y="4408701"/>
              <a:ext cx="299291" cy="1541349"/>
            </a:xfrm>
            <a:prstGeom prst="rect">
              <a:avLst/>
            </a:prstGeom>
          </p:spPr>
        </p:pic>
        <p:sp>
          <p:nvSpPr>
            <p:cNvPr id="47" name="TextBox 46">
              <a:extLst>
                <a:ext uri="{FF2B5EF4-FFF2-40B4-BE49-F238E27FC236}">
                  <a16:creationId xmlns:a16="http://schemas.microsoft.com/office/drawing/2014/main" id="{A4290BD8-BB0C-F74B-A8A3-8471FEA4DAAB}"/>
                </a:ext>
              </a:extLst>
            </p:cNvPr>
            <p:cNvSpPr txBox="1"/>
            <p:nvPr userDrawn="1"/>
          </p:nvSpPr>
          <p:spPr>
            <a:xfrm rot="16200000">
              <a:off x="-238590" y="5044948"/>
              <a:ext cx="1117615" cy="239296"/>
            </a:xfrm>
            <a:prstGeom prst="rect">
              <a:avLst/>
            </a:prstGeom>
            <a:noFill/>
          </p:spPr>
          <p:txBody>
            <a:bodyPr wrap="none" rtlCol="0">
              <a:spAutoFit/>
            </a:bodyPr>
            <a:lstStyle/>
            <a:p>
              <a:pPr marL="0" marR="0" lvl="0" indent="0" algn="ctr" defTabSz="727432" rtl="0" eaLnBrk="1" fontAlgn="auto" latinLnBrk="0" hangingPunct="1">
                <a:lnSpc>
                  <a:spcPct val="100000"/>
                </a:lnSpc>
                <a:spcBef>
                  <a:spcPts val="0"/>
                </a:spcBef>
                <a:spcAft>
                  <a:spcPts val="0"/>
                </a:spcAft>
                <a:buClrTx/>
                <a:buSzTx/>
                <a:buFontTx/>
                <a:buNone/>
                <a:tabLst/>
                <a:defRPr/>
              </a:pPr>
              <a:r>
                <a:rPr lang="en-GB" sz="955" b="0" i="0" dirty="0">
                  <a:solidFill>
                    <a:schemeClr val="bg1"/>
                  </a:solidFill>
                  <a:latin typeface="Calibri" panose="020F0502020204030204" pitchFamily="34" charset="0"/>
                  <a:cs typeface="Calibri" panose="020F0502020204030204" pitchFamily="34" charset="0"/>
                </a:rPr>
                <a:t>Recommendations</a:t>
              </a:r>
            </a:p>
          </p:txBody>
        </p:sp>
      </p:grpSp>
      <p:sp>
        <p:nvSpPr>
          <p:cNvPr id="48" name="Content Placeholder 2">
            <a:extLst>
              <a:ext uri="{FF2B5EF4-FFF2-40B4-BE49-F238E27FC236}">
                <a16:creationId xmlns:a16="http://schemas.microsoft.com/office/drawing/2014/main" id="{7E24B806-2341-9D0A-E400-6587A7DED8E7}"/>
              </a:ext>
            </a:extLst>
          </p:cNvPr>
          <p:cNvSpPr>
            <a:spLocks noGrp="1"/>
          </p:cNvSpPr>
          <p:nvPr>
            <p:ph sz="half" idx="13"/>
          </p:nvPr>
        </p:nvSpPr>
        <p:spPr>
          <a:xfrm>
            <a:off x="1067983" y="1825625"/>
            <a:ext cx="10056034" cy="4124424"/>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39347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6"/>
        <p:cNvGrpSpPr/>
        <p:nvPr/>
      </p:nvGrpSpPr>
      <p:grpSpPr>
        <a:xfrm>
          <a:off x="0" y="0"/>
          <a:ext cx="0" cy="0"/>
          <a:chOff x="0" y="0"/>
          <a:chExt cx="0" cy="0"/>
        </a:xfrm>
      </p:grpSpPr>
      <p:sp>
        <p:nvSpPr>
          <p:cNvPr id="17" name="Google Shape;17;p6"/>
          <p:cNvSpPr/>
          <p:nvPr/>
        </p:nvSpPr>
        <p:spPr>
          <a:xfrm>
            <a:off x="0" y="0"/>
            <a:ext cx="12192000" cy="4572001"/>
          </a:xfrm>
          <a:prstGeom prst="rect">
            <a:avLst/>
          </a:prstGeom>
          <a:solidFill>
            <a:srgbClr val="1482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6"/>
          <p:cNvSpPr/>
          <p:nvPr/>
        </p:nvSpPr>
        <p:spPr>
          <a:xfrm>
            <a:off x="-1" y="0"/>
            <a:ext cx="12192000" cy="4572001"/>
          </a:xfrm>
          <a:custGeom>
            <a:avLst/>
            <a:gdLst/>
            <a:ahLst/>
            <a:cxnLst/>
            <a:rect l="l" t="t" r="r" b="b"/>
            <a:pathLst>
              <a:path w="12192000" h="4572001" extrusionOk="0">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6"/>
          <p:cNvSpPr txBox="1">
            <a:spLocks noGrp="1"/>
          </p:cNvSpPr>
          <p:nvPr>
            <p:ph type="ctrTitle"/>
          </p:nvPr>
        </p:nvSpPr>
        <p:spPr>
          <a:xfrm>
            <a:off x="457200" y="4960137"/>
            <a:ext cx="7772400" cy="1463040"/>
          </a:xfrm>
          <a:prstGeom prst="rect">
            <a:avLst/>
          </a:prstGeom>
          <a:noFill/>
          <a:ln>
            <a:noFill/>
          </a:ln>
        </p:spPr>
        <p:txBody>
          <a:bodyPr spcFirstLastPara="1" wrap="square" lIns="91425" tIns="45700" rIns="91425" bIns="45700" anchor="ctr" anchorCtr="0">
            <a:normAutofit/>
          </a:bodyPr>
          <a:lstStyle>
            <a:lvl1pPr lvl="0" algn="r">
              <a:lnSpc>
                <a:spcPct val="80000"/>
              </a:lnSpc>
              <a:spcBef>
                <a:spcPts val="0"/>
              </a:spcBef>
              <a:spcAft>
                <a:spcPts val="0"/>
              </a:spcAft>
              <a:buClr>
                <a:srgbClr val="0C0C0C"/>
              </a:buClr>
              <a:buSzPts val="5000"/>
              <a:buFont typeface="Twentieth Century"/>
              <a:buNone/>
              <a:defRPr sz="5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6"/>
          <p:cNvSpPr txBox="1">
            <a:spLocks noGrp="1"/>
          </p:cNvSpPr>
          <p:nvPr>
            <p:ph type="subTitle" idx="1"/>
          </p:nvPr>
        </p:nvSpPr>
        <p:spPr>
          <a:xfrm>
            <a:off x="8610600" y="4960137"/>
            <a:ext cx="3200400" cy="146304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800"/>
              <a:buNone/>
              <a:defRPr sz="1800">
                <a:solidFill>
                  <a:srgbClr val="0C0C0C"/>
                </a:solidFill>
              </a:defRPr>
            </a:lvl1pPr>
            <a:lvl2pPr lvl="1" algn="ctr">
              <a:lnSpc>
                <a:spcPct val="90000"/>
              </a:lnSpc>
              <a:spcBef>
                <a:spcPts val="200"/>
              </a:spcBef>
              <a:spcAft>
                <a:spcPts val="0"/>
              </a:spcAft>
              <a:buSzPts val="1800"/>
              <a:buNone/>
              <a:defRPr sz="1800"/>
            </a:lvl2pPr>
            <a:lvl3pPr lvl="2" algn="ctr">
              <a:lnSpc>
                <a:spcPct val="90000"/>
              </a:lnSpc>
              <a:spcBef>
                <a:spcPts val="400"/>
              </a:spcBef>
              <a:spcAft>
                <a:spcPts val="0"/>
              </a:spcAft>
              <a:buSzPts val="1800"/>
              <a:buNone/>
              <a:defRPr sz="1800"/>
            </a:lvl3pPr>
            <a:lvl4pPr lvl="3" algn="ctr">
              <a:lnSpc>
                <a:spcPct val="90000"/>
              </a:lnSpc>
              <a:spcBef>
                <a:spcPts val="400"/>
              </a:spcBef>
              <a:spcAft>
                <a:spcPts val="0"/>
              </a:spcAft>
              <a:buSzPts val="1800"/>
              <a:buNone/>
              <a:defRPr sz="1800"/>
            </a:lvl4pPr>
            <a:lvl5pPr lvl="4" algn="ctr">
              <a:lnSpc>
                <a:spcPct val="90000"/>
              </a:lnSpc>
              <a:spcBef>
                <a:spcPts val="400"/>
              </a:spcBef>
              <a:spcAft>
                <a:spcPts val="0"/>
              </a:spcAft>
              <a:buSzPts val="1800"/>
              <a:buNone/>
              <a:defRPr sz="1800"/>
            </a:lvl5pPr>
            <a:lvl6pPr lvl="5" algn="ctr">
              <a:lnSpc>
                <a:spcPct val="90000"/>
              </a:lnSpc>
              <a:spcBef>
                <a:spcPts val="400"/>
              </a:spcBef>
              <a:spcAft>
                <a:spcPts val="0"/>
              </a:spcAft>
              <a:buSzPts val="1800"/>
              <a:buNone/>
              <a:defRPr sz="1800"/>
            </a:lvl6pPr>
            <a:lvl7pPr lvl="6" algn="ctr">
              <a:lnSpc>
                <a:spcPct val="90000"/>
              </a:lnSpc>
              <a:spcBef>
                <a:spcPts val="400"/>
              </a:spcBef>
              <a:spcAft>
                <a:spcPts val="0"/>
              </a:spcAft>
              <a:buSzPts val="1800"/>
              <a:buNone/>
              <a:defRPr sz="1800"/>
            </a:lvl7pPr>
            <a:lvl8pPr lvl="7" algn="ctr">
              <a:lnSpc>
                <a:spcPct val="90000"/>
              </a:lnSpc>
              <a:spcBef>
                <a:spcPts val="400"/>
              </a:spcBef>
              <a:spcAft>
                <a:spcPts val="0"/>
              </a:spcAft>
              <a:buSzPts val="1800"/>
              <a:buNone/>
              <a:defRPr sz="1800"/>
            </a:lvl8pPr>
            <a:lvl9pPr lvl="8" algn="ctr">
              <a:lnSpc>
                <a:spcPct val="90000"/>
              </a:lnSpc>
              <a:spcBef>
                <a:spcPts val="400"/>
              </a:spcBef>
              <a:spcAft>
                <a:spcPts val="400"/>
              </a:spcAft>
              <a:buSzPts val="1800"/>
              <a:buNone/>
              <a:defRPr sz="1800"/>
            </a:lvl9pPr>
          </a:lstStyle>
          <a:p>
            <a:endParaRPr/>
          </a:p>
        </p:txBody>
      </p:sp>
      <p:sp>
        <p:nvSpPr>
          <p:cNvPr id="21" name="Google Shape;21;p6"/>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6"/>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6"/>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24" name="Google Shape;24;p6"/>
          <p:cNvCxnSpPr/>
          <p:nvPr/>
        </p:nvCxnSpPr>
        <p:spPr>
          <a:xfrm rot="10800000">
            <a:off x="8386843" y="5264106"/>
            <a:ext cx="0" cy="914400"/>
          </a:xfrm>
          <a:prstGeom prst="straightConnector1">
            <a:avLst/>
          </a:prstGeom>
          <a:noFill/>
          <a:ln w="19050" cap="flat" cmpd="sng">
            <a:solidFill>
              <a:srgbClr val="1482AB"/>
            </a:solidFill>
            <a:prstDash val="solid"/>
            <a:round/>
            <a:headEnd type="none" w="sm" len="sm"/>
            <a:tailEnd type="none" w="sm" len="sm"/>
          </a:ln>
        </p:spPr>
      </p:cxnSp>
    </p:spTree>
    <p:extLst>
      <p:ext uri="{BB962C8B-B14F-4D97-AF65-F5344CB8AC3E}">
        <p14:creationId xmlns:p14="http://schemas.microsoft.com/office/powerpoint/2010/main" val="32311212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7"/>
          <p:cNvSpPr txBox="1">
            <a:spLocks noGrp="1"/>
          </p:cNvSpPr>
          <p:nvPr>
            <p:ph type="body" idx="1"/>
          </p:nvPr>
        </p:nvSpPr>
        <p:spPr>
          <a:xfrm>
            <a:off x="1024128" y="2286000"/>
            <a:ext cx="9720073" cy="402336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8" name="Google Shape;28;p7"/>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7"/>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7"/>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65942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57200" y="4960138"/>
            <a:ext cx="7772400" cy="1463040"/>
          </a:xfrm>
          <a:prstGeom prst="rect">
            <a:avLst/>
          </a:prstGeom>
          <a:noFill/>
          <a:ln>
            <a:noFill/>
          </a:ln>
        </p:spPr>
        <p:txBody>
          <a:bodyPr spcFirstLastPara="1" wrap="square" lIns="91425" tIns="45700" rIns="91425" bIns="45700" anchor="ctr" anchorCtr="0">
            <a:normAutofit/>
          </a:bodyPr>
          <a:lstStyle>
            <a:lvl1pPr lvl="0" algn="r">
              <a:lnSpc>
                <a:spcPct val="80000"/>
              </a:lnSpc>
              <a:spcBef>
                <a:spcPts val="0"/>
              </a:spcBef>
              <a:spcAft>
                <a:spcPts val="0"/>
              </a:spcAft>
              <a:buClr>
                <a:srgbClr val="0C0C0C"/>
              </a:buClr>
              <a:buSzPts val="5000"/>
              <a:buFont typeface="Twentieth Century"/>
              <a:buNone/>
              <a:defRPr sz="5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8"/>
          <p:cNvSpPr>
            <a:spLocks noGrp="1"/>
          </p:cNvSpPr>
          <p:nvPr>
            <p:ph type="pic" idx="2"/>
          </p:nvPr>
        </p:nvSpPr>
        <p:spPr>
          <a:xfrm>
            <a:off x="0" y="-1"/>
            <a:ext cx="12188952" cy="4572000"/>
          </a:xfrm>
          <a:prstGeom prst="rect">
            <a:avLst/>
          </a:prstGeom>
          <a:solidFill>
            <a:srgbClr val="76CEEF"/>
          </a:solidFill>
          <a:ln>
            <a:noFill/>
          </a:ln>
        </p:spPr>
      </p:sp>
      <p:sp>
        <p:nvSpPr>
          <p:cNvPr id="35" name="Google Shape;35;p8"/>
          <p:cNvSpPr txBox="1">
            <a:spLocks noGrp="1"/>
          </p:cNvSpPr>
          <p:nvPr>
            <p:ph type="body" idx="1"/>
          </p:nvPr>
        </p:nvSpPr>
        <p:spPr>
          <a:xfrm>
            <a:off x="8610600" y="4960138"/>
            <a:ext cx="3200400" cy="146304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1800"/>
              <a:buNone/>
              <a:defRPr sz="1800">
                <a:solidFill>
                  <a:srgbClr val="0C0C0C"/>
                </a:solidFill>
              </a:defRPr>
            </a:lvl1pPr>
            <a:lvl2pPr marL="914400" lvl="1" indent="-228600" algn="l">
              <a:lnSpc>
                <a:spcPct val="90000"/>
              </a:lnSpc>
              <a:spcBef>
                <a:spcPts val="200"/>
              </a:spcBef>
              <a:spcAft>
                <a:spcPts val="0"/>
              </a:spcAft>
              <a:buSzPts val="1400"/>
              <a:buNone/>
              <a:defRPr sz="1400"/>
            </a:lvl2pPr>
            <a:lvl3pPr marL="1371600" lvl="2" indent="-228600" algn="l">
              <a:lnSpc>
                <a:spcPct val="90000"/>
              </a:lnSpc>
              <a:spcBef>
                <a:spcPts val="400"/>
              </a:spcBef>
              <a:spcAft>
                <a:spcPts val="0"/>
              </a:spcAft>
              <a:buSzPts val="1200"/>
              <a:buNone/>
              <a:defRPr sz="1200"/>
            </a:lvl3pPr>
            <a:lvl4pPr marL="1828800" lvl="3" indent="-228600" algn="l">
              <a:lnSpc>
                <a:spcPct val="90000"/>
              </a:lnSpc>
              <a:spcBef>
                <a:spcPts val="400"/>
              </a:spcBef>
              <a:spcAft>
                <a:spcPts val="0"/>
              </a:spcAft>
              <a:buSzPts val="1000"/>
              <a:buNone/>
              <a:defRPr sz="1000"/>
            </a:lvl4pPr>
            <a:lvl5pPr marL="2286000" lvl="4" indent="-228600" algn="l">
              <a:lnSpc>
                <a:spcPct val="90000"/>
              </a:lnSpc>
              <a:spcBef>
                <a:spcPts val="400"/>
              </a:spcBef>
              <a:spcAft>
                <a:spcPts val="0"/>
              </a:spcAft>
              <a:buSzPts val="1000"/>
              <a:buNone/>
              <a:defRPr sz="1000"/>
            </a:lvl5pPr>
            <a:lvl6pPr marL="2743200" lvl="5" indent="-228600" algn="l">
              <a:lnSpc>
                <a:spcPct val="90000"/>
              </a:lnSpc>
              <a:spcBef>
                <a:spcPts val="400"/>
              </a:spcBef>
              <a:spcAft>
                <a:spcPts val="0"/>
              </a:spcAft>
              <a:buSzPts val="1000"/>
              <a:buNone/>
              <a:defRPr sz="1000"/>
            </a:lvl6pPr>
            <a:lvl7pPr marL="3200400" lvl="6" indent="-228600" algn="l">
              <a:lnSpc>
                <a:spcPct val="90000"/>
              </a:lnSpc>
              <a:spcBef>
                <a:spcPts val="400"/>
              </a:spcBef>
              <a:spcAft>
                <a:spcPts val="0"/>
              </a:spcAft>
              <a:buSzPts val="1000"/>
              <a:buNone/>
              <a:defRPr sz="1000"/>
            </a:lvl7pPr>
            <a:lvl8pPr marL="3657600" lvl="7" indent="-228600" algn="l">
              <a:lnSpc>
                <a:spcPct val="90000"/>
              </a:lnSpc>
              <a:spcBef>
                <a:spcPts val="400"/>
              </a:spcBef>
              <a:spcAft>
                <a:spcPts val="0"/>
              </a:spcAft>
              <a:buSzPts val="1000"/>
              <a:buNone/>
              <a:defRPr sz="1000"/>
            </a:lvl8pPr>
            <a:lvl9pPr marL="4114800" lvl="8" indent="-228600" algn="l">
              <a:lnSpc>
                <a:spcPct val="90000"/>
              </a:lnSpc>
              <a:spcBef>
                <a:spcPts val="400"/>
              </a:spcBef>
              <a:spcAft>
                <a:spcPts val="400"/>
              </a:spcAft>
              <a:buSzPts val="1000"/>
              <a:buNone/>
              <a:defRPr sz="1000"/>
            </a:lvl9pPr>
          </a:lstStyle>
          <a:p>
            <a:endParaRPr/>
          </a:p>
        </p:txBody>
      </p:sp>
      <p:sp>
        <p:nvSpPr>
          <p:cNvPr id="36" name="Google Shape;36;p8"/>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8"/>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39" name="Google Shape;39;p8"/>
          <p:cNvCxnSpPr/>
          <p:nvPr/>
        </p:nvCxnSpPr>
        <p:spPr>
          <a:xfrm rot="10800000">
            <a:off x="8386843" y="5264106"/>
            <a:ext cx="0" cy="914400"/>
          </a:xfrm>
          <a:prstGeom prst="straightConnector1">
            <a:avLst/>
          </a:prstGeom>
          <a:noFill/>
          <a:ln w="19050" cap="flat" cmpd="sng">
            <a:solidFill>
              <a:schemeClr val="accent1"/>
            </a:solidFill>
            <a:prstDash val="solid"/>
            <a:round/>
            <a:headEnd type="none" w="sm" len="sm"/>
            <a:tailEnd type="none" w="sm" len="sm"/>
          </a:ln>
        </p:spPr>
      </p:cxnSp>
    </p:spTree>
    <p:extLst>
      <p:ext uri="{BB962C8B-B14F-4D97-AF65-F5344CB8AC3E}">
        <p14:creationId xmlns:p14="http://schemas.microsoft.com/office/powerpoint/2010/main" val="41226184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40"/>
        <p:cNvGrpSpPr/>
        <p:nvPr/>
      </p:nvGrpSpPr>
      <p:grpSpPr>
        <a:xfrm>
          <a:off x="0" y="0"/>
          <a:ext cx="0" cy="0"/>
          <a:chOff x="0" y="0"/>
          <a:chExt cx="0" cy="0"/>
        </a:xfrm>
      </p:grpSpPr>
      <p:sp>
        <p:nvSpPr>
          <p:cNvPr id="41" name="Google Shape;41;p9"/>
          <p:cNvSpPr/>
          <p:nvPr/>
        </p:nvSpPr>
        <p:spPr>
          <a:xfrm>
            <a:off x="0" y="0"/>
            <a:ext cx="12192000" cy="4572001"/>
          </a:xfrm>
          <a:prstGeom prst="rect">
            <a:avLst/>
          </a:prstGeom>
          <a:solidFill>
            <a:srgbClr val="1D9A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9"/>
          <p:cNvSpPr/>
          <p:nvPr/>
        </p:nvSpPr>
        <p:spPr>
          <a:xfrm>
            <a:off x="-1" y="0"/>
            <a:ext cx="12192000" cy="4572001"/>
          </a:xfrm>
          <a:custGeom>
            <a:avLst/>
            <a:gdLst/>
            <a:ahLst/>
            <a:cxnLst/>
            <a:rect l="l" t="t" r="r" b="b"/>
            <a:pathLst>
              <a:path w="12192000" h="4572001" extrusionOk="0">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9"/>
          <p:cNvSpPr txBox="1">
            <a:spLocks noGrp="1"/>
          </p:cNvSpPr>
          <p:nvPr>
            <p:ph type="title"/>
          </p:nvPr>
        </p:nvSpPr>
        <p:spPr>
          <a:xfrm>
            <a:off x="457200" y="4960137"/>
            <a:ext cx="7772400" cy="1463040"/>
          </a:xfrm>
          <a:prstGeom prst="rect">
            <a:avLst/>
          </a:prstGeom>
          <a:noFill/>
          <a:ln>
            <a:noFill/>
          </a:ln>
        </p:spPr>
        <p:txBody>
          <a:bodyPr spcFirstLastPara="1" wrap="square" lIns="91425" tIns="45700" rIns="91425" bIns="45700" anchor="ctr" anchorCtr="0">
            <a:normAutofit/>
          </a:bodyPr>
          <a:lstStyle>
            <a:lvl1pPr lvl="0" algn="r">
              <a:lnSpc>
                <a:spcPct val="80000"/>
              </a:lnSpc>
              <a:spcBef>
                <a:spcPts val="0"/>
              </a:spcBef>
              <a:spcAft>
                <a:spcPts val="0"/>
              </a:spcAft>
              <a:buClr>
                <a:srgbClr val="0C0C0C"/>
              </a:buClr>
              <a:buSzPts val="5000"/>
              <a:buFont typeface="Twentieth Century"/>
              <a:buNone/>
              <a:defRPr sz="5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body" idx="1"/>
          </p:nvPr>
        </p:nvSpPr>
        <p:spPr>
          <a:xfrm>
            <a:off x="8610600" y="4960137"/>
            <a:ext cx="3200400" cy="146304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1800"/>
              <a:buNone/>
              <a:defRPr sz="1800">
                <a:solidFill>
                  <a:srgbClr val="0C0C0C"/>
                </a:solidFill>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45" name="Google Shape;45;p9"/>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9"/>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48" name="Google Shape;48;p9"/>
          <p:cNvCxnSpPr/>
          <p:nvPr/>
        </p:nvCxnSpPr>
        <p:spPr>
          <a:xfrm rot="10800000">
            <a:off x="8386843" y="5264106"/>
            <a:ext cx="0" cy="914400"/>
          </a:xfrm>
          <a:prstGeom prst="straightConnector1">
            <a:avLst/>
          </a:prstGeom>
          <a:noFill/>
          <a:ln w="19050" cap="flat" cmpd="sng">
            <a:solidFill>
              <a:srgbClr val="1482AB"/>
            </a:solidFill>
            <a:prstDash val="solid"/>
            <a:round/>
            <a:headEnd type="none" w="sm" len="sm"/>
            <a:tailEnd type="none" w="sm" len="sm"/>
          </a:ln>
        </p:spPr>
      </p:cxnSp>
    </p:spTree>
    <p:extLst>
      <p:ext uri="{BB962C8B-B14F-4D97-AF65-F5344CB8AC3E}">
        <p14:creationId xmlns:p14="http://schemas.microsoft.com/office/powerpoint/2010/main" val="32878681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body" idx="1"/>
          </p:nvPr>
        </p:nvSpPr>
        <p:spPr>
          <a:xfrm>
            <a:off x="1024127" y="2286000"/>
            <a:ext cx="4754880" cy="402336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2" name="Google Shape;52;p10"/>
          <p:cNvSpPr txBox="1">
            <a:spLocks noGrp="1"/>
          </p:cNvSpPr>
          <p:nvPr>
            <p:ph type="body" idx="2"/>
          </p:nvPr>
        </p:nvSpPr>
        <p:spPr>
          <a:xfrm>
            <a:off x="5989320" y="2286000"/>
            <a:ext cx="4754880" cy="402336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3" name="Google Shape;53;p10"/>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0"/>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0"/>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283102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6"/>
        <p:cNvGrpSpPr/>
        <p:nvPr/>
      </p:nvGrpSpPr>
      <p:grpSpPr>
        <a:xfrm>
          <a:off x="0" y="0"/>
          <a:ext cx="0" cy="0"/>
          <a:chOff x="0" y="0"/>
          <a:chExt cx="0" cy="0"/>
        </a:xfrm>
      </p:grpSpPr>
      <p:sp>
        <p:nvSpPr>
          <p:cNvPr id="57" name="Google Shape;57;p11"/>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1"/>
          <p:cNvSpPr txBox="1">
            <a:spLocks noGrp="1"/>
          </p:cNvSpPr>
          <p:nvPr>
            <p:ph type="body" idx="1"/>
          </p:nvPr>
        </p:nvSpPr>
        <p:spPr>
          <a:xfrm>
            <a:off x="1024128" y="2179636"/>
            <a:ext cx="4754880" cy="822960"/>
          </a:xfrm>
          <a:prstGeom prst="rect">
            <a:avLst/>
          </a:prstGeom>
          <a:noFill/>
          <a:ln>
            <a:noFill/>
          </a:ln>
        </p:spPr>
        <p:txBody>
          <a:bodyPr spcFirstLastPara="1" wrap="square" lIns="137150" tIns="45700" rIns="137150" bIns="45700" anchor="ctr" anchorCtr="0">
            <a:normAutofit/>
          </a:bodyPr>
          <a:lstStyle>
            <a:lvl1pPr marL="457200" lvl="0" indent="-228600" algn="l">
              <a:lnSpc>
                <a:spcPct val="90000"/>
              </a:lnSpc>
              <a:spcBef>
                <a:spcPts val="0"/>
              </a:spcBef>
              <a:spcAft>
                <a:spcPts val="0"/>
              </a:spcAft>
              <a:buSzPts val="2300"/>
              <a:buNone/>
              <a:defRPr sz="2300" b="0" cap="none">
                <a:solidFill>
                  <a:schemeClr val="accent1"/>
                </a:solidFill>
                <a:latin typeface="Twentieth Century"/>
                <a:ea typeface="Twentieth Century"/>
                <a:cs typeface="Twentieth Century"/>
                <a:sym typeface="Twentieth Century"/>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9" name="Google Shape;59;p11"/>
          <p:cNvSpPr txBox="1">
            <a:spLocks noGrp="1"/>
          </p:cNvSpPr>
          <p:nvPr>
            <p:ph type="body" idx="2"/>
          </p:nvPr>
        </p:nvSpPr>
        <p:spPr>
          <a:xfrm>
            <a:off x="1024128" y="2967788"/>
            <a:ext cx="4754880" cy="3341572"/>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0" name="Google Shape;60;p11"/>
          <p:cNvSpPr txBox="1">
            <a:spLocks noGrp="1"/>
          </p:cNvSpPr>
          <p:nvPr>
            <p:ph type="body" idx="3"/>
          </p:nvPr>
        </p:nvSpPr>
        <p:spPr>
          <a:xfrm>
            <a:off x="5990888" y="2179636"/>
            <a:ext cx="4754880" cy="822960"/>
          </a:xfrm>
          <a:prstGeom prst="rect">
            <a:avLst/>
          </a:prstGeom>
          <a:noFill/>
          <a:ln>
            <a:noFill/>
          </a:ln>
        </p:spPr>
        <p:txBody>
          <a:bodyPr spcFirstLastPara="1" wrap="square" lIns="137150" tIns="45700" rIns="137150" bIns="45700" anchor="ctr" anchorCtr="0">
            <a:normAutofit/>
          </a:bodyPr>
          <a:lstStyle>
            <a:lvl1pPr marL="457200" lvl="0" indent="-228600" algn="l">
              <a:lnSpc>
                <a:spcPct val="90000"/>
              </a:lnSpc>
              <a:spcBef>
                <a:spcPts val="0"/>
              </a:spcBef>
              <a:spcAft>
                <a:spcPts val="0"/>
              </a:spcAft>
              <a:buSzPts val="2300"/>
              <a:buNone/>
              <a:defRPr sz="2300" b="0" cap="none">
                <a:solidFill>
                  <a:schemeClr val="accent1"/>
                </a:solidFill>
                <a:latin typeface="Twentieth Century"/>
                <a:ea typeface="Twentieth Century"/>
                <a:cs typeface="Twentieth Century"/>
                <a:sym typeface="Twentieth Century"/>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61" name="Google Shape;61;p11"/>
          <p:cNvSpPr txBox="1">
            <a:spLocks noGrp="1"/>
          </p:cNvSpPr>
          <p:nvPr>
            <p:ph type="body" idx="4"/>
          </p:nvPr>
        </p:nvSpPr>
        <p:spPr>
          <a:xfrm>
            <a:off x="5990888" y="2967788"/>
            <a:ext cx="4754880" cy="3341572"/>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2" name="Google Shape;62;p11"/>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1"/>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1"/>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11198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2"/>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2"/>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2"/>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373395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70"/>
        <p:cNvGrpSpPr/>
        <p:nvPr/>
      </p:nvGrpSpPr>
      <p:grpSpPr>
        <a:xfrm>
          <a:off x="0" y="0"/>
          <a:ext cx="0" cy="0"/>
          <a:chOff x="0" y="0"/>
          <a:chExt cx="0" cy="0"/>
        </a:xfrm>
      </p:grpSpPr>
      <p:sp>
        <p:nvSpPr>
          <p:cNvPr id="71" name="Google Shape;71;p13"/>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158646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a:off x="1024128" y="471509"/>
            <a:ext cx="4389120" cy="1737360"/>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Clr>
                <a:srgbClr val="0C0C0C"/>
              </a:buClr>
              <a:buSzPts val="4000"/>
              <a:buFont typeface="Twentieth Century"/>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a:off x="5715000" y="822960"/>
            <a:ext cx="5678424" cy="5184648"/>
          </a:xfrm>
          <a:prstGeom prst="rect">
            <a:avLst/>
          </a:prstGeom>
          <a:noFill/>
          <a:ln>
            <a:noFill/>
          </a:ln>
        </p:spPr>
        <p:txBody>
          <a:bodyPr spcFirstLastPara="1" wrap="square" lIns="45700" tIns="45700" rIns="45700" bIns="45700" anchor="t" anchorCtr="0">
            <a:normAutofit/>
          </a:bodyPr>
          <a:lstStyle>
            <a:lvl1pPr marL="457200" lvl="0" indent="-381000" algn="l">
              <a:lnSpc>
                <a:spcPct val="90000"/>
              </a:lnSpc>
              <a:spcBef>
                <a:spcPts val="1200"/>
              </a:spcBef>
              <a:spcAft>
                <a:spcPts val="0"/>
              </a:spcAft>
              <a:buSzPts val="2400"/>
              <a:buChar char=" "/>
              <a:defRPr sz="2400"/>
            </a:lvl1pPr>
            <a:lvl2pPr marL="914400" lvl="1" indent="-355600" algn="l">
              <a:lnSpc>
                <a:spcPct val="90000"/>
              </a:lnSpc>
              <a:spcBef>
                <a:spcPts val="200"/>
              </a:spcBef>
              <a:spcAft>
                <a:spcPts val="0"/>
              </a:spcAft>
              <a:buSzPts val="2000"/>
              <a:buChar char="🢝"/>
              <a:defRPr sz="2000"/>
            </a:lvl2pPr>
            <a:lvl3pPr marL="1371600" lvl="2" indent="-330200" algn="l">
              <a:lnSpc>
                <a:spcPct val="90000"/>
              </a:lnSpc>
              <a:spcBef>
                <a:spcPts val="400"/>
              </a:spcBef>
              <a:spcAft>
                <a:spcPts val="0"/>
              </a:spcAft>
              <a:buSzPts val="1600"/>
              <a:buChar char="🢝"/>
              <a:defRPr sz="1600"/>
            </a:lvl3pPr>
            <a:lvl4pPr marL="1828800" lvl="3" indent="-330200" algn="l">
              <a:lnSpc>
                <a:spcPct val="90000"/>
              </a:lnSpc>
              <a:spcBef>
                <a:spcPts val="400"/>
              </a:spcBef>
              <a:spcAft>
                <a:spcPts val="0"/>
              </a:spcAft>
              <a:buSzPts val="1600"/>
              <a:buChar char="🢝"/>
              <a:defRPr sz="1600"/>
            </a:lvl4pPr>
            <a:lvl5pPr marL="2286000" lvl="4" indent="-330200" algn="l">
              <a:lnSpc>
                <a:spcPct val="90000"/>
              </a:lnSpc>
              <a:spcBef>
                <a:spcPts val="400"/>
              </a:spcBef>
              <a:spcAft>
                <a:spcPts val="0"/>
              </a:spcAft>
              <a:buSzPts val="1600"/>
              <a:buChar char="🢝"/>
              <a:defRPr sz="1600"/>
            </a:lvl5pPr>
            <a:lvl6pPr marL="2743200" lvl="5" indent="-330200" algn="l">
              <a:lnSpc>
                <a:spcPct val="90000"/>
              </a:lnSpc>
              <a:spcBef>
                <a:spcPts val="400"/>
              </a:spcBef>
              <a:spcAft>
                <a:spcPts val="0"/>
              </a:spcAft>
              <a:buSzPts val="1600"/>
              <a:buChar char="🢝"/>
              <a:defRPr sz="1600"/>
            </a:lvl6pPr>
            <a:lvl7pPr marL="3200400" lvl="6" indent="-330200" algn="l">
              <a:lnSpc>
                <a:spcPct val="90000"/>
              </a:lnSpc>
              <a:spcBef>
                <a:spcPts val="400"/>
              </a:spcBef>
              <a:spcAft>
                <a:spcPts val="0"/>
              </a:spcAft>
              <a:buSzPts val="1600"/>
              <a:buChar char="🢝"/>
              <a:defRPr sz="1600"/>
            </a:lvl7pPr>
            <a:lvl8pPr marL="3657600" lvl="7" indent="-330200" algn="l">
              <a:lnSpc>
                <a:spcPct val="90000"/>
              </a:lnSpc>
              <a:spcBef>
                <a:spcPts val="400"/>
              </a:spcBef>
              <a:spcAft>
                <a:spcPts val="0"/>
              </a:spcAft>
              <a:buSzPts val="1600"/>
              <a:buChar char="🢝"/>
              <a:defRPr sz="1600"/>
            </a:lvl8pPr>
            <a:lvl9pPr marL="4114800" lvl="8" indent="-330200" algn="l">
              <a:lnSpc>
                <a:spcPct val="90000"/>
              </a:lnSpc>
              <a:spcBef>
                <a:spcPts val="400"/>
              </a:spcBef>
              <a:spcAft>
                <a:spcPts val="400"/>
              </a:spcAft>
              <a:buSzPts val="1600"/>
              <a:buChar char="🢝"/>
              <a:defRPr sz="1600"/>
            </a:lvl9pPr>
          </a:lstStyle>
          <a:p>
            <a:endParaRPr/>
          </a:p>
        </p:txBody>
      </p:sp>
      <p:sp>
        <p:nvSpPr>
          <p:cNvPr id="77" name="Google Shape;77;p14"/>
          <p:cNvSpPr txBox="1">
            <a:spLocks noGrp="1"/>
          </p:cNvSpPr>
          <p:nvPr>
            <p:ph type="body" idx="2"/>
          </p:nvPr>
        </p:nvSpPr>
        <p:spPr>
          <a:xfrm>
            <a:off x="1024128" y="2257506"/>
            <a:ext cx="4389120" cy="3762294"/>
          </a:xfrm>
          <a:prstGeom prst="rect">
            <a:avLst/>
          </a:prstGeom>
          <a:noFill/>
          <a:ln>
            <a:noFill/>
          </a:ln>
        </p:spPr>
        <p:txBody>
          <a:bodyPr spcFirstLastPara="1" wrap="square" lIns="91425" tIns="45700" rIns="91425" bIns="45700" anchor="t" anchorCtr="0">
            <a:normAutofit/>
          </a:bodyPr>
          <a:lstStyle>
            <a:lvl1pPr marL="457200" lvl="0" indent="-228600" algn="l">
              <a:lnSpc>
                <a:spcPct val="108000"/>
              </a:lnSpc>
              <a:spcBef>
                <a:spcPts val="600"/>
              </a:spcBef>
              <a:spcAft>
                <a:spcPts val="0"/>
              </a:spcAft>
              <a:buSzPts val="1600"/>
              <a:buNone/>
              <a:defRPr sz="1600"/>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78" name="Google Shape;78;p14"/>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4"/>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76691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3F756-EA81-D3EE-895A-2DD3E7932E6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3A2685-ADBE-A9DA-B05C-F9F6EFB565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9949E5-8903-7732-AB97-E1FA429F85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A5EACF4-7B09-7DC3-CD81-F62531C8CF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8C343D-37FE-836C-E970-E3A048B527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19ACA9-0745-2858-DDD7-1AB0A005F9BD}"/>
              </a:ext>
            </a:extLst>
          </p:cNvPr>
          <p:cNvSpPr>
            <a:spLocks noGrp="1"/>
          </p:cNvSpPr>
          <p:nvPr>
            <p:ph type="dt" sz="half" idx="10"/>
          </p:nvPr>
        </p:nvSpPr>
        <p:spPr/>
        <p:txBody>
          <a:bodyPr/>
          <a:lstStyle/>
          <a:p>
            <a:fld id="{5A447BAF-8948-40EA-A643-FC41E9E42BE7}" type="datetimeFigureOut">
              <a:rPr lang="en-US" smtClean="0"/>
              <a:t>5/27/2026</a:t>
            </a:fld>
            <a:endParaRPr lang="en-US"/>
          </a:p>
        </p:txBody>
      </p:sp>
      <p:sp>
        <p:nvSpPr>
          <p:cNvPr id="8" name="Footer Placeholder 7">
            <a:extLst>
              <a:ext uri="{FF2B5EF4-FFF2-40B4-BE49-F238E27FC236}">
                <a16:creationId xmlns:a16="http://schemas.microsoft.com/office/drawing/2014/main" id="{F0BDA3E8-C788-E7FD-404C-931866F3CA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DC1815B-CFE6-6033-43E0-CFE24B2C8B1A}"/>
              </a:ext>
            </a:extLst>
          </p:cNvPr>
          <p:cNvSpPr>
            <a:spLocks noGrp="1"/>
          </p:cNvSpPr>
          <p:nvPr>
            <p:ph type="sldNum" sz="quarter" idx="12"/>
          </p:nvPr>
        </p:nvSpPr>
        <p:spPr/>
        <p:txBody>
          <a:bodyPr/>
          <a:lstStyle/>
          <a:p>
            <a:fld id="{EF478584-CB76-482B-9010-BE6411F468EE}" type="slidenum">
              <a:rPr lang="en-US" smtClean="0"/>
              <a:t>‹#›</a:t>
            </a:fld>
            <a:endParaRPr lang="en-US"/>
          </a:p>
        </p:txBody>
      </p:sp>
    </p:spTree>
    <p:extLst>
      <p:ext uri="{BB962C8B-B14F-4D97-AF65-F5344CB8AC3E}">
        <p14:creationId xmlns:p14="http://schemas.microsoft.com/office/powerpoint/2010/main" val="6178994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1"/>
        <p:cNvGrpSpPr/>
        <p:nvPr/>
      </p:nvGrpSpPr>
      <p:grpSpPr>
        <a:xfrm>
          <a:off x="0" y="0"/>
          <a:ext cx="0" cy="0"/>
          <a:chOff x="0" y="0"/>
          <a:chExt cx="0" cy="0"/>
        </a:xfrm>
      </p:grpSpPr>
      <p:sp>
        <p:nvSpPr>
          <p:cNvPr id="82" name="Google Shape;82;p15"/>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5"/>
          <p:cNvSpPr txBox="1">
            <a:spLocks noGrp="1"/>
          </p:cNvSpPr>
          <p:nvPr>
            <p:ph type="body" idx="1"/>
          </p:nvPr>
        </p:nvSpPr>
        <p:spPr>
          <a:xfrm rot="5400000">
            <a:off x="3872485" y="-562356"/>
            <a:ext cx="4023360" cy="9720073"/>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4" name="Google Shape;84;p15"/>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5"/>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5"/>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731131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rot="5400000">
            <a:off x="7334251" y="2152650"/>
            <a:ext cx="5410200" cy="2628900"/>
          </a:xfrm>
          <a:prstGeom prst="rect">
            <a:avLst/>
          </a:prstGeom>
          <a:noFill/>
          <a:ln>
            <a:noFill/>
          </a:ln>
        </p:spPr>
        <p:txBody>
          <a:bodyPr spcFirstLastPara="1" wrap="square" lIns="45700" tIns="91425" rIns="45700" bIns="91425" anchor="ctr" anchorCtr="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6"/>
          <p:cNvSpPr txBox="1">
            <a:spLocks noGrp="1"/>
          </p:cNvSpPr>
          <p:nvPr>
            <p:ph type="body" idx="1"/>
          </p:nvPr>
        </p:nvSpPr>
        <p:spPr>
          <a:xfrm rot="5400000">
            <a:off x="2076451" y="-323850"/>
            <a:ext cx="5410200" cy="7581900"/>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0" name="Google Shape;90;p16"/>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6"/>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6"/>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cxnSp>
        <p:nvCxnSpPr>
          <p:cNvPr id="93" name="Google Shape;93;p16"/>
          <p:cNvCxnSpPr/>
          <p:nvPr/>
        </p:nvCxnSpPr>
        <p:spPr>
          <a:xfrm rot="10800000">
            <a:off x="10058400" y="59263"/>
            <a:ext cx="0" cy="914400"/>
          </a:xfrm>
          <a:prstGeom prst="straightConnector1">
            <a:avLst/>
          </a:prstGeom>
          <a:noFill/>
          <a:ln w="19050" cap="flat" cmpd="sng">
            <a:solidFill>
              <a:schemeClr val="accent1"/>
            </a:solidFill>
            <a:prstDash val="solid"/>
            <a:round/>
            <a:headEnd type="none" w="sm" len="sm"/>
            <a:tailEnd type="none" w="sm" len="sm"/>
          </a:ln>
        </p:spPr>
      </p:cxnSp>
    </p:spTree>
    <p:extLst>
      <p:ext uri="{BB962C8B-B14F-4D97-AF65-F5344CB8AC3E}">
        <p14:creationId xmlns:p14="http://schemas.microsoft.com/office/powerpoint/2010/main" val="35215228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4260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2EEB7-B1A0-AEAF-16C7-E5CF809853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1350C6-6348-80EE-5D7C-79DE9B0A6A7A}"/>
              </a:ext>
            </a:extLst>
          </p:cNvPr>
          <p:cNvSpPr>
            <a:spLocks noGrp="1"/>
          </p:cNvSpPr>
          <p:nvPr>
            <p:ph type="dt" sz="half" idx="10"/>
          </p:nvPr>
        </p:nvSpPr>
        <p:spPr/>
        <p:txBody>
          <a:bodyPr/>
          <a:lstStyle/>
          <a:p>
            <a:fld id="{5A447BAF-8948-40EA-A643-FC41E9E42BE7}" type="datetimeFigureOut">
              <a:rPr lang="en-US" smtClean="0"/>
              <a:t>5/27/2026</a:t>
            </a:fld>
            <a:endParaRPr lang="en-US"/>
          </a:p>
        </p:txBody>
      </p:sp>
      <p:sp>
        <p:nvSpPr>
          <p:cNvPr id="4" name="Footer Placeholder 3">
            <a:extLst>
              <a:ext uri="{FF2B5EF4-FFF2-40B4-BE49-F238E27FC236}">
                <a16:creationId xmlns:a16="http://schemas.microsoft.com/office/drawing/2014/main" id="{319E0354-9A85-A432-CBEA-3155CC281B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B8B732E-54CF-C4F4-1C43-60DC972D1828}"/>
              </a:ext>
            </a:extLst>
          </p:cNvPr>
          <p:cNvSpPr>
            <a:spLocks noGrp="1"/>
          </p:cNvSpPr>
          <p:nvPr>
            <p:ph type="sldNum" sz="quarter" idx="12"/>
          </p:nvPr>
        </p:nvSpPr>
        <p:spPr/>
        <p:txBody>
          <a:bodyPr/>
          <a:lstStyle/>
          <a:p>
            <a:fld id="{EF478584-CB76-482B-9010-BE6411F468EE}" type="slidenum">
              <a:rPr lang="en-US" smtClean="0"/>
              <a:t>‹#›</a:t>
            </a:fld>
            <a:endParaRPr lang="en-US"/>
          </a:p>
        </p:txBody>
      </p:sp>
    </p:spTree>
    <p:extLst>
      <p:ext uri="{BB962C8B-B14F-4D97-AF65-F5344CB8AC3E}">
        <p14:creationId xmlns:p14="http://schemas.microsoft.com/office/powerpoint/2010/main" val="903704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BA9431-AF4A-2697-EFC6-CF5AE2964BE0}"/>
              </a:ext>
            </a:extLst>
          </p:cNvPr>
          <p:cNvSpPr>
            <a:spLocks noGrp="1"/>
          </p:cNvSpPr>
          <p:nvPr>
            <p:ph type="dt" sz="half" idx="10"/>
          </p:nvPr>
        </p:nvSpPr>
        <p:spPr/>
        <p:txBody>
          <a:bodyPr/>
          <a:lstStyle/>
          <a:p>
            <a:fld id="{5A447BAF-8948-40EA-A643-FC41E9E42BE7}" type="datetimeFigureOut">
              <a:rPr lang="en-US" smtClean="0"/>
              <a:t>5/27/2026</a:t>
            </a:fld>
            <a:endParaRPr lang="en-US"/>
          </a:p>
        </p:txBody>
      </p:sp>
      <p:sp>
        <p:nvSpPr>
          <p:cNvPr id="3" name="Footer Placeholder 2">
            <a:extLst>
              <a:ext uri="{FF2B5EF4-FFF2-40B4-BE49-F238E27FC236}">
                <a16:creationId xmlns:a16="http://schemas.microsoft.com/office/drawing/2014/main" id="{6E19565A-C200-5D3A-793A-2D36CD742B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60C57F-EADE-9965-C1AB-32BF387650B5}"/>
              </a:ext>
            </a:extLst>
          </p:cNvPr>
          <p:cNvSpPr>
            <a:spLocks noGrp="1"/>
          </p:cNvSpPr>
          <p:nvPr>
            <p:ph type="sldNum" sz="quarter" idx="12"/>
          </p:nvPr>
        </p:nvSpPr>
        <p:spPr/>
        <p:txBody>
          <a:bodyPr/>
          <a:lstStyle/>
          <a:p>
            <a:fld id="{EF478584-CB76-482B-9010-BE6411F468EE}" type="slidenum">
              <a:rPr lang="en-US" smtClean="0"/>
              <a:t>‹#›</a:t>
            </a:fld>
            <a:endParaRPr lang="en-US"/>
          </a:p>
        </p:txBody>
      </p:sp>
    </p:spTree>
    <p:extLst>
      <p:ext uri="{BB962C8B-B14F-4D97-AF65-F5344CB8AC3E}">
        <p14:creationId xmlns:p14="http://schemas.microsoft.com/office/powerpoint/2010/main" val="3075252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51F4B-80CD-CE41-7546-03F0160E48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448334-4FBD-1B10-065A-017769D45F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8BBAF3-2A0B-4157-6DDB-EDB55F3793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8E53A7-26E5-DF84-B05D-8FBEC5CA32B0}"/>
              </a:ext>
            </a:extLst>
          </p:cNvPr>
          <p:cNvSpPr>
            <a:spLocks noGrp="1"/>
          </p:cNvSpPr>
          <p:nvPr>
            <p:ph type="dt" sz="half" idx="10"/>
          </p:nvPr>
        </p:nvSpPr>
        <p:spPr/>
        <p:txBody>
          <a:bodyPr/>
          <a:lstStyle/>
          <a:p>
            <a:fld id="{5A447BAF-8948-40EA-A643-FC41E9E42BE7}" type="datetimeFigureOut">
              <a:rPr lang="en-US" smtClean="0"/>
              <a:t>5/27/2026</a:t>
            </a:fld>
            <a:endParaRPr lang="en-US"/>
          </a:p>
        </p:txBody>
      </p:sp>
      <p:sp>
        <p:nvSpPr>
          <p:cNvPr id="6" name="Footer Placeholder 5">
            <a:extLst>
              <a:ext uri="{FF2B5EF4-FFF2-40B4-BE49-F238E27FC236}">
                <a16:creationId xmlns:a16="http://schemas.microsoft.com/office/drawing/2014/main" id="{F8F6C559-20EF-3BC0-B9CE-E04C045CFA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3DB076-E470-41CF-A33B-B9845A5AFED6}"/>
              </a:ext>
            </a:extLst>
          </p:cNvPr>
          <p:cNvSpPr>
            <a:spLocks noGrp="1"/>
          </p:cNvSpPr>
          <p:nvPr>
            <p:ph type="sldNum" sz="quarter" idx="12"/>
          </p:nvPr>
        </p:nvSpPr>
        <p:spPr/>
        <p:txBody>
          <a:bodyPr/>
          <a:lstStyle/>
          <a:p>
            <a:fld id="{EF478584-CB76-482B-9010-BE6411F468EE}" type="slidenum">
              <a:rPr lang="en-US" smtClean="0"/>
              <a:t>‹#›</a:t>
            </a:fld>
            <a:endParaRPr lang="en-US"/>
          </a:p>
        </p:txBody>
      </p:sp>
    </p:spTree>
    <p:extLst>
      <p:ext uri="{BB962C8B-B14F-4D97-AF65-F5344CB8AC3E}">
        <p14:creationId xmlns:p14="http://schemas.microsoft.com/office/powerpoint/2010/main" val="4072842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CAC34-E248-068B-2BEF-451A404788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F04BD1-2476-5D21-0B0D-AD1417340E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1C3D67-8170-4B45-1E69-A4701E8354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F4C074-74D1-5372-811E-212ED4798798}"/>
              </a:ext>
            </a:extLst>
          </p:cNvPr>
          <p:cNvSpPr>
            <a:spLocks noGrp="1"/>
          </p:cNvSpPr>
          <p:nvPr>
            <p:ph type="dt" sz="half" idx="10"/>
          </p:nvPr>
        </p:nvSpPr>
        <p:spPr/>
        <p:txBody>
          <a:bodyPr/>
          <a:lstStyle/>
          <a:p>
            <a:fld id="{5A447BAF-8948-40EA-A643-FC41E9E42BE7}" type="datetimeFigureOut">
              <a:rPr lang="en-US" smtClean="0"/>
              <a:t>5/27/2026</a:t>
            </a:fld>
            <a:endParaRPr lang="en-US"/>
          </a:p>
        </p:txBody>
      </p:sp>
      <p:sp>
        <p:nvSpPr>
          <p:cNvPr id="6" name="Footer Placeholder 5">
            <a:extLst>
              <a:ext uri="{FF2B5EF4-FFF2-40B4-BE49-F238E27FC236}">
                <a16:creationId xmlns:a16="http://schemas.microsoft.com/office/drawing/2014/main" id="{DA61B9F1-1877-A7A5-03F2-F1E0101476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A45397-EA1B-58F5-4194-9FB1DF999795}"/>
              </a:ext>
            </a:extLst>
          </p:cNvPr>
          <p:cNvSpPr>
            <a:spLocks noGrp="1"/>
          </p:cNvSpPr>
          <p:nvPr>
            <p:ph type="sldNum" sz="quarter" idx="12"/>
          </p:nvPr>
        </p:nvSpPr>
        <p:spPr/>
        <p:txBody>
          <a:bodyPr/>
          <a:lstStyle/>
          <a:p>
            <a:fld id="{EF478584-CB76-482B-9010-BE6411F468EE}" type="slidenum">
              <a:rPr lang="en-US" smtClean="0"/>
              <a:t>‹#›</a:t>
            </a:fld>
            <a:endParaRPr lang="en-US"/>
          </a:p>
        </p:txBody>
      </p:sp>
    </p:spTree>
    <p:extLst>
      <p:ext uri="{BB962C8B-B14F-4D97-AF65-F5344CB8AC3E}">
        <p14:creationId xmlns:p14="http://schemas.microsoft.com/office/powerpoint/2010/main" val="8921293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2.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635F27-20E9-0ABE-ADD8-EE62860040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5B48DBB-3B9C-D09A-C9F7-4CB693D7BE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2452B4-A81F-456A-ED66-FE0AEE61A9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447BAF-8948-40EA-A643-FC41E9E42BE7}" type="datetimeFigureOut">
              <a:rPr lang="en-US" smtClean="0"/>
              <a:t>5/27/2026</a:t>
            </a:fld>
            <a:endParaRPr lang="en-US"/>
          </a:p>
        </p:txBody>
      </p:sp>
      <p:sp>
        <p:nvSpPr>
          <p:cNvPr id="5" name="Footer Placeholder 4">
            <a:extLst>
              <a:ext uri="{FF2B5EF4-FFF2-40B4-BE49-F238E27FC236}">
                <a16:creationId xmlns:a16="http://schemas.microsoft.com/office/drawing/2014/main" id="{A48F4084-2B24-6DD8-C610-65CFC71553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D65A44D-FC28-5AFB-EB26-8B20CEE248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478584-CB76-482B-9010-BE6411F468EE}" type="slidenum">
              <a:rPr lang="en-US" smtClean="0"/>
              <a:t>‹#›</a:t>
            </a:fld>
            <a:endParaRPr lang="en-US"/>
          </a:p>
        </p:txBody>
      </p:sp>
    </p:spTree>
    <p:extLst>
      <p:ext uri="{BB962C8B-B14F-4D97-AF65-F5344CB8AC3E}">
        <p14:creationId xmlns:p14="http://schemas.microsoft.com/office/powerpoint/2010/main" val="325974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39"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 id="2147483794" r:id="rId21"/>
    <p:sldLayoutId id="2147483795" r:id="rId22"/>
    <p:sldLayoutId id="2147483797" r:id="rId23"/>
    <p:sldLayoutId id="2147483818" r:id="rId24"/>
    <p:sldLayoutId id="2147483819" r:id="rId25"/>
    <p:sldLayoutId id="2147483724" r:id="rId26"/>
    <p:sldLayoutId id="2147483725" r:id="rId27"/>
    <p:sldLayoutId id="2147483782" r:id="rId28"/>
    <p:sldLayoutId id="2147483820" r:id="rId29"/>
    <p:sldLayoutId id="2147483801" r:id="rId30"/>
    <p:sldLayoutId id="2147483802" r:id="rId31"/>
    <p:sldLayoutId id="2147483803" r:id="rId32"/>
    <p:sldLayoutId id="2147483804" r:id="rId33"/>
    <p:sldLayoutId id="2147483805" r:id="rId34"/>
    <p:sldLayoutId id="2147483806" r:id="rId35"/>
    <p:sldLayoutId id="2147483807" r:id="rId36"/>
    <p:sldLayoutId id="2147483808" r:id="rId37"/>
    <p:sldLayoutId id="2147483809" r:id="rId38"/>
    <p:sldLayoutId id="2147483810" r:id="rId39"/>
    <p:sldLayoutId id="2147483811"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1024128" y="585216"/>
            <a:ext cx="9720072" cy="1499616"/>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0C0C0C"/>
              </a:buClr>
              <a:buSzPts val="5000"/>
              <a:buFont typeface="Twentieth Century"/>
              <a:buNone/>
              <a:defRPr sz="5000" b="0" i="0" u="none" strike="noStrike" cap="none">
                <a:solidFill>
                  <a:srgbClr val="0C0C0C"/>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1024128" y="2286000"/>
            <a:ext cx="9720073" cy="4023360"/>
          </a:xfrm>
          <a:prstGeom prst="rect">
            <a:avLst/>
          </a:prstGeom>
          <a:noFill/>
          <a:ln>
            <a:noFill/>
          </a:ln>
        </p:spPr>
        <p:txBody>
          <a:bodyPr spcFirstLastPara="1" wrap="square" lIns="45700" tIns="45700" rIns="45700" bIns="45700" anchor="t" anchorCtr="0">
            <a:normAutofit/>
          </a:bodyPr>
          <a:lstStyle>
            <a:lvl1pPr marL="457200" marR="0" lvl="0" indent="-368300" algn="l" rtl="0">
              <a:lnSpc>
                <a:spcPct val="90000"/>
              </a:lnSpc>
              <a:spcBef>
                <a:spcPts val="1200"/>
              </a:spcBef>
              <a:spcAft>
                <a:spcPts val="0"/>
              </a:spcAft>
              <a:buClr>
                <a:schemeClr val="accent1"/>
              </a:buClr>
              <a:buSzPts val="2200"/>
              <a:buFont typeface="Twentieth Century"/>
              <a:buChar char=" "/>
              <a:defRPr sz="2200" b="0" i="0" u="none" strike="noStrike" cap="none">
                <a:solidFill>
                  <a:schemeClr val="dk1"/>
                </a:solidFill>
                <a:latin typeface="Twentieth Century"/>
                <a:ea typeface="Twentieth Century"/>
                <a:cs typeface="Twentieth Century"/>
                <a:sym typeface="Twentieth Century"/>
              </a:defRPr>
            </a:lvl1pPr>
            <a:lvl2pPr marL="914400" marR="0" lvl="1" indent="-342900" algn="l" rtl="0">
              <a:lnSpc>
                <a:spcPct val="90000"/>
              </a:lnSpc>
              <a:spcBef>
                <a:spcPts val="200"/>
              </a:spcBef>
              <a:spcAft>
                <a:spcPts val="0"/>
              </a:spcAft>
              <a:buClr>
                <a:schemeClr val="accent1"/>
              </a:buClr>
              <a:buSzPts val="1800"/>
              <a:buFont typeface="Noto Sans Symbols"/>
              <a:buChar char="🢝"/>
              <a:defRPr sz="1800" b="0" i="0" u="none" strike="noStrike" cap="none">
                <a:solidFill>
                  <a:schemeClr val="dk1"/>
                </a:solidFill>
                <a:latin typeface="Twentieth Century"/>
                <a:ea typeface="Twentieth Century"/>
                <a:cs typeface="Twentieth Century"/>
                <a:sym typeface="Twentieth Century"/>
              </a:defRPr>
            </a:lvl2pPr>
            <a:lvl3pPr marL="1371600" marR="0" lvl="2"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3pPr>
            <a:lvl4pPr marL="1828800" marR="0" lvl="3"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4pPr>
            <a:lvl5pPr marL="2286000" marR="0" lvl="4"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5pPr>
            <a:lvl6pPr marL="2743200" marR="0" lvl="5"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6pPr>
            <a:lvl7pPr marL="3200400" marR="0" lvl="6"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7pPr>
            <a:lvl8pPr marL="3657600" marR="0" lvl="7" indent="-317500" algn="l" rtl="0">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8pPr>
            <a:lvl9pPr marL="4114800" marR="0" lvl="8" indent="-317500" algn="l" rtl="0">
              <a:lnSpc>
                <a:spcPct val="90000"/>
              </a:lnSpc>
              <a:spcBef>
                <a:spcPts val="400"/>
              </a:spcBef>
              <a:spcAft>
                <a:spcPts val="400"/>
              </a:spcAft>
              <a:buClr>
                <a:schemeClr val="accent1"/>
              </a:buClr>
              <a:buSzPts val="1400"/>
              <a:buFont typeface="Noto Sans Symbols"/>
              <a:buChar char="🢝"/>
              <a:defRPr sz="14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2" name="Google Shape;12;p5"/>
          <p:cNvSpPr txBox="1">
            <a:spLocks noGrp="1"/>
          </p:cNvSpPr>
          <p:nvPr>
            <p:ph type="dt" idx="10"/>
          </p:nvPr>
        </p:nvSpPr>
        <p:spPr>
          <a:xfrm>
            <a:off x="1024129" y="6470704"/>
            <a:ext cx="2154143" cy="27432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rgbClr val="0C0C0C"/>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3" name="Google Shape;13;p5"/>
          <p:cNvSpPr txBox="1">
            <a:spLocks noGrp="1"/>
          </p:cNvSpPr>
          <p:nvPr>
            <p:ph type="ftr" idx="11"/>
          </p:nvPr>
        </p:nvSpPr>
        <p:spPr>
          <a:xfrm>
            <a:off x="4842932" y="6470704"/>
            <a:ext cx="5901459" cy="274320"/>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u="none" strike="noStrike" cap="none">
                <a:solidFill>
                  <a:srgbClr val="0C0C0C"/>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4" name="Google Shape;14;p5"/>
          <p:cNvSpPr txBox="1">
            <a:spLocks noGrp="1"/>
          </p:cNvSpPr>
          <p:nvPr>
            <p:ph type="sldNum" idx="12"/>
          </p:nvPr>
        </p:nvSpPr>
        <p:spPr>
          <a:xfrm>
            <a:off x="10837333" y="6470704"/>
            <a:ext cx="973667" cy="274320"/>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1pPr>
            <a:lvl2pPr marL="0" marR="0" lvl="1"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2pPr>
            <a:lvl3pPr marL="0" marR="0" lvl="2"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3pPr>
            <a:lvl4pPr marL="0" marR="0" lvl="3"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4pPr>
            <a:lvl5pPr marL="0" marR="0" lvl="4"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5pPr>
            <a:lvl6pPr marL="0" marR="0" lvl="5"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6pPr>
            <a:lvl7pPr marL="0" marR="0" lvl="6"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7pPr>
            <a:lvl8pPr marL="0" marR="0" lvl="7"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8pPr>
            <a:lvl9pPr marL="0" marR="0" lvl="8" indent="0" algn="l" rtl="0">
              <a:spcBef>
                <a:spcPts val="0"/>
              </a:spcBef>
              <a:buNone/>
              <a:defRPr sz="1000" b="0" i="0" u="none" strike="noStrike" cap="none">
                <a:solidFill>
                  <a:srgbClr val="0C0C0C"/>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cxnSp>
        <p:nvCxnSpPr>
          <p:cNvPr id="15" name="Google Shape;15;p5"/>
          <p:cNvCxnSpPr/>
          <p:nvPr/>
        </p:nvCxnSpPr>
        <p:spPr>
          <a:xfrm rot="10800000">
            <a:off x="762000" y="826324"/>
            <a:ext cx="0" cy="914400"/>
          </a:xfrm>
          <a:prstGeom prst="straightConnector1">
            <a:avLst/>
          </a:prstGeom>
          <a:noFill/>
          <a:ln w="19050" cap="flat" cmpd="sng">
            <a:solidFill>
              <a:schemeClr val="accent1"/>
            </a:solidFill>
            <a:prstDash val="solid"/>
            <a:round/>
            <a:headEnd type="none" w="sm" len="sm"/>
            <a:tailEnd type="none" w="sm" len="sm"/>
          </a:ln>
        </p:spPr>
      </p:cxnSp>
    </p:spTree>
    <p:extLst>
      <p:ext uri="{BB962C8B-B14F-4D97-AF65-F5344CB8AC3E}">
        <p14:creationId xmlns:p14="http://schemas.microsoft.com/office/powerpoint/2010/main" val="983623441"/>
      </p:ext>
    </p:extLst>
  </p:cSld>
  <p:clrMap bg1="lt1" tx1="dk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11.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65.png"/><Relationship Id="rId7" Type="http://schemas.openxmlformats.org/officeDocument/2006/relationships/diagramData" Target="../diagrams/data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8.jpeg"/><Relationship Id="rId11" Type="http://schemas.microsoft.com/office/2007/relationships/diagramDrawing" Target="../diagrams/drawing4.xml"/><Relationship Id="rId5" Type="http://schemas.openxmlformats.org/officeDocument/2006/relationships/image" Target="../media/image67.jpeg"/><Relationship Id="rId10" Type="http://schemas.openxmlformats.org/officeDocument/2006/relationships/diagramColors" Target="../diagrams/colors4.xml"/><Relationship Id="rId4" Type="http://schemas.openxmlformats.org/officeDocument/2006/relationships/image" Target="../media/image66.png"/><Relationship Id="rId9"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jpeg"/></Relationships>
</file>

<file path=ppt/slides/_rels/slide1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16.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diagramLayout" Target="../diagrams/layout5.xml"/><Relationship Id="rId7" Type="http://schemas.openxmlformats.org/officeDocument/2006/relationships/image" Target="../media/image37.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1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4.xml"/><Relationship Id="rId4" Type="http://schemas.openxmlformats.org/officeDocument/2006/relationships/image" Target="../media/image98.png"/></Relationships>
</file>

<file path=ppt/slides/_rels/slide1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103.png"/></Relationships>
</file>

<file path=ppt/slides/_rels/slide21.xml.rels><?xml version="1.0" encoding="UTF-8" standalone="yes"?>
<Relationships xmlns="http://schemas.openxmlformats.org/package/2006/relationships"><Relationship Id="rId8" Type="http://schemas.openxmlformats.org/officeDocument/2006/relationships/hyperlink" Target="https://apps.who.int/iris/bitstream/handle/10665/259491/WHO-FWC-WSH-17.05-eng.pdf" TargetMode="External"/><Relationship Id="rId13" Type="http://schemas.openxmlformats.org/officeDocument/2006/relationships/hyperlink" Target="https://www.thelancet.com/journals/langlo/article/PIIS2214-109X(22)00099-7/fulltext" TargetMode="External"/><Relationship Id="rId18" Type="http://schemas.openxmlformats.org/officeDocument/2006/relationships/hyperlink" Target="https://www.who.int/multi-media/details/follow-the-waste-hierarchy-model-for-safe-and-sustainable-health-care-waste-management" TargetMode="External"/><Relationship Id="rId26" Type="http://schemas.openxmlformats.org/officeDocument/2006/relationships/hyperlink" Target="https://www.who.int/publications-detail-redirect/9789241514347" TargetMode="External"/><Relationship Id="rId3" Type="http://schemas.openxmlformats.org/officeDocument/2006/relationships/notesSlide" Target="../notesSlides/notesSlide6.xml"/><Relationship Id="rId21" Type="http://schemas.openxmlformats.org/officeDocument/2006/relationships/hyperlink" Target="https://whoacademy.org/" TargetMode="External"/><Relationship Id="rId7" Type="http://schemas.openxmlformats.org/officeDocument/2006/relationships/hyperlink" Target="https://www.who.int/health-topics/occupational-health" TargetMode="External"/><Relationship Id="rId12" Type="http://schemas.openxmlformats.org/officeDocument/2006/relationships/hyperlink" Target="https://www.who.int/publications/i/item/9789240039612" TargetMode="External"/><Relationship Id="rId17" Type="http://schemas.openxmlformats.org/officeDocument/2006/relationships/hyperlink" Target="https://www.who.int/multi-media/details/keeping-health-workers-safe-and-prospecting-the-environment-is-possible-and-is-a-crucial-part-of-our-response-to-covid-19" TargetMode="External"/><Relationship Id="rId25" Type="http://schemas.openxmlformats.org/officeDocument/2006/relationships/hyperlink" Target="https://extranet.who.int/hslp/content/all-hazard-rrt-training-package-version-20" TargetMode="External"/><Relationship Id="rId2" Type="http://schemas.openxmlformats.org/officeDocument/2006/relationships/slideLayout" Target="../slideLayouts/slideLayout29.xml"/><Relationship Id="rId16" Type="http://schemas.openxmlformats.org/officeDocument/2006/relationships/hyperlink" Target="https://www.who.int/multi-media/details/sudden-increases-in-the-volumes-of-health-care-waste-from-the-covid-19-response-exposed-cracks-in-waste-management-systems-everywhere" TargetMode="External"/><Relationship Id="rId20" Type="http://schemas.openxmlformats.org/officeDocument/2006/relationships/hyperlink" Target="https://www.who.int/multi-media/details/the-covid-19-response-is-generating-a-mountain-of-extra-waste" TargetMode="External"/><Relationship Id="rId29" Type="http://schemas.openxmlformats.org/officeDocument/2006/relationships/hyperlink" Target="https://www.youtube.com/watch?v=fz46qUS58CM&amp;t=1s" TargetMode="External"/><Relationship Id="rId1" Type="http://schemas.openxmlformats.org/officeDocument/2006/relationships/video" Target="https://www.youtube.com/embed/fz46qUS58CM?feature=oembed" TargetMode="External"/><Relationship Id="rId6" Type="http://schemas.openxmlformats.org/officeDocument/2006/relationships/hyperlink" Target="https://www.who.int/teams/integrated-health-services/infection-prevention-control" TargetMode="External"/><Relationship Id="rId11" Type="http://schemas.openxmlformats.org/officeDocument/2006/relationships/hyperlink" Target="https://www.who.int/publications/i/item/9789240043237" TargetMode="External"/><Relationship Id="rId24" Type="http://schemas.openxmlformats.org/officeDocument/2006/relationships/hyperlink" Target="https://www.who.int/teams/environment-climate-change-and-health/water-sanitation-and-health-(wash)/health-care-facilities/health-care-waste/training-modules" TargetMode="External"/><Relationship Id="rId5" Type="http://schemas.openxmlformats.org/officeDocument/2006/relationships/hyperlink" Target="https://washinhcf.org/" TargetMode="External"/><Relationship Id="rId15" Type="http://schemas.openxmlformats.org/officeDocument/2006/relationships/hyperlink" Target="https://www.washinhcf.org/resource/preventing-and-managing-small-mercury-spills-in-health-care-facilities-best-practices/" TargetMode="External"/><Relationship Id="rId23" Type="http://schemas.openxmlformats.org/officeDocument/2006/relationships/hyperlink" Target="https://whoacademy.org/coursewares/course-v1:WHOAcademy-Hosted+H0109EN+2025_Q1?source=edX" TargetMode="External"/><Relationship Id="rId28" Type="http://schemas.openxmlformats.org/officeDocument/2006/relationships/image" Target="../media/image104.jpeg"/><Relationship Id="rId10" Type="http://schemas.openxmlformats.org/officeDocument/2006/relationships/hyperlink" Target="https://www.who.int/tools/compendium-on-health-and-environment" TargetMode="External"/><Relationship Id="rId19" Type="http://schemas.openxmlformats.org/officeDocument/2006/relationships/hyperlink" Target="https://www.who.int/multi-media/details/nearly-1-3-of-personal-protective-equipment-shipped-cannot-be-safely-bagged-or-stored-because-of-too-few-biohazards-bags" TargetMode="External"/><Relationship Id="rId31" Type="http://schemas.openxmlformats.org/officeDocument/2006/relationships/image" Target="../media/image105.png"/><Relationship Id="rId4" Type="http://schemas.openxmlformats.org/officeDocument/2006/relationships/hyperlink" Target="https://www.who.int/teams/environment-climate-change-and-health/water-sanitation-and-health-(wash)/health-care-facilities/health-care-waste" TargetMode="External"/><Relationship Id="rId9" Type="http://schemas.openxmlformats.org/officeDocument/2006/relationships/hyperlink" Target="https://www.who.int/publications/i/item/9789241516228" TargetMode="External"/><Relationship Id="rId14" Type="http://schemas.openxmlformats.org/officeDocument/2006/relationships/hyperlink" Target="https://www.who.int/publications/i/item/9789240106710" TargetMode="External"/><Relationship Id="rId22" Type="http://schemas.openxmlformats.org/officeDocument/2006/relationships/hyperlink" Target="https://whoacademy.org/coursewares/course-v1:WHOAcademy-Hosted+H0046EN+H0046EN_Q4_2024?source=edX" TargetMode="External"/><Relationship Id="rId27" Type="http://schemas.openxmlformats.org/officeDocument/2006/relationships/hyperlink" Target="https://www.ilo.org/sector/Resources/training-materials/WCMS_250540/lang--en/index.htm" TargetMode="External"/><Relationship Id="rId30" Type="http://schemas.openxmlformats.org/officeDocument/2006/relationships/hyperlink" Target="https://worldhealthorg.sharepoint.com/:v:/r/sites/WHOWASH3LevelSharePointRepository/Key%20documents/WHO%20Presentations%20at%20Global%20Conferences/World%20Water%20Week%202022/Monitoring%20and%20valuing%20WASH%20and%20waste%20services%20in%20health%20care.mp4?csf=1&amp;web=1&amp;e=S1YUfY"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109.jpeg"/><Relationship Id="rId3" Type="http://schemas.openxmlformats.org/officeDocument/2006/relationships/hyperlink" Target="http://www.washinhcf.org/" TargetMode="External"/><Relationship Id="rId7" Type="http://schemas.openxmlformats.org/officeDocument/2006/relationships/image" Target="../media/image108.jpeg"/><Relationship Id="rId12" Type="http://schemas.openxmlformats.org/officeDocument/2006/relationships/image" Target="../media/image113.jpeg"/><Relationship Id="rId2" Type="http://schemas.openxmlformats.org/officeDocument/2006/relationships/image" Target="../media/image106.jpeg"/><Relationship Id="rId1" Type="http://schemas.openxmlformats.org/officeDocument/2006/relationships/slideLayout" Target="../slideLayouts/slideLayout29.xml"/><Relationship Id="rId6" Type="http://schemas.openxmlformats.org/officeDocument/2006/relationships/image" Target="../media/image107.jpeg"/><Relationship Id="rId11" Type="http://schemas.openxmlformats.org/officeDocument/2006/relationships/image" Target="../media/image112.jpeg"/><Relationship Id="rId5" Type="http://schemas.openxmlformats.org/officeDocument/2006/relationships/hyperlink" Target="https://www.who.int/health-topics/water-sanitation-and-hygiene-wash#tab=tab_1" TargetMode="External"/><Relationship Id="rId10" Type="http://schemas.openxmlformats.org/officeDocument/2006/relationships/image" Target="../media/image111.jpeg"/><Relationship Id="rId4" Type="http://schemas.openxmlformats.org/officeDocument/2006/relationships/hyperlink" Target="http://www.washdata.org/" TargetMode="External"/><Relationship Id="rId9" Type="http://schemas.openxmlformats.org/officeDocument/2006/relationships/image" Target="../media/image110.jpeg"/></Relationships>
</file>

<file path=ppt/slides/_rels/slide23.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image" Target="../media/image115.png"/></Relationships>
</file>

<file path=ppt/slides/_rels/slide2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8.xml"/><Relationship Id="rId1" Type="http://schemas.openxmlformats.org/officeDocument/2006/relationships/slideLayout" Target="../slideLayouts/slideLayout41.xml"/><Relationship Id="rId5" Type="http://schemas.openxmlformats.org/officeDocument/2006/relationships/image" Target="../media/image118.png"/><Relationship Id="rId4" Type="http://schemas.openxmlformats.org/officeDocument/2006/relationships/image" Target="../media/image11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0.xml"/><Relationship Id="rId1" Type="http://schemas.openxmlformats.org/officeDocument/2006/relationships/slideLayout" Target="../slideLayouts/slideLayout42.xml"/><Relationship Id="rId5" Type="http://schemas.openxmlformats.org/officeDocument/2006/relationships/image" Target="../media/image122.png"/><Relationship Id="rId4" Type="http://schemas.openxmlformats.org/officeDocument/2006/relationships/image" Target="../media/image121.png"/></Relationships>
</file>

<file path=ppt/slides/_rels/slide2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1.xml"/><Relationship Id="rId1" Type="http://schemas.openxmlformats.org/officeDocument/2006/relationships/slideLayout" Target="../slideLayouts/slideLayout42.xml"/><Relationship Id="rId5" Type="http://schemas.openxmlformats.org/officeDocument/2006/relationships/image" Target="../media/image125.png"/><Relationship Id="rId4" Type="http://schemas.openxmlformats.org/officeDocument/2006/relationships/image" Target="../media/image124.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www.washinhcf.org/resources"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2.xml"/><Relationship Id="rId1" Type="http://schemas.openxmlformats.org/officeDocument/2006/relationships/slideLayout" Target="../slideLayouts/slideLayout42.xml"/><Relationship Id="rId4" Type="http://schemas.openxmlformats.org/officeDocument/2006/relationships/chart" Target="../charts/char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42.xml"/><Relationship Id="rId4" Type="http://schemas.openxmlformats.org/officeDocument/2006/relationships/image" Target="../media/image130.png"/></Relationships>
</file>

<file path=ppt/slides/_rels/slide3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42.xml"/><Relationship Id="rId4" Type="http://schemas.openxmlformats.org/officeDocument/2006/relationships/image" Target="../media/image131.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17.xml"/><Relationship Id="rId1" Type="http://schemas.openxmlformats.org/officeDocument/2006/relationships/slideLayout" Target="../slideLayouts/slideLayout42.xml"/><Relationship Id="rId5" Type="http://schemas.openxmlformats.org/officeDocument/2006/relationships/image" Target="../media/image134.jpeg"/><Relationship Id="rId4" Type="http://schemas.openxmlformats.org/officeDocument/2006/relationships/image" Target="../media/image133.jpeg"/></Relationships>
</file>

<file path=ppt/slides/_rels/slide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38.jpeg"/><Relationship Id="rId5" Type="http://schemas.openxmlformats.org/officeDocument/2006/relationships/image" Target="../media/image137.jpeg"/><Relationship Id="rId4" Type="http://schemas.openxmlformats.org/officeDocument/2006/relationships/image" Target="../media/image136.png"/></Relationships>
</file>

<file path=ppt/slides/_rels/slide4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42.jpeg"/><Relationship Id="rId5" Type="http://schemas.openxmlformats.org/officeDocument/2006/relationships/image" Target="../media/image141.svg"/><Relationship Id="rId4" Type="http://schemas.openxmlformats.org/officeDocument/2006/relationships/image" Target="../media/image140.png"/></Relationships>
</file>

<file path=ppt/slides/_rels/slide45.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3.png"/><Relationship Id="rId5" Type="http://schemas.openxmlformats.org/officeDocument/2006/relationships/image" Target="../media/image141.svg"/><Relationship Id="rId4" Type="http://schemas.openxmlformats.org/officeDocument/2006/relationships/image" Target="../media/image140.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144.png"/><Relationship Id="rId2" Type="http://schemas.openxmlformats.org/officeDocument/2006/relationships/slideLayout" Target="../slideLayouts/slideLayout2.xml"/><Relationship Id="rId1" Type="http://schemas.openxmlformats.org/officeDocument/2006/relationships/video" Target="https://www.youtube.com/embed/keniJJ_ym98?feature=oembed" TargetMode="External"/><Relationship Id="rId6" Type="http://schemas.openxmlformats.org/officeDocument/2006/relationships/image" Target="../media/image141.svg"/><Relationship Id="rId5" Type="http://schemas.openxmlformats.org/officeDocument/2006/relationships/image" Target="../media/image140.png"/><Relationship Id="rId4" Type="http://schemas.openxmlformats.org/officeDocument/2006/relationships/image" Target="../media/image135.png"/></Relationships>
</file>

<file path=ppt/slides/_rels/slide48.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46.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1.svg"/><Relationship Id="rId4" Type="http://schemas.openxmlformats.org/officeDocument/2006/relationships/image" Target="../media/image140.png"/></Relationships>
</file>

<file path=ppt/slides/_rels/slide49.xml.rels><?xml version="1.0" encoding="UTF-8" standalone="yes"?>
<Relationships xmlns="http://schemas.openxmlformats.org/package/2006/relationships"><Relationship Id="rId3" Type="http://schemas.openxmlformats.org/officeDocument/2006/relationships/image" Target="../media/image148.png"/><Relationship Id="rId7" Type="http://schemas.openxmlformats.org/officeDocument/2006/relationships/image" Target="../media/image34.png"/><Relationship Id="rId2" Type="http://schemas.openxmlformats.org/officeDocument/2006/relationships/image" Target="../media/image147.png"/><Relationship Id="rId1" Type="http://schemas.openxmlformats.org/officeDocument/2006/relationships/slideLayout" Target="../slideLayouts/slideLayout12.xml"/><Relationship Id="rId6" Type="http://schemas.openxmlformats.org/officeDocument/2006/relationships/image" Target="../media/image91.png"/><Relationship Id="rId5" Type="http://schemas.openxmlformats.org/officeDocument/2006/relationships/image" Target="../media/image150.png"/><Relationship Id="rId4" Type="http://schemas.openxmlformats.org/officeDocument/2006/relationships/image" Target="../media/image149.png"/></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36.jpeg"/></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png"/><Relationship Id="rId4" Type="http://schemas.openxmlformats.org/officeDocument/2006/relationships/image" Target="../media/image39.jpe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3.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5.emf"/><Relationship Id="rId7" Type="http://schemas.openxmlformats.org/officeDocument/2006/relationships/diagramLayout" Target="../diagrams/layout3.xml"/><Relationship Id="rId2" Type="http://schemas.openxmlformats.org/officeDocument/2006/relationships/image" Target="../media/image44.emf"/><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46.png"/><Relationship Id="rId10" Type="http://schemas.microsoft.com/office/2007/relationships/diagramDrawing" Target="../diagrams/drawing3.xml"/><Relationship Id="rId4" Type="http://schemas.openxmlformats.org/officeDocument/2006/relationships/oleObject" Target="../embeddings/oleObject1.bin"/><Relationship Id="rId9" Type="http://schemas.openxmlformats.org/officeDocument/2006/relationships/diagramColors" Target="../diagrams/colors3.xml"/></Relationships>
</file>

<file path=ppt/slides/_rels/slide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emf"/><Relationship Id="rId4" Type="http://schemas.openxmlformats.org/officeDocument/2006/relationships/image" Target="../media/image4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08C2F-49A4-D2B6-3EA6-3F79F2F0F7F2}"/>
              </a:ext>
            </a:extLst>
          </p:cNvPr>
          <p:cNvSpPr>
            <a:spLocks noGrp="1"/>
          </p:cNvSpPr>
          <p:nvPr>
            <p:ph type="ctrTitle"/>
          </p:nvPr>
        </p:nvSpPr>
        <p:spPr>
          <a:xfrm>
            <a:off x="5297762" y="640080"/>
            <a:ext cx="6251110" cy="3566160"/>
          </a:xfrm>
        </p:spPr>
        <p:txBody>
          <a:bodyPr anchor="b">
            <a:normAutofit/>
          </a:bodyPr>
          <a:lstStyle/>
          <a:p>
            <a:pPr algn="l"/>
            <a:r>
              <a:rPr lang="en-US" sz="5400"/>
              <a:t>WASH FIT </a:t>
            </a:r>
            <a:br>
              <a:rPr lang="en-US" sz="5400"/>
            </a:br>
            <a:r>
              <a:rPr lang="en-US" sz="5400"/>
              <a:t>2026 meet up series </a:t>
            </a:r>
          </a:p>
        </p:txBody>
      </p:sp>
      <p:sp>
        <p:nvSpPr>
          <p:cNvPr id="3" name="Subtitle 2">
            <a:extLst>
              <a:ext uri="{FF2B5EF4-FFF2-40B4-BE49-F238E27FC236}">
                <a16:creationId xmlns:a16="http://schemas.microsoft.com/office/drawing/2014/main" id="{CD4244F6-15CD-0A26-8C7F-132B6DDBAFFD}"/>
              </a:ext>
            </a:extLst>
          </p:cNvPr>
          <p:cNvSpPr>
            <a:spLocks noGrp="1"/>
          </p:cNvSpPr>
          <p:nvPr>
            <p:ph type="subTitle" idx="1"/>
          </p:nvPr>
        </p:nvSpPr>
        <p:spPr>
          <a:xfrm>
            <a:off x="5297760" y="4636008"/>
            <a:ext cx="6251111" cy="1572768"/>
          </a:xfrm>
        </p:spPr>
        <p:txBody>
          <a:bodyPr>
            <a:normAutofit/>
          </a:bodyPr>
          <a:lstStyle/>
          <a:p>
            <a:pPr algn="l"/>
            <a:r>
              <a:rPr lang="en-US" dirty="0"/>
              <a:t>Session 2: Health care waste management</a:t>
            </a:r>
          </a:p>
        </p:txBody>
      </p:sp>
      <p:pic>
        <p:nvPicPr>
          <p:cNvPr id="5" name="Picture 4">
            <a:extLst>
              <a:ext uri="{FF2B5EF4-FFF2-40B4-BE49-F238E27FC236}">
                <a16:creationId xmlns:a16="http://schemas.microsoft.com/office/drawing/2014/main" id="{3D2DA8E2-EA15-DAEE-B77A-BEBF9A037888}"/>
              </a:ext>
            </a:extLst>
          </p:cNvPr>
          <p:cNvPicPr>
            <a:picLocks noChangeAspect="1"/>
          </p:cNvPicPr>
          <p:nvPr/>
        </p:nvPicPr>
        <p:blipFill>
          <a:blip r:embed="rId2"/>
          <a:srcRect r="4013"/>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6" name="Subtitle 2">
            <a:extLst>
              <a:ext uri="{FF2B5EF4-FFF2-40B4-BE49-F238E27FC236}">
                <a16:creationId xmlns:a16="http://schemas.microsoft.com/office/drawing/2014/main" id="{7A46EF9D-718E-6F38-9CB8-91DD35C7F48F}"/>
              </a:ext>
            </a:extLst>
          </p:cNvPr>
          <p:cNvSpPr txBox="1">
            <a:spLocks/>
          </p:cNvSpPr>
          <p:nvPr/>
        </p:nvSpPr>
        <p:spPr>
          <a:xfrm>
            <a:off x="5297760" y="5500116"/>
            <a:ext cx="6251111" cy="157276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t>27</a:t>
            </a:r>
            <a:r>
              <a:rPr lang="en-US" baseline="30000" dirty="0"/>
              <a:t>th</a:t>
            </a:r>
            <a:r>
              <a:rPr lang="en-US" dirty="0"/>
              <a:t> May 2026 </a:t>
            </a:r>
          </a:p>
        </p:txBody>
      </p:sp>
    </p:spTree>
    <p:extLst>
      <p:ext uri="{BB962C8B-B14F-4D97-AF65-F5344CB8AC3E}">
        <p14:creationId xmlns:p14="http://schemas.microsoft.com/office/powerpoint/2010/main" val="193228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grpId="0" nodeType="withEffect">
                                  <p:stCondLst>
                                    <p:cond delay="1500"/>
                                  </p:stCondLst>
                                  <p:iterate>
                                    <p:tmPct val="10000"/>
                                  </p:iterate>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7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14DD42-60E5-8EEE-01D3-FDA939552160}"/>
              </a:ext>
            </a:extLst>
          </p:cNvPr>
          <p:cNvSpPr>
            <a:spLocks noGrp="1"/>
          </p:cNvSpPr>
          <p:nvPr>
            <p:ph type="title"/>
          </p:nvPr>
        </p:nvSpPr>
        <p:spPr>
          <a:xfrm>
            <a:off x="800100" y="365126"/>
            <a:ext cx="8840983" cy="794440"/>
          </a:xfrm>
        </p:spPr>
        <p:txBody>
          <a:bodyPr>
            <a:normAutofit fontScale="90000"/>
          </a:bodyPr>
          <a:lstStyle/>
          <a:p>
            <a:r>
              <a:rPr lang="en-US" b="1" dirty="0"/>
              <a:t>Improve safe waste storage (infectious waste)</a:t>
            </a:r>
          </a:p>
        </p:txBody>
      </p:sp>
      <p:sp>
        <p:nvSpPr>
          <p:cNvPr id="3" name="Inhaltsplatzhalter 2">
            <a:extLst>
              <a:ext uri="{FF2B5EF4-FFF2-40B4-BE49-F238E27FC236}">
                <a16:creationId xmlns:a16="http://schemas.microsoft.com/office/drawing/2014/main" id="{096F3A12-07DD-9F55-47B0-C1BC2712A636}"/>
              </a:ext>
            </a:extLst>
          </p:cNvPr>
          <p:cNvSpPr>
            <a:spLocks noGrp="1"/>
          </p:cNvSpPr>
          <p:nvPr>
            <p:ph idx="1"/>
          </p:nvPr>
        </p:nvSpPr>
        <p:spPr>
          <a:xfrm>
            <a:off x="1664872" y="1159566"/>
            <a:ext cx="9280538" cy="4538869"/>
          </a:xfrm>
        </p:spPr>
        <p:txBody>
          <a:bodyPr>
            <a:normAutofit fontScale="77500" lnSpcReduction="20000"/>
          </a:bodyPr>
          <a:lstStyle/>
          <a:p>
            <a:r>
              <a:rPr lang="en-US" dirty="0"/>
              <a:t>Extend storage time by using refrigerators or freezers for infectious waste</a:t>
            </a:r>
          </a:p>
          <a:p>
            <a:endParaRPr lang="en-US" dirty="0"/>
          </a:p>
          <a:p>
            <a:pPr marL="0" indent="0">
              <a:buNone/>
            </a:pPr>
            <a:endParaRPr lang="en-US" dirty="0"/>
          </a:p>
          <a:p>
            <a:pPr marL="0" indent="0">
              <a:buNone/>
            </a:pPr>
            <a:endParaRPr lang="en-US" dirty="0"/>
          </a:p>
          <a:p>
            <a:pPr marL="0" indent="0">
              <a:buNone/>
            </a:pPr>
            <a:endParaRPr lang="en-US" dirty="0"/>
          </a:p>
          <a:p>
            <a:r>
              <a:rPr lang="en-US" dirty="0"/>
              <a:t>Implement solar systems for reliable electricity (freezer, waste treatment)</a:t>
            </a:r>
          </a:p>
          <a:p>
            <a:pPr marL="0" indent="0">
              <a:buNone/>
            </a:pPr>
            <a:endParaRPr lang="en-US" dirty="0"/>
          </a:p>
          <a:p>
            <a:pPr marL="0" indent="0">
              <a:buNone/>
            </a:pPr>
            <a:endParaRPr lang="en-US" dirty="0"/>
          </a:p>
          <a:p>
            <a:pPr marL="0" indent="0">
              <a:buNone/>
            </a:pPr>
            <a:endParaRPr lang="en-US" dirty="0"/>
          </a:p>
          <a:p>
            <a:pPr marL="0" indent="0">
              <a:buNone/>
            </a:pPr>
            <a:endParaRPr lang="en-US" dirty="0"/>
          </a:p>
          <a:p>
            <a:r>
              <a:rPr lang="en-US" dirty="0"/>
              <a:t>Provide safe waste storage infrastructure</a:t>
            </a:r>
          </a:p>
          <a:p>
            <a:pPr marL="0" indent="0">
              <a:buNone/>
            </a:pPr>
            <a:endParaRPr lang="en-US" dirty="0"/>
          </a:p>
        </p:txBody>
      </p:sp>
      <p:pic>
        <p:nvPicPr>
          <p:cNvPr id="4" name="Inhaltsplatzhalter 4">
            <a:extLst>
              <a:ext uri="{FF2B5EF4-FFF2-40B4-BE49-F238E27FC236}">
                <a16:creationId xmlns:a16="http://schemas.microsoft.com/office/drawing/2014/main" id="{66DFF825-BC04-96D1-BE4F-A52CC407C4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15955" y="1625811"/>
            <a:ext cx="2140895" cy="1605672"/>
          </a:xfrm>
          <a:prstGeom prst="rect">
            <a:avLst/>
          </a:prstGeom>
        </p:spPr>
      </p:pic>
      <p:pic>
        <p:nvPicPr>
          <p:cNvPr id="5" name="Grafik 4">
            <a:extLst>
              <a:ext uri="{FF2B5EF4-FFF2-40B4-BE49-F238E27FC236}">
                <a16:creationId xmlns:a16="http://schemas.microsoft.com/office/drawing/2014/main" id="{D64D898F-B4B1-1B47-BAD6-A927AAB3C1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08786" y="1662003"/>
            <a:ext cx="2116768" cy="1587576"/>
          </a:xfrm>
          <a:prstGeom prst="rect">
            <a:avLst/>
          </a:prstGeom>
        </p:spPr>
      </p:pic>
      <p:pic>
        <p:nvPicPr>
          <p:cNvPr id="6" name="Picture 7" descr="Medical waste Storage">
            <a:extLst>
              <a:ext uri="{FF2B5EF4-FFF2-40B4-BE49-F238E27FC236}">
                <a16:creationId xmlns:a16="http://schemas.microsoft.com/office/drawing/2014/main" id="{D4094A0A-2848-DE68-E159-B29665EBB66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515954" y="5545823"/>
            <a:ext cx="2140894" cy="131217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afe management of wastes from health-care activities">
            <a:extLst>
              <a:ext uri="{FF2B5EF4-FFF2-40B4-BE49-F238E27FC236}">
                <a16:creationId xmlns:a16="http://schemas.microsoft.com/office/drawing/2014/main" id="{A908418E-E467-4B06-EFC0-3E9AAC8DB2E7}"/>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966453" y="5622204"/>
            <a:ext cx="2116768" cy="1227335"/>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descr="The image shows three people standing near a small, blue and white house with solar panels installed on the roof, under a clear blue sky and scattered palm trees.&#10;&#10;KI-generierte Inhalte können fehlerhaft sein.">
            <a:extLst>
              <a:ext uri="{FF2B5EF4-FFF2-40B4-BE49-F238E27FC236}">
                <a16:creationId xmlns:a16="http://schemas.microsoft.com/office/drawing/2014/main" id="{7F1E5A4C-ED5D-985A-4172-E81F00BC607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08742" y="3590634"/>
            <a:ext cx="2119750" cy="1587576"/>
          </a:xfrm>
          <a:prstGeom prst="rect">
            <a:avLst/>
          </a:prstGeom>
        </p:spPr>
      </p:pic>
      <p:pic>
        <p:nvPicPr>
          <p:cNvPr id="11" name="Grafik 10" descr="The image shows a black solar panel and associated electrical accessories.&#10;&#10;KI-generierte Inhalte können fehlerhaft sein.">
            <a:extLst>
              <a:ext uri="{FF2B5EF4-FFF2-40B4-BE49-F238E27FC236}">
                <a16:creationId xmlns:a16="http://schemas.microsoft.com/office/drawing/2014/main" id="{24B1F65C-06B4-1776-6EDF-BEDF4DBF57E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6200000">
            <a:off x="3125706" y="3373714"/>
            <a:ext cx="1682926" cy="2116768"/>
          </a:xfrm>
          <a:prstGeom prst="rect">
            <a:avLst/>
          </a:prstGeom>
        </p:spPr>
      </p:pic>
    </p:spTree>
    <p:extLst>
      <p:ext uri="{BB962C8B-B14F-4D97-AF65-F5344CB8AC3E}">
        <p14:creationId xmlns:p14="http://schemas.microsoft.com/office/powerpoint/2010/main" val="2320354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6">
            <a:extLst>
              <a:ext uri="{FF2B5EF4-FFF2-40B4-BE49-F238E27FC236}">
                <a16:creationId xmlns:a16="http://schemas.microsoft.com/office/drawing/2014/main" id="{4703002E-ACD3-3151-9A7C-D8F6F1DDCF8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48543" y="996046"/>
            <a:ext cx="3150068" cy="2222847"/>
          </a:xfrm>
          <a:prstGeom prst="rect">
            <a:avLst/>
          </a:prstGeom>
        </p:spPr>
      </p:pic>
      <p:sp>
        <p:nvSpPr>
          <p:cNvPr id="2" name="Titel 1">
            <a:extLst>
              <a:ext uri="{FF2B5EF4-FFF2-40B4-BE49-F238E27FC236}">
                <a16:creationId xmlns:a16="http://schemas.microsoft.com/office/drawing/2014/main" id="{852E63DD-FCD0-952F-C116-A0026F5D3B67}"/>
              </a:ext>
            </a:extLst>
          </p:cNvPr>
          <p:cNvSpPr>
            <a:spLocks noGrp="1"/>
          </p:cNvSpPr>
          <p:nvPr>
            <p:ph type="title"/>
          </p:nvPr>
        </p:nvSpPr>
        <p:spPr/>
        <p:txBody>
          <a:bodyPr>
            <a:normAutofit/>
          </a:bodyPr>
          <a:lstStyle/>
          <a:p>
            <a:r>
              <a:rPr lang="en-US" sz="2721" b="1" dirty="0">
                <a:latin typeface="Arial" panose="020B0604020202020204" pitchFamily="34" charset="0"/>
                <a:cs typeface="Arial" panose="020B0604020202020204" pitchFamily="34" charset="0"/>
              </a:rPr>
              <a:t>Safe external transport of waste</a:t>
            </a:r>
          </a:p>
        </p:txBody>
      </p:sp>
      <p:sp>
        <p:nvSpPr>
          <p:cNvPr id="3" name="Inhaltsplatzhalter 2">
            <a:extLst>
              <a:ext uri="{FF2B5EF4-FFF2-40B4-BE49-F238E27FC236}">
                <a16:creationId xmlns:a16="http://schemas.microsoft.com/office/drawing/2014/main" id="{1E785E56-942F-30BC-DF45-09E78FB882D7}"/>
              </a:ext>
            </a:extLst>
          </p:cNvPr>
          <p:cNvSpPr>
            <a:spLocks noGrp="1"/>
          </p:cNvSpPr>
          <p:nvPr>
            <p:ph idx="1"/>
          </p:nvPr>
        </p:nvSpPr>
        <p:spPr>
          <a:xfrm>
            <a:off x="2036866" y="1467829"/>
            <a:ext cx="5088194" cy="4351338"/>
          </a:xfrm>
        </p:spPr>
        <p:txBody>
          <a:bodyPr/>
          <a:lstStyle/>
          <a:p>
            <a:r>
              <a:rPr lang="en-US" dirty="0"/>
              <a:t>Establish reverse logistics where possible</a:t>
            </a:r>
          </a:p>
          <a:p>
            <a:r>
              <a:rPr lang="en-US" dirty="0"/>
              <a:t>Use of  reusable labeled and lidded transport boxes for vehicles and boats (increase safety)</a:t>
            </a:r>
          </a:p>
          <a:p>
            <a:r>
              <a:rPr lang="en-US" dirty="0"/>
              <a:t>Train drivers, logistic staff</a:t>
            </a:r>
          </a:p>
          <a:p>
            <a:r>
              <a:rPr lang="en-US" dirty="0"/>
              <a:t>Covering of loading bay (increase safety)</a:t>
            </a:r>
          </a:p>
        </p:txBody>
      </p:sp>
      <p:pic>
        <p:nvPicPr>
          <p:cNvPr id="7" name="Grafik 6">
            <a:extLst>
              <a:ext uri="{FF2B5EF4-FFF2-40B4-BE49-F238E27FC236}">
                <a16:creationId xmlns:a16="http://schemas.microsoft.com/office/drawing/2014/main" id="{9B80DDBE-167E-87E4-99B5-965D5CE848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8594102" y="5130738"/>
            <a:ext cx="1835811" cy="1376858"/>
          </a:xfrm>
          <a:prstGeom prst="rect">
            <a:avLst/>
          </a:prstGeom>
        </p:spPr>
      </p:pic>
      <p:pic>
        <p:nvPicPr>
          <p:cNvPr id="9" name="Grafik 8">
            <a:extLst>
              <a:ext uri="{FF2B5EF4-FFF2-40B4-BE49-F238E27FC236}">
                <a16:creationId xmlns:a16="http://schemas.microsoft.com/office/drawing/2014/main" id="{BA03BD79-E951-0CDE-84A5-72684065B4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55806" y="3100046"/>
            <a:ext cx="2560084" cy="1920063"/>
          </a:xfrm>
          <a:prstGeom prst="rect">
            <a:avLst/>
          </a:prstGeom>
        </p:spPr>
      </p:pic>
      <p:graphicFrame>
        <p:nvGraphicFramePr>
          <p:cNvPr id="11" name="Group 3">
            <a:extLst>
              <a:ext uri="{FF2B5EF4-FFF2-40B4-BE49-F238E27FC236}">
                <a16:creationId xmlns:a16="http://schemas.microsoft.com/office/drawing/2014/main" id="{2027694A-E044-4CD9-E2C8-F4E05DB1C806}"/>
              </a:ext>
            </a:extLst>
          </p:cNvPr>
          <p:cNvGraphicFramePr>
            <a:graphicFrameLocks/>
          </p:cNvGraphicFramePr>
          <p:nvPr>
            <p:extLst>
              <p:ext uri="{D42A27DB-BD31-4B8C-83A1-F6EECF244321}">
                <p14:modId xmlns:p14="http://schemas.microsoft.com/office/powerpoint/2010/main" val="3312500621"/>
              </p:ext>
            </p:extLst>
          </p:nvPr>
        </p:nvGraphicFramePr>
        <p:xfrm>
          <a:off x="1532076" y="4384754"/>
          <a:ext cx="6488571" cy="2328139"/>
        </p:xfrm>
        <a:graphic>
          <a:graphicData uri="http://schemas.openxmlformats.org/drawingml/2006/table">
            <a:tbl>
              <a:tblPr/>
              <a:tblGrid>
                <a:gridCol w="2162857">
                  <a:extLst>
                    <a:ext uri="{9D8B030D-6E8A-4147-A177-3AD203B41FA5}">
                      <a16:colId xmlns:a16="http://schemas.microsoft.com/office/drawing/2014/main" val="20000"/>
                    </a:ext>
                  </a:extLst>
                </a:gridCol>
                <a:gridCol w="2162857">
                  <a:extLst>
                    <a:ext uri="{9D8B030D-6E8A-4147-A177-3AD203B41FA5}">
                      <a16:colId xmlns:a16="http://schemas.microsoft.com/office/drawing/2014/main" val="20001"/>
                    </a:ext>
                  </a:extLst>
                </a:gridCol>
                <a:gridCol w="2162857">
                  <a:extLst>
                    <a:ext uri="{9D8B030D-6E8A-4147-A177-3AD203B41FA5}">
                      <a16:colId xmlns:a16="http://schemas.microsoft.com/office/drawing/2014/main" val="20002"/>
                    </a:ext>
                  </a:extLst>
                </a:gridCol>
              </a:tblGrid>
              <a:tr h="1656196">
                <a:tc>
                  <a:txBody>
                    <a:bodyPr/>
                    <a:lstStyle>
                      <a:lvl1pPr>
                        <a:buClr>
                          <a:srgbClr val="0000CC"/>
                        </a:buClr>
                        <a:buFont typeface="Wingdings" panose="05000000000000000000" pitchFamily="2" charset="2"/>
                        <a:defRPr sz="2800">
                          <a:solidFill>
                            <a:schemeClr val="tx1"/>
                          </a:solidFill>
                          <a:latin typeface="Arial" panose="020B0604020202020204" pitchFamily="34" charset="0"/>
                        </a:defRPr>
                      </a:lvl1pPr>
                      <a:lvl2pPr>
                        <a:buClr>
                          <a:srgbClr val="0000CC"/>
                        </a:buCl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0000CC"/>
                        </a:buClr>
                        <a:buSzTx/>
                        <a:buFont typeface="Wingdings" panose="05000000000000000000" pitchFamily="2" charset="2"/>
                        <a:buNone/>
                        <a:tabLst/>
                      </a:pPr>
                      <a:endParaRPr kumimoji="0" lang="en-US" altLang="de-DE" sz="1800" b="0" i="0" u="none" strike="noStrike" cap="none" normalizeH="0" baseline="0">
                        <a:ln>
                          <a:noFill/>
                        </a:ln>
                        <a:solidFill>
                          <a:schemeClr val="tx1"/>
                        </a:solidFill>
                        <a:effectLst/>
                        <a:latin typeface="Arial" panose="020B0604020202020204" pitchFamily="34" charset="0"/>
                      </a:endParaRPr>
                    </a:p>
                  </a:txBody>
                  <a:tcPr marL="82935" marR="82935" marT="41459" marB="4145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rgbClr val="0000CC"/>
                        </a:buClr>
                        <a:buFont typeface="Wingdings" panose="05000000000000000000" pitchFamily="2" charset="2"/>
                        <a:defRPr sz="2800">
                          <a:solidFill>
                            <a:schemeClr val="tx1"/>
                          </a:solidFill>
                          <a:latin typeface="Arial" panose="020B0604020202020204" pitchFamily="34" charset="0"/>
                        </a:defRPr>
                      </a:lvl1pPr>
                      <a:lvl2pPr>
                        <a:buClr>
                          <a:srgbClr val="0000CC"/>
                        </a:buCl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0000CC"/>
                        </a:buClr>
                        <a:buSzTx/>
                        <a:buFont typeface="Wingdings" panose="05000000000000000000" pitchFamily="2" charset="2"/>
                        <a:buNone/>
                        <a:tabLst/>
                      </a:pPr>
                      <a:endParaRPr kumimoji="0" lang="en-US" altLang="de-DE" sz="1800" b="0" i="0" u="none" strike="noStrike" cap="none" normalizeH="0" baseline="0">
                        <a:ln>
                          <a:noFill/>
                        </a:ln>
                        <a:solidFill>
                          <a:schemeClr val="tx1"/>
                        </a:solidFill>
                        <a:effectLst/>
                        <a:latin typeface="Arial" panose="020B0604020202020204" pitchFamily="34" charset="0"/>
                      </a:endParaRPr>
                    </a:p>
                  </a:txBody>
                  <a:tcPr marL="82935" marR="82935" marT="41459" marB="414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rgbClr val="0000CC"/>
                        </a:buClr>
                        <a:buFont typeface="Wingdings" panose="05000000000000000000" pitchFamily="2" charset="2"/>
                        <a:defRPr sz="2800">
                          <a:solidFill>
                            <a:schemeClr val="tx1"/>
                          </a:solidFill>
                          <a:latin typeface="Arial" panose="020B0604020202020204" pitchFamily="34" charset="0"/>
                        </a:defRPr>
                      </a:lvl1pPr>
                      <a:lvl2pPr>
                        <a:buClr>
                          <a:srgbClr val="0000CC"/>
                        </a:buCl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0000CC"/>
                        </a:buClr>
                        <a:buSzTx/>
                        <a:buFont typeface="Wingdings" panose="05000000000000000000" pitchFamily="2" charset="2"/>
                        <a:buNone/>
                        <a:tabLst/>
                      </a:pPr>
                      <a:endParaRPr kumimoji="0" lang="en-US" altLang="de-DE" sz="1800" b="0" i="0" u="none" strike="noStrike" cap="none" normalizeH="0" baseline="0" dirty="0">
                        <a:ln>
                          <a:noFill/>
                        </a:ln>
                        <a:solidFill>
                          <a:schemeClr val="tx1"/>
                        </a:solidFill>
                        <a:effectLst/>
                        <a:latin typeface="Arial" panose="020B0604020202020204" pitchFamily="34" charset="0"/>
                      </a:endParaRPr>
                    </a:p>
                  </a:txBody>
                  <a:tcPr marL="82935" marR="82935" marT="41459" marB="4145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71943">
                <a:tc>
                  <a:txBody>
                    <a:bodyPr/>
                    <a:lstStyle>
                      <a:lvl1pPr>
                        <a:buClr>
                          <a:srgbClr val="0000CC"/>
                        </a:buClr>
                        <a:buFont typeface="Wingdings" panose="05000000000000000000" pitchFamily="2" charset="2"/>
                        <a:defRPr sz="2800">
                          <a:solidFill>
                            <a:schemeClr val="tx1"/>
                          </a:solidFill>
                          <a:latin typeface="Arial" panose="020B0604020202020204" pitchFamily="34" charset="0"/>
                        </a:defRPr>
                      </a:lvl1pPr>
                      <a:lvl2pPr>
                        <a:buClr>
                          <a:srgbClr val="0000CC"/>
                        </a:buCl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0000CC"/>
                        </a:buClr>
                        <a:buSzTx/>
                        <a:buFont typeface="Wingdings" panose="05000000000000000000" pitchFamily="2" charset="2"/>
                        <a:buNone/>
                        <a:tabLst/>
                      </a:pPr>
                      <a:r>
                        <a:rPr kumimoji="0" lang="en-US" altLang="de-DE" sz="1800" b="0" i="0" u="none" strike="noStrike" cap="none" normalizeH="0" baseline="0" dirty="0">
                          <a:ln>
                            <a:noFill/>
                          </a:ln>
                          <a:solidFill>
                            <a:schemeClr val="tx1"/>
                          </a:solidFill>
                          <a:effectLst/>
                          <a:latin typeface="Arial" panose="020B0604020202020204" pitchFamily="34" charset="0"/>
                        </a:rPr>
                        <a:t>1. Inner Packaging</a:t>
                      </a:r>
                    </a:p>
                  </a:txBody>
                  <a:tcPr marL="82935" marR="82935" marT="41459" marB="4145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buClr>
                          <a:srgbClr val="0000CC"/>
                        </a:buClr>
                        <a:buFont typeface="Wingdings" panose="05000000000000000000" pitchFamily="2" charset="2"/>
                        <a:defRPr sz="2800">
                          <a:solidFill>
                            <a:schemeClr val="tx1"/>
                          </a:solidFill>
                          <a:latin typeface="Arial" panose="020B0604020202020204" pitchFamily="34" charset="0"/>
                        </a:defRPr>
                      </a:lvl1pPr>
                      <a:lvl2pPr>
                        <a:buClr>
                          <a:srgbClr val="0000CC"/>
                        </a:buCl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0000CC"/>
                        </a:buClr>
                        <a:buSzTx/>
                        <a:buFont typeface="Wingdings" panose="05000000000000000000" pitchFamily="2" charset="2"/>
                        <a:buNone/>
                        <a:tabLst/>
                      </a:pPr>
                      <a:r>
                        <a:rPr kumimoji="0" lang="en-US" altLang="de-DE" sz="1800" b="0" i="0" u="none" strike="noStrike" cap="none" normalizeH="0" baseline="0" dirty="0">
                          <a:ln>
                            <a:noFill/>
                          </a:ln>
                          <a:solidFill>
                            <a:schemeClr val="tx1"/>
                          </a:solidFill>
                          <a:effectLst/>
                          <a:latin typeface="Arial" panose="020B0604020202020204" pitchFamily="34" charset="0"/>
                        </a:rPr>
                        <a:t>2. Outer Packaging</a:t>
                      </a:r>
                    </a:p>
                  </a:txBody>
                  <a:tcPr marL="82935" marR="82935" marT="41459" marB="414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buClr>
                          <a:srgbClr val="0000CC"/>
                        </a:buClr>
                        <a:buFont typeface="Wingdings" panose="05000000000000000000" pitchFamily="2" charset="2"/>
                        <a:defRPr sz="2800">
                          <a:solidFill>
                            <a:schemeClr val="tx1"/>
                          </a:solidFill>
                          <a:latin typeface="Arial" panose="020B0604020202020204" pitchFamily="34" charset="0"/>
                        </a:defRPr>
                      </a:lvl1pPr>
                      <a:lvl2pPr>
                        <a:buClr>
                          <a:srgbClr val="0000CC"/>
                        </a:buClr>
                        <a:defRPr sz="2400">
                          <a:solidFill>
                            <a:schemeClr val="tx1"/>
                          </a:solidFill>
                          <a:latin typeface="Arial" panose="020B0604020202020204" pitchFamily="34" charset="0"/>
                        </a:defRPr>
                      </a:lvl2pPr>
                      <a:lvl3pPr>
                        <a:defRPr sz="2000">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0000CC"/>
                        </a:buClr>
                        <a:buSzTx/>
                        <a:buFont typeface="Wingdings" panose="05000000000000000000" pitchFamily="2" charset="2"/>
                        <a:buNone/>
                        <a:tabLst/>
                      </a:pPr>
                      <a:r>
                        <a:rPr kumimoji="0" lang="en-US" altLang="de-DE" sz="1800" b="0" i="0" u="none" strike="noStrike" cap="none" normalizeH="0" baseline="0" dirty="0">
                          <a:ln>
                            <a:noFill/>
                          </a:ln>
                          <a:solidFill>
                            <a:schemeClr val="tx1"/>
                          </a:solidFill>
                          <a:effectLst/>
                          <a:latin typeface="Arial" panose="020B0604020202020204" pitchFamily="34" charset="0"/>
                        </a:rPr>
                        <a:t>3. Loading into vehicle</a:t>
                      </a:r>
                    </a:p>
                  </a:txBody>
                  <a:tcPr marL="82935" marR="82935" marT="41459" marB="4145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12" name="Picture 17" descr="Maj- June 2008 Project activities 222">
            <a:extLst>
              <a:ext uri="{FF2B5EF4-FFF2-40B4-BE49-F238E27FC236}">
                <a16:creationId xmlns:a16="http://schemas.microsoft.com/office/drawing/2014/main" id="{7E7602D5-CC90-B436-80D7-C6EF21B0297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611269" y="4516826"/>
            <a:ext cx="1914238" cy="1435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8" descr="Maj- June 2008 Project activities 223">
            <a:extLst>
              <a:ext uri="{FF2B5EF4-FFF2-40B4-BE49-F238E27FC236}">
                <a16:creationId xmlns:a16="http://schemas.microsoft.com/office/drawing/2014/main" id="{18AFEEED-D700-941C-EBED-B14456ED6102}"/>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760832" y="4457203"/>
            <a:ext cx="1914239" cy="143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descr="Maj- June 2008 Project activities 231">
            <a:extLst>
              <a:ext uri="{FF2B5EF4-FFF2-40B4-BE49-F238E27FC236}">
                <a16:creationId xmlns:a16="http://schemas.microsoft.com/office/drawing/2014/main" id="{33CF3739-5C01-58BB-5321-803D67BB9400}"/>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910396" y="4493627"/>
            <a:ext cx="1915023" cy="143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7486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21" b="1" dirty="0">
                <a:latin typeface="Arial" panose="020B0604020202020204" pitchFamily="34" charset="0"/>
                <a:cs typeface="Arial" panose="020B0604020202020204" pitchFamily="34" charset="0"/>
              </a:rPr>
              <a:t>Hierarchy of waste treatment options for infectious and sharp waste</a:t>
            </a:r>
          </a:p>
        </p:txBody>
      </p:sp>
      <p:pic>
        <p:nvPicPr>
          <p:cNvPr id="6" name="Grafik 5">
            <a:extLst>
              <a:ext uri="{FF2B5EF4-FFF2-40B4-BE49-F238E27FC236}">
                <a16:creationId xmlns:a16="http://schemas.microsoft.com/office/drawing/2014/main" id="{DDF32BB5-352F-453D-976C-741B7FDE8F59}"/>
              </a:ext>
            </a:extLst>
          </p:cNvPr>
          <p:cNvPicPr>
            <a:picLocks noChangeAspect="1"/>
          </p:cNvPicPr>
          <p:nvPr/>
        </p:nvPicPr>
        <p:blipFill>
          <a:blip r:embed="rId3"/>
          <a:stretch>
            <a:fillRect/>
          </a:stretch>
        </p:blipFill>
        <p:spPr>
          <a:xfrm>
            <a:off x="1404903" y="1383956"/>
            <a:ext cx="4889922" cy="4692167"/>
          </a:xfrm>
          <a:prstGeom prst="rect">
            <a:avLst/>
          </a:prstGeom>
        </p:spPr>
      </p:pic>
      <p:pic>
        <p:nvPicPr>
          <p:cNvPr id="10" name="Picture 7">
            <a:extLst>
              <a:ext uri="{FF2B5EF4-FFF2-40B4-BE49-F238E27FC236}">
                <a16:creationId xmlns:a16="http://schemas.microsoft.com/office/drawing/2014/main" id="{1B0CE0D2-F548-4C98-A3CC-C6957E5E449A}"/>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250942" y="3121513"/>
            <a:ext cx="1969293" cy="14919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DE1AB570-8BD0-4B56-8573-8D9CD60FC4A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47490" y="1492596"/>
            <a:ext cx="1263276" cy="14979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Grafik 11">
            <a:extLst>
              <a:ext uri="{FF2B5EF4-FFF2-40B4-BE49-F238E27FC236}">
                <a16:creationId xmlns:a16="http://schemas.microsoft.com/office/drawing/2014/main" id="{8A2C492E-D1A9-4551-BA12-8394A1793F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50942" y="4830134"/>
            <a:ext cx="1887205" cy="1249537"/>
          </a:xfrm>
          <a:prstGeom prst="rect">
            <a:avLst/>
          </a:prstGeom>
          <a:ln>
            <a:noFill/>
          </a:ln>
          <a:effectLst>
            <a:outerShdw blurRad="292100" dist="139700" dir="2700000" algn="tl" rotWithShape="0">
              <a:srgbClr val="333333">
                <a:alpha val="65000"/>
              </a:srgbClr>
            </a:outerShdw>
          </a:effectLst>
        </p:spPr>
      </p:pic>
      <p:cxnSp>
        <p:nvCxnSpPr>
          <p:cNvPr id="7" name="Straight Arrow Connector 6">
            <a:extLst>
              <a:ext uri="{FF2B5EF4-FFF2-40B4-BE49-F238E27FC236}">
                <a16:creationId xmlns:a16="http://schemas.microsoft.com/office/drawing/2014/main" id="{C423FEB5-2093-4618-B9F8-70B971DE7149}"/>
              </a:ext>
            </a:extLst>
          </p:cNvPr>
          <p:cNvCxnSpPr>
            <a:cxnSpLocks/>
          </p:cNvCxnSpPr>
          <p:nvPr/>
        </p:nvCxnSpPr>
        <p:spPr>
          <a:xfrm>
            <a:off x="6561886" y="5413549"/>
            <a:ext cx="618542" cy="1034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4C8D441-8A02-46DD-BF8D-E6202B569C0E}"/>
              </a:ext>
            </a:extLst>
          </p:cNvPr>
          <p:cNvCxnSpPr>
            <a:cxnSpLocks/>
          </p:cNvCxnSpPr>
          <p:nvPr/>
        </p:nvCxnSpPr>
        <p:spPr>
          <a:xfrm>
            <a:off x="6463612" y="3730038"/>
            <a:ext cx="618542" cy="10340"/>
          </a:xfrm>
          <a:prstGeom prst="straightConnector1">
            <a:avLst/>
          </a:prstGeom>
          <a:ln w="57150">
            <a:solidFill>
              <a:srgbClr val="FABA27"/>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58B2B8B-FF89-4B31-9AE3-DC5AA10157D2}"/>
              </a:ext>
            </a:extLst>
          </p:cNvPr>
          <p:cNvCxnSpPr>
            <a:cxnSpLocks/>
          </p:cNvCxnSpPr>
          <p:nvPr/>
        </p:nvCxnSpPr>
        <p:spPr>
          <a:xfrm>
            <a:off x="6513286" y="1841020"/>
            <a:ext cx="618542" cy="10340"/>
          </a:xfrm>
          <a:prstGeom prst="straightConnector1">
            <a:avLst/>
          </a:prstGeom>
          <a:ln w="57150">
            <a:solidFill>
              <a:srgbClr val="4DA23E"/>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 name="Content Placeholder 3">
            <a:extLst>
              <a:ext uri="{FF2B5EF4-FFF2-40B4-BE49-F238E27FC236}">
                <a16:creationId xmlns:a16="http://schemas.microsoft.com/office/drawing/2014/main" id="{5F2B85D7-2A7E-7684-BACE-7C0DE1924E4E}"/>
              </a:ext>
            </a:extLst>
          </p:cNvPr>
          <p:cNvGraphicFramePr>
            <a:graphicFrameLocks/>
          </p:cNvGraphicFramePr>
          <p:nvPr/>
        </p:nvGraphicFramePr>
        <p:xfrm>
          <a:off x="1627975" y="6007302"/>
          <a:ext cx="8936050" cy="9711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69776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6FF737-80A4-7489-6ACD-7AB293E03DE3}"/>
              </a:ext>
            </a:extLst>
          </p:cNvPr>
          <p:cNvSpPr>
            <a:spLocks noGrp="1"/>
          </p:cNvSpPr>
          <p:nvPr>
            <p:ph type="title"/>
          </p:nvPr>
        </p:nvSpPr>
        <p:spPr/>
        <p:txBody>
          <a:bodyPr>
            <a:normAutofit/>
          </a:bodyPr>
          <a:lstStyle/>
          <a:p>
            <a:r>
              <a:rPr lang="en-US" sz="2721" b="1" dirty="0">
                <a:latin typeface="Arial" panose="020B0604020202020204" pitchFamily="34" charset="0"/>
                <a:cs typeface="Arial" panose="020B0604020202020204" pitchFamily="34" charset="0"/>
              </a:rPr>
              <a:t>Treatment</a:t>
            </a:r>
            <a:r>
              <a:rPr lang="en-US" sz="2721" b="1" i="1" dirty="0">
                <a:latin typeface="Arial" panose="020B0604020202020204" pitchFamily="34" charset="0"/>
                <a:cs typeface="Arial" panose="020B0604020202020204" pitchFamily="34" charset="0"/>
              </a:rPr>
              <a:t> technologies</a:t>
            </a:r>
          </a:p>
        </p:txBody>
      </p:sp>
      <p:sp>
        <p:nvSpPr>
          <p:cNvPr id="3" name="Inhaltsplatzhalter 2">
            <a:extLst>
              <a:ext uri="{FF2B5EF4-FFF2-40B4-BE49-F238E27FC236}">
                <a16:creationId xmlns:a16="http://schemas.microsoft.com/office/drawing/2014/main" id="{5E099EA9-B2AD-7685-FA2D-FA9C28EC13D2}"/>
              </a:ext>
            </a:extLst>
          </p:cNvPr>
          <p:cNvSpPr>
            <a:spLocks noGrp="1"/>
          </p:cNvSpPr>
          <p:nvPr>
            <p:ph idx="1"/>
          </p:nvPr>
        </p:nvSpPr>
        <p:spPr>
          <a:xfrm>
            <a:off x="1848477" y="1240926"/>
            <a:ext cx="8365234" cy="4351338"/>
          </a:xfrm>
        </p:spPr>
        <p:txBody>
          <a:bodyPr/>
          <a:lstStyle/>
          <a:p>
            <a:r>
              <a:rPr lang="en-US" dirty="0"/>
              <a:t>Establish centralized waste treatment centers where possible</a:t>
            </a:r>
          </a:p>
          <a:p>
            <a:r>
              <a:rPr lang="en-US" dirty="0"/>
              <a:t>Use </a:t>
            </a:r>
            <a:r>
              <a:rPr lang="en-US" b="1" dirty="0"/>
              <a:t>alternative non-burn techs </a:t>
            </a:r>
            <a:r>
              <a:rPr lang="en-US" dirty="0"/>
              <a:t>for the treatment of infectious and sharp waste (also small units available): dispose as non-hazardous general waste</a:t>
            </a:r>
          </a:p>
          <a:p>
            <a:r>
              <a:rPr lang="en-US" dirty="0"/>
              <a:t>Incineration: in accordance with </a:t>
            </a:r>
            <a:r>
              <a:rPr lang="en-US" b="1" dirty="0"/>
              <a:t>Stockholm Convention </a:t>
            </a:r>
            <a:r>
              <a:rPr lang="en-US" dirty="0"/>
              <a:t>requirements</a:t>
            </a:r>
          </a:p>
          <a:p>
            <a:pPr lvl="1"/>
            <a:r>
              <a:rPr lang="en-US" dirty="0"/>
              <a:t> high temperature, 2-chamber, flue gas treatment (large centralized equipment)</a:t>
            </a:r>
          </a:p>
        </p:txBody>
      </p:sp>
      <p:grpSp>
        <p:nvGrpSpPr>
          <p:cNvPr id="4" name="Group 2">
            <a:extLst>
              <a:ext uri="{FF2B5EF4-FFF2-40B4-BE49-F238E27FC236}">
                <a16:creationId xmlns:a16="http://schemas.microsoft.com/office/drawing/2014/main" id="{E35C5220-D6E5-8431-35BF-8BADD8826E04}"/>
              </a:ext>
            </a:extLst>
          </p:cNvPr>
          <p:cNvGrpSpPr>
            <a:grpSpLocks/>
          </p:cNvGrpSpPr>
          <p:nvPr/>
        </p:nvGrpSpPr>
        <p:grpSpPr bwMode="auto">
          <a:xfrm>
            <a:off x="337095" y="4089250"/>
            <a:ext cx="2540307" cy="2181653"/>
            <a:chOff x="0" y="2178"/>
            <a:chExt cx="9922" cy="9383"/>
          </a:xfrm>
        </p:grpSpPr>
        <p:grpSp>
          <p:nvGrpSpPr>
            <p:cNvPr id="5" name="Group 3">
              <a:extLst>
                <a:ext uri="{FF2B5EF4-FFF2-40B4-BE49-F238E27FC236}">
                  <a16:creationId xmlns:a16="http://schemas.microsoft.com/office/drawing/2014/main" id="{F68098B7-0868-35E3-410F-689F8E61084C}"/>
                </a:ext>
              </a:extLst>
            </p:cNvPr>
            <p:cNvGrpSpPr>
              <a:grpSpLocks/>
            </p:cNvGrpSpPr>
            <p:nvPr/>
          </p:nvGrpSpPr>
          <p:grpSpPr bwMode="auto">
            <a:xfrm>
              <a:off x="0" y="2178"/>
              <a:ext cx="9922" cy="9383"/>
              <a:chOff x="0" y="2178"/>
              <a:chExt cx="9922" cy="9383"/>
            </a:xfrm>
          </p:grpSpPr>
          <p:sp>
            <p:nvSpPr>
              <p:cNvPr id="6" name="Freeform 4">
                <a:extLst>
                  <a:ext uri="{FF2B5EF4-FFF2-40B4-BE49-F238E27FC236}">
                    <a16:creationId xmlns:a16="http://schemas.microsoft.com/office/drawing/2014/main" id="{767B6FCD-DBA0-B7A7-5E48-C632929E3994}"/>
                  </a:ext>
                </a:extLst>
              </p:cNvPr>
              <p:cNvSpPr>
                <a:spLocks/>
              </p:cNvSpPr>
              <p:nvPr/>
            </p:nvSpPr>
            <p:spPr bwMode="auto">
              <a:xfrm>
                <a:off x="0" y="2178"/>
                <a:ext cx="9922" cy="9383"/>
              </a:xfrm>
              <a:custGeom>
                <a:avLst/>
                <a:gdLst>
                  <a:gd name="T0" fmla="*/ 0 w 9922"/>
                  <a:gd name="T1" fmla="+- 0 11561 2178"/>
                  <a:gd name="T2" fmla="*/ 11561 h 9383"/>
                  <a:gd name="T3" fmla="*/ 9921 w 9922"/>
                  <a:gd name="T4" fmla="+- 0 11561 2178"/>
                  <a:gd name="T5" fmla="*/ 11561 h 9383"/>
                  <a:gd name="T6" fmla="*/ 9921 w 9922"/>
                  <a:gd name="T7" fmla="+- 0 2178 2178"/>
                  <a:gd name="T8" fmla="*/ 2178 h 9383"/>
                  <a:gd name="T9" fmla="*/ 0 w 9922"/>
                  <a:gd name="T10" fmla="+- 0 2178 2178"/>
                  <a:gd name="T11" fmla="*/ 2178 h 9383"/>
                  <a:gd name="T12" fmla="*/ 0 w 9922"/>
                  <a:gd name="T13" fmla="+- 0 11561 2178"/>
                  <a:gd name="T14" fmla="*/ 11561 h 9383"/>
                </a:gdLst>
                <a:ahLst/>
                <a:cxnLst>
                  <a:cxn ang="0">
                    <a:pos x="T0" y="T2"/>
                  </a:cxn>
                  <a:cxn ang="0">
                    <a:pos x="T3" y="T5"/>
                  </a:cxn>
                  <a:cxn ang="0">
                    <a:pos x="T6" y="T8"/>
                  </a:cxn>
                  <a:cxn ang="0">
                    <a:pos x="T9" y="T11"/>
                  </a:cxn>
                  <a:cxn ang="0">
                    <a:pos x="T12" y="T14"/>
                  </a:cxn>
                </a:cxnLst>
                <a:rect l="0" t="0" r="r" b="b"/>
                <a:pathLst>
                  <a:path w="9922" h="9383">
                    <a:moveTo>
                      <a:pt x="0" y="9383"/>
                    </a:moveTo>
                    <a:lnTo>
                      <a:pt x="9921" y="9383"/>
                    </a:lnTo>
                    <a:lnTo>
                      <a:pt x="9921" y="0"/>
                    </a:lnTo>
                    <a:lnTo>
                      <a:pt x="0" y="0"/>
                    </a:lnTo>
                    <a:lnTo>
                      <a:pt x="0" y="9383"/>
                    </a:lnTo>
                  </a:path>
                </a:pathLst>
              </a:custGeom>
              <a:solidFill>
                <a:srgbClr val="EBEB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2935" tIns="41468" rIns="82935" bIns="41468" numCol="1" anchor="t" anchorCtr="0" compatLnSpc="1">
                <a:prstTxWarp prst="textNoShape">
                  <a:avLst/>
                </a:prstTxWarp>
              </a:bodyPr>
              <a:lstStyle/>
              <a:p>
                <a:pPr defTabSz="829361" rtl="1" fontAlgn="base">
                  <a:spcBef>
                    <a:spcPct val="0"/>
                  </a:spcBef>
                  <a:spcAft>
                    <a:spcPct val="0"/>
                  </a:spcAft>
                </a:pPr>
                <a:endParaRPr lang="en-US" sz="3537" b="1">
                  <a:solidFill>
                    <a:srgbClr val="000066"/>
                  </a:solidFill>
                  <a:latin typeface="Arial" charset="0"/>
                  <a:cs typeface="Arial" charset="0"/>
                </a:endParaRPr>
              </a:p>
            </p:txBody>
          </p:sp>
          <p:pic>
            <p:nvPicPr>
              <p:cNvPr id="7" name="Picture 5">
                <a:extLst>
                  <a:ext uri="{FF2B5EF4-FFF2-40B4-BE49-F238E27FC236}">
                    <a16:creationId xmlns:a16="http://schemas.microsoft.com/office/drawing/2014/main" id="{21FED89E-3D41-4FEF-C298-8185F8D6F47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2178"/>
                <a:ext cx="9921" cy="9377"/>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8" name="Grafik 7">
            <a:extLst>
              <a:ext uri="{FF2B5EF4-FFF2-40B4-BE49-F238E27FC236}">
                <a16:creationId xmlns:a16="http://schemas.microsoft.com/office/drawing/2014/main" id="{5B23EBBE-6F34-0BEE-B8BE-DAF0B654609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15588" y="4040885"/>
            <a:ext cx="1658162" cy="2276987"/>
          </a:xfrm>
          <a:prstGeom prst="rect">
            <a:avLst/>
          </a:prstGeom>
        </p:spPr>
      </p:pic>
      <p:pic>
        <p:nvPicPr>
          <p:cNvPr id="9" name="Grafik 8">
            <a:extLst>
              <a:ext uri="{FF2B5EF4-FFF2-40B4-BE49-F238E27FC236}">
                <a16:creationId xmlns:a16="http://schemas.microsoft.com/office/drawing/2014/main" id="{E8728A93-AFD0-67C2-9EC3-41DD776FCA7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5400000">
            <a:off x="5085480" y="4744051"/>
            <a:ext cx="1212810" cy="1209225"/>
          </a:xfrm>
          <a:prstGeom prst="rect">
            <a:avLst/>
          </a:prstGeom>
        </p:spPr>
      </p:pic>
      <p:pic>
        <p:nvPicPr>
          <p:cNvPr id="10" name="Grafik 9">
            <a:extLst>
              <a:ext uri="{FF2B5EF4-FFF2-40B4-BE49-F238E27FC236}">
                <a16:creationId xmlns:a16="http://schemas.microsoft.com/office/drawing/2014/main" id="{3399F314-0B1D-E644-ECBB-5B8017067C0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47576" y="3995311"/>
            <a:ext cx="4007363" cy="2276987"/>
          </a:xfrm>
          <a:prstGeom prst="rect">
            <a:avLst/>
          </a:prstGeom>
        </p:spPr>
      </p:pic>
      <p:sp>
        <p:nvSpPr>
          <p:cNvPr id="11" name="Rechteck: abgerundete Ecken 10">
            <a:extLst>
              <a:ext uri="{FF2B5EF4-FFF2-40B4-BE49-F238E27FC236}">
                <a16:creationId xmlns:a16="http://schemas.microsoft.com/office/drawing/2014/main" id="{2490D1D4-1871-2A1C-C586-516D6C7E8EB4}"/>
              </a:ext>
            </a:extLst>
          </p:cNvPr>
          <p:cNvSpPr/>
          <p:nvPr/>
        </p:nvSpPr>
        <p:spPr>
          <a:xfrm>
            <a:off x="7989590" y="4329988"/>
            <a:ext cx="2033717" cy="2369741"/>
          </a:xfrm>
          <a:prstGeom prst="roundRect">
            <a:avLst/>
          </a:prstGeom>
          <a:noFill/>
          <a:ln w="38100"/>
        </p:spPr>
        <p:style>
          <a:lnRef idx="2">
            <a:schemeClr val="accent5"/>
          </a:lnRef>
          <a:fillRef idx="1">
            <a:schemeClr val="lt1"/>
          </a:fillRef>
          <a:effectRef idx="0">
            <a:schemeClr val="accent5"/>
          </a:effectRef>
          <a:fontRef idx="minor">
            <a:schemeClr val="dk1"/>
          </a:fontRef>
        </p:style>
        <p:txBody>
          <a:bodyPr rtlCol="0" anchor="ctr"/>
          <a:lstStyle/>
          <a:p>
            <a:pPr algn="ctr" defTabSz="829361" rtl="1" fontAlgn="base">
              <a:spcBef>
                <a:spcPct val="0"/>
              </a:spcBef>
              <a:spcAft>
                <a:spcPct val="0"/>
              </a:spcAft>
            </a:pPr>
            <a:endParaRPr lang="en-US" sz="3537" b="1">
              <a:solidFill>
                <a:prstClr val="black"/>
              </a:solidFill>
              <a:latin typeface="Aptos" panose="02110004020202020204"/>
            </a:endParaRPr>
          </a:p>
        </p:txBody>
      </p:sp>
      <p:sp>
        <p:nvSpPr>
          <p:cNvPr id="12" name="Textfeld 11">
            <a:extLst>
              <a:ext uri="{FF2B5EF4-FFF2-40B4-BE49-F238E27FC236}">
                <a16:creationId xmlns:a16="http://schemas.microsoft.com/office/drawing/2014/main" id="{20BD53FE-BC24-A081-8D06-27E57051959D}"/>
              </a:ext>
            </a:extLst>
          </p:cNvPr>
          <p:cNvSpPr txBox="1"/>
          <p:nvPr/>
        </p:nvSpPr>
        <p:spPr>
          <a:xfrm>
            <a:off x="8173119" y="6405822"/>
            <a:ext cx="1666657" cy="231923"/>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829361" rtl="1" fontAlgn="base">
              <a:spcBef>
                <a:spcPct val="0"/>
              </a:spcBef>
              <a:spcAft>
                <a:spcPct val="0"/>
              </a:spcAft>
            </a:pPr>
            <a:r>
              <a:rPr lang="en-US" sz="907" b="1" dirty="0">
                <a:solidFill>
                  <a:prstClr val="black"/>
                </a:solidFill>
                <a:latin typeface="Aptos" panose="02110004020202020204"/>
              </a:rPr>
              <a:t>Flue gas treatment system</a:t>
            </a:r>
          </a:p>
        </p:txBody>
      </p:sp>
    </p:spTree>
    <p:extLst>
      <p:ext uri="{BB962C8B-B14F-4D97-AF65-F5344CB8AC3E}">
        <p14:creationId xmlns:p14="http://schemas.microsoft.com/office/powerpoint/2010/main" val="3256055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A6E047A-B6B6-41B3-B899-FD8629CC7A44}"/>
              </a:ext>
            </a:extLst>
          </p:cNvPr>
          <p:cNvSpPr>
            <a:spLocks noGrp="1"/>
          </p:cNvSpPr>
          <p:nvPr>
            <p:ph type="title"/>
          </p:nvPr>
        </p:nvSpPr>
        <p:spPr>
          <a:xfrm>
            <a:off x="1981200" y="274638"/>
            <a:ext cx="8435280" cy="1143000"/>
          </a:xfrm>
        </p:spPr>
        <p:txBody>
          <a:bodyPr>
            <a:normAutofit/>
          </a:bodyPr>
          <a:lstStyle/>
          <a:p>
            <a:r>
              <a:rPr lang="de-DE" sz="2721" b="1" dirty="0">
                <a:latin typeface="Arial" panose="020B0604020202020204" pitchFamily="34" charset="0"/>
                <a:cs typeface="Arial" panose="020B0604020202020204" pitchFamily="34" charset="0"/>
              </a:rPr>
              <a:t>ZoomPak – Central Treatment Facility in Ghana</a:t>
            </a:r>
            <a:endParaRPr lang="en-US" sz="2721" b="1" dirty="0">
              <a:latin typeface="Arial" panose="020B0604020202020204" pitchFamily="34" charset="0"/>
              <a:cs typeface="Arial" panose="020B0604020202020204" pitchFamily="34" charset="0"/>
            </a:endParaRPr>
          </a:p>
        </p:txBody>
      </p:sp>
      <p:sp>
        <p:nvSpPr>
          <p:cNvPr id="2" name="Inhaltsplatzhalter 1">
            <a:extLst>
              <a:ext uri="{FF2B5EF4-FFF2-40B4-BE49-F238E27FC236}">
                <a16:creationId xmlns:a16="http://schemas.microsoft.com/office/drawing/2014/main" id="{CC2537E7-4232-4614-9A1F-80DD688B43D1}"/>
              </a:ext>
            </a:extLst>
          </p:cNvPr>
          <p:cNvSpPr>
            <a:spLocks noGrp="1"/>
          </p:cNvSpPr>
          <p:nvPr>
            <p:ph idx="1"/>
          </p:nvPr>
        </p:nvSpPr>
        <p:spPr>
          <a:xfrm>
            <a:off x="1557455" y="2091411"/>
            <a:ext cx="5042232" cy="3915880"/>
          </a:xfrm>
        </p:spPr>
        <p:txBody>
          <a:bodyPr>
            <a:normAutofit fontScale="85000" lnSpcReduction="20000"/>
          </a:bodyPr>
          <a:lstStyle/>
          <a:p>
            <a:r>
              <a:rPr lang="en-US" dirty="0"/>
              <a:t>Central treatment facility in Greater Accra Region in Ghana (high density - 4 Mio inhabitants)</a:t>
            </a:r>
          </a:p>
          <a:p>
            <a:r>
              <a:rPr lang="en-US" dirty="0"/>
              <a:t>Outline of the treatment area:</a:t>
            </a:r>
          </a:p>
          <a:p>
            <a:pPr lvl="1"/>
            <a:r>
              <a:rPr lang="en-US" dirty="0"/>
              <a:t>reception area</a:t>
            </a:r>
          </a:p>
          <a:p>
            <a:pPr lvl="1"/>
            <a:r>
              <a:rPr lang="en-US" dirty="0"/>
              <a:t>refrigerated temporary storage</a:t>
            </a:r>
          </a:p>
          <a:p>
            <a:pPr lvl="1"/>
            <a:r>
              <a:rPr lang="en-US" dirty="0"/>
              <a:t>large autoclave: 1.5 tons per cycle</a:t>
            </a:r>
          </a:p>
          <a:p>
            <a:pPr lvl="1"/>
            <a:r>
              <a:rPr lang="en-US" dirty="0"/>
              <a:t>shredding system after decontamination</a:t>
            </a:r>
          </a:p>
          <a:p>
            <a:r>
              <a:rPr lang="en-US" dirty="0"/>
              <a:t>Collection of waste is included in the service</a:t>
            </a:r>
          </a:p>
          <a:p>
            <a:r>
              <a:rPr lang="en-US" dirty="0"/>
              <a:t>Investment costs: ~ 1 million USD </a:t>
            </a:r>
          </a:p>
        </p:txBody>
      </p:sp>
      <p:pic>
        <p:nvPicPr>
          <p:cNvPr id="5" name="Grafik 4" descr="Figure 3- Zoompak operational staff preparing the waste for steam sterilization (Feeding the autoclave with medical waste)">
            <a:extLst>
              <a:ext uri="{FF2B5EF4-FFF2-40B4-BE49-F238E27FC236}">
                <a16:creationId xmlns:a16="http://schemas.microsoft.com/office/drawing/2014/main" id="{29F7DC1C-123F-4979-8080-29B66CBD99E8}"/>
              </a:ext>
              <a:ext uri="{C183D7F6-B498-43B3-948B-1728B52AA6E4}">
                <adec:decorative xmlns:adec="http://schemas.microsoft.com/office/drawing/2017/decorative" val="0"/>
              </a:ext>
            </a:extLst>
          </p:cNvPr>
          <p:cNvPicPr/>
          <p:nvPr/>
        </p:nvPicPr>
        <p:blipFill>
          <a:blip r:embed="rId2" cstate="email">
            <a:extLst>
              <a:ext uri="{28A0092B-C50C-407E-A947-70E740481C1C}">
                <a14:useLocalDpi xmlns:a14="http://schemas.microsoft.com/office/drawing/2010/main"/>
              </a:ext>
            </a:extLst>
          </a:blip>
          <a:stretch>
            <a:fillRect/>
          </a:stretch>
        </p:blipFill>
        <p:spPr bwMode="auto">
          <a:xfrm>
            <a:off x="6835979" y="1204365"/>
            <a:ext cx="3798567" cy="2383031"/>
          </a:xfrm>
          <a:prstGeom prst="rect">
            <a:avLst/>
          </a:prstGeom>
          <a:noFill/>
        </p:spPr>
      </p:pic>
      <p:pic>
        <p:nvPicPr>
          <p:cNvPr id="6" name="Picture 15">
            <a:extLst>
              <a:ext uri="{FF2B5EF4-FFF2-40B4-BE49-F238E27FC236}">
                <a16:creationId xmlns:a16="http://schemas.microsoft.com/office/drawing/2014/main" id="{B2DCEDD3-6063-4E68-845C-447131CBC118}"/>
              </a:ext>
            </a:extLst>
          </p:cNvPr>
          <p:cNvPicPr/>
          <p:nvPr/>
        </p:nvPicPr>
        <p:blipFill rotWithShape="1">
          <a:blip r:embed="rId3" cstate="email">
            <a:extLst>
              <a:ext uri="{28A0092B-C50C-407E-A947-70E740481C1C}">
                <a14:useLocalDpi xmlns:a14="http://schemas.microsoft.com/office/drawing/2010/main"/>
              </a:ext>
            </a:extLst>
          </a:blip>
          <a:srcRect/>
          <a:stretch/>
        </p:blipFill>
        <p:spPr bwMode="auto">
          <a:xfrm>
            <a:off x="6864554" y="3737706"/>
            <a:ext cx="3769992" cy="26158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3670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2B9A0B-4436-082B-FA0C-4B3E8C9D3458}"/>
              </a:ext>
            </a:extLst>
          </p:cNvPr>
          <p:cNvSpPr>
            <a:spLocks noGrp="1"/>
          </p:cNvSpPr>
          <p:nvPr>
            <p:ph type="title"/>
          </p:nvPr>
        </p:nvSpPr>
        <p:spPr/>
        <p:txBody>
          <a:bodyPr>
            <a:normAutofit/>
          </a:bodyPr>
          <a:lstStyle/>
          <a:p>
            <a:r>
              <a:rPr lang="en-US" sz="2721" b="1" dirty="0">
                <a:latin typeface="Arial" panose="020B0604020202020204" pitchFamily="34" charset="0"/>
                <a:cs typeface="Arial" panose="020B0604020202020204" pitchFamily="34" charset="0"/>
              </a:rPr>
              <a:t>Burning and landfill</a:t>
            </a:r>
          </a:p>
        </p:txBody>
      </p:sp>
      <p:sp>
        <p:nvSpPr>
          <p:cNvPr id="3" name="Inhaltsplatzhalter 2">
            <a:extLst>
              <a:ext uri="{FF2B5EF4-FFF2-40B4-BE49-F238E27FC236}">
                <a16:creationId xmlns:a16="http://schemas.microsoft.com/office/drawing/2014/main" id="{3903D78A-4A07-BC4C-D37B-B14F28190498}"/>
              </a:ext>
            </a:extLst>
          </p:cNvPr>
          <p:cNvSpPr>
            <a:spLocks noGrp="1"/>
          </p:cNvSpPr>
          <p:nvPr>
            <p:ph idx="1"/>
          </p:nvPr>
        </p:nvSpPr>
        <p:spPr/>
        <p:txBody>
          <a:bodyPr/>
          <a:lstStyle/>
          <a:p>
            <a:r>
              <a:rPr lang="en-US" dirty="0"/>
              <a:t>Ban open burning </a:t>
            </a:r>
          </a:p>
          <a:p>
            <a:pPr marL="0" indent="0">
              <a:buNone/>
            </a:pPr>
            <a:r>
              <a:rPr lang="en-US" dirty="0"/>
              <a:t>and monitor compliance</a:t>
            </a:r>
          </a:p>
          <a:p>
            <a:endParaRPr lang="en-US" dirty="0"/>
          </a:p>
          <a:p>
            <a:endParaRPr lang="en-US" dirty="0"/>
          </a:p>
          <a:p>
            <a:pPr marL="0" indent="0">
              <a:buNone/>
            </a:pPr>
            <a:endParaRPr lang="en-US" dirty="0"/>
          </a:p>
          <a:p>
            <a:r>
              <a:rPr lang="en-US" dirty="0"/>
              <a:t>Coordination with the relevant ministry to plan for safe sanitary landfills: </a:t>
            </a:r>
            <a:r>
              <a:rPr lang="en-US" b="1" dirty="0">
                <a:highlight>
                  <a:srgbClr val="FFFF00"/>
                </a:highlight>
              </a:rPr>
              <a:t>Incremental improvement </a:t>
            </a:r>
          </a:p>
        </p:txBody>
      </p:sp>
      <p:pic>
        <p:nvPicPr>
          <p:cNvPr id="9" name="Grafik 8">
            <a:extLst>
              <a:ext uri="{FF2B5EF4-FFF2-40B4-BE49-F238E27FC236}">
                <a16:creationId xmlns:a16="http://schemas.microsoft.com/office/drawing/2014/main" id="{86B09B1E-0E76-34D4-5CD3-80CE16039F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02293" y="1409743"/>
            <a:ext cx="3322280" cy="2491710"/>
          </a:xfrm>
          <a:prstGeom prst="rect">
            <a:avLst/>
          </a:prstGeom>
        </p:spPr>
      </p:pic>
      <p:pic>
        <p:nvPicPr>
          <p:cNvPr id="4" name="Picture 4">
            <a:extLst>
              <a:ext uri="{FF2B5EF4-FFF2-40B4-BE49-F238E27FC236}">
                <a16:creationId xmlns:a16="http://schemas.microsoft.com/office/drawing/2014/main" id="{CBA18C0F-0C98-C78C-8703-9CEC6F95930A}"/>
              </a:ext>
            </a:extLst>
          </p:cNvPr>
          <p:cNvPicPr>
            <a:picLocks noChangeAspect="1"/>
          </p:cNvPicPr>
          <p:nvPr/>
        </p:nvPicPr>
        <p:blipFill>
          <a:blip r:embed="rId3"/>
          <a:stretch>
            <a:fillRect/>
          </a:stretch>
        </p:blipFill>
        <p:spPr>
          <a:xfrm>
            <a:off x="7878436" y="4615301"/>
            <a:ext cx="3066975" cy="1928058"/>
          </a:xfrm>
          <a:prstGeom prst="rect">
            <a:avLst/>
          </a:prstGeom>
        </p:spPr>
      </p:pic>
      <p:pic>
        <p:nvPicPr>
          <p:cNvPr id="5" name="Picture 6">
            <a:extLst>
              <a:ext uri="{FF2B5EF4-FFF2-40B4-BE49-F238E27FC236}">
                <a16:creationId xmlns:a16="http://schemas.microsoft.com/office/drawing/2014/main" id="{DD230F5E-995A-0A97-1A0B-4229161082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03671" y="4716496"/>
            <a:ext cx="2807971" cy="1826863"/>
          </a:xfrm>
          <a:prstGeom prst="rect">
            <a:avLst/>
          </a:prstGeom>
        </p:spPr>
      </p:pic>
      <p:pic>
        <p:nvPicPr>
          <p:cNvPr id="6" name="Picture 8">
            <a:extLst>
              <a:ext uri="{FF2B5EF4-FFF2-40B4-BE49-F238E27FC236}">
                <a16:creationId xmlns:a16="http://schemas.microsoft.com/office/drawing/2014/main" id="{379C7D35-851C-B6B0-B085-29AA168AC55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52495" y="4918829"/>
            <a:ext cx="2598506" cy="1624529"/>
          </a:xfrm>
          <a:prstGeom prst="rect">
            <a:avLst/>
          </a:prstGeom>
        </p:spPr>
      </p:pic>
      <p:sp>
        <p:nvSpPr>
          <p:cNvPr id="7" name="Pfeil: nach rechts 6">
            <a:extLst>
              <a:ext uri="{FF2B5EF4-FFF2-40B4-BE49-F238E27FC236}">
                <a16:creationId xmlns:a16="http://schemas.microsoft.com/office/drawing/2014/main" id="{631EC646-6C0B-CB86-710A-31EBA92C7A62}"/>
              </a:ext>
            </a:extLst>
          </p:cNvPr>
          <p:cNvSpPr/>
          <p:nvPr/>
        </p:nvSpPr>
        <p:spPr>
          <a:xfrm>
            <a:off x="4051966" y="5322283"/>
            <a:ext cx="634635" cy="41828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29361" rtl="1" fontAlgn="base">
              <a:spcBef>
                <a:spcPct val="0"/>
              </a:spcBef>
              <a:spcAft>
                <a:spcPct val="0"/>
              </a:spcAft>
            </a:pPr>
            <a:endParaRPr lang="en-US" sz="3537" b="1">
              <a:solidFill>
                <a:prstClr val="white"/>
              </a:solidFill>
              <a:latin typeface="Aptos" panose="02110004020202020204"/>
            </a:endParaRPr>
          </a:p>
        </p:txBody>
      </p:sp>
      <p:sp>
        <p:nvSpPr>
          <p:cNvPr id="8" name="Pfeil: nach rechts 7">
            <a:extLst>
              <a:ext uri="{FF2B5EF4-FFF2-40B4-BE49-F238E27FC236}">
                <a16:creationId xmlns:a16="http://schemas.microsoft.com/office/drawing/2014/main" id="{803FE683-85A0-6634-2E90-F3D3C329383E}"/>
              </a:ext>
            </a:extLst>
          </p:cNvPr>
          <p:cNvSpPr/>
          <p:nvPr/>
        </p:nvSpPr>
        <p:spPr>
          <a:xfrm>
            <a:off x="7211643" y="5306803"/>
            <a:ext cx="634635" cy="41828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29361" rtl="1" fontAlgn="base">
              <a:spcBef>
                <a:spcPct val="0"/>
              </a:spcBef>
              <a:spcAft>
                <a:spcPct val="0"/>
              </a:spcAft>
            </a:pPr>
            <a:endParaRPr lang="en-US" sz="3537" b="1">
              <a:solidFill>
                <a:prstClr val="white"/>
              </a:solidFill>
              <a:latin typeface="Aptos" panose="02110004020202020204"/>
            </a:endParaRPr>
          </a:p>
        </p:txBody>
      </p:sp>
      <p:sp>
        <p:nvSpPr>
          <p:cNvPr id="10" name="Textfeld 9">
            <a:extLst>
              <a:ext uri="{FF2B5EF4-FFF2-40B4-BE49-F238E27FC236}">
                <a16:creationId xmlns:a16="http://schemas.microsoft.com/office/drawing/2014/main" id="{3F6CE873-5813-7289-85A0-D9595A7846F9}"/>
              </a:ext>
            </a:extLst>
          </p:cNvPr>
          <p:cNvSpPr txBox="1"/>
          <p:nvPr/>
        </p:nvSpPr>
        <p:spPr>
          <a:xfrm>
            <a:off x="2038052" y="6495104"/>
            <a:ext cx="1245854" cy="371512"/>
          </a:xfrm>
          <a:prstGeom prst="rect">
            <a:avLst/>
          </a:prstGeom>
          <a:noFill/>
        </p:spPr>
        <p:txBody>
          <a:bodyPr wrap="none" rtlCol="0">
            <a:spAutoFit/>
          </a:bodyPr>
          <a:lstStyle/>
          <a:p>
            <a:pPr defTabSz="829361" rtl="1" fontAlgn="base">
              <a:spcBef>
                <a:spcPct val="0"/>
              </a:spcBef>
              <a:spcAft>
                <a:spcPct val="0"/>
              </a:spcAft>
            </a:pPr>
            <a:r>
              <a:rPr lang="en-US" sz="1814" b="1" dirty="0">
                <a:solidFill>
                  <a:srgbClr val="000066"/>
                </a:solidFill>
                <a:latin typeface="Arial" charset="0"/>
                <a:cs typeface="Arial" charset="0"/>
              </a:rPr>
              <a:t>Dumpsite</a:t>
            </a:r>
          </a:p>
        </p:txBody>
      </p:sp>
      <p:sp>
        <p:nvSpPr>
          <p:cNvPr id="11" name="Textfeld 10">
            <a:extLst>
              <a:ext uri="{FF2B5EF4-FFF2-40B4-BE49-F238E27FC236}">
                <a16:creationId xmlns:a16="http://schemas.microsoft.com/office/drawing/2014/main" id="{13A6E4FC-97A1-121D-E6B8-7074C628FBF8}"/>
              </a:ext>
            </a:extLst>
          </p:cNvPr>
          <p:cNvSpPr txBox="1"/>
          <p:nvPr/>
        </p:nvSpPr>
        <p:spPr>
          <a:xfrm>
            <a:off x="8424574" y="6492875"/>
            <a:ext cx="1994457" cy="371512"/>
          </a:xfrm>
          <a:prstGeom prst="rect">
            <a:avLst/>
          </a:prstGeom>
          <a:noFill/>
        </p:spPr>
        <p:txBody>
          <a:bodyPr wrap="none" rtlCol="0">
            <a:spAutoFit/>
          </a:bodyPr>
          <a:lstStyle/>
          <a:p>
            <a:pPr defTabSz="829361" rtl="1" fontAlgn="base">
              <a:spcBef>
                <a:spcPct val="0"/>
              </a:spcBef>
              <a:spcAft>
                <a:spcPct val="0"/>
              </a:spcAft>
            </a:pPr>
            <a:r>
              <a:rPr lang="en-US" sz="1814" b="1" dirty="0">
                <a:solidFill>
                  <a:srgbClr val="000066"/>
                </a:solidFill>
                <a:latin typeface="Arial" charset="0"/>
                <a:cs typeface="Arial" charset="0"/>
              </a:rPr>
              <a:t>Sanitary Landfill</a:t>
            </a:r>
          </a:p>
        </p:txBody>
      </p:sp>
      <p:sp>
        <p:nvSpPr>
          <p:cNvPr id="12" name="Multiplikationszeichen 11">
            <a:extLst>
              <a:ext uri="{FF2B5EF4-FFF2-40B4-BE49-F238E27FC236}">
                <a16:creationId xmlns:a16="http://schemas.microsoft.com/office/drawing/2014/main" id="{D85D1FD6-1450-861E-B9E4-B13571BE1666}"/>
              </a:ext>
            </a:extLst>
          </p:cNvPr>
          <p:cNvSpPr/>
          <p:nvPr/>
        </p:nvSpPr>
        <p:spPr>
          <a:xfrm>
            <a:off x="5102294" y="845236"/>
            <a:ext cx="2976115" cy="2442212"/>
          </a:xfrm>
          <a:prstGeom prst="mathMultiply">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829361" rtl="1" fontAlgn="base">
              <a:spcBef>
                <a:spcPct val="0"/>
              </a:spcBef>
              <a:spcAft>
                <a:spcPct val="0"/>
              </a:spcAft>
            </a:pPr>
            <a:endParaRPr lang="en-US" sz="3537" b="1">
              <a:solidFill>
                <a:prstClr val="white"/>
              </a:solidFill>
              <a:latin typeface="Aptos" panose="02110004020202020204"/>
            </a:endParaRPr>
          </a:p>
        </p:txBody>
      </p:sp>
      <p:sp>
        <p:nvSpPr>
          <p:cNvPr id="14" name="Textfeld 13">
            <a:extLst>
              <a:ext uri="{FF2B5EF4-FFF2-40B4-BE49-F238E27FC236}">
                <a16:creationId xmlns:a16="http://schemas.microsoft.com/office/drawing/2014/main" id="{D832B72D-6112-D0FA-79C6-22D39F67B4A3}"/>
              </a:ext>
            </a:extLst>
          </p:cNvPr>
          <p:cNvSpPr txBox="1"/>
          <p:nvPr/>
        </p:nvSpPr>
        <p:spPr>
          <a:xfrm>
            <a:off x="8440331" y="1488982"/>
            <a:ext cx="3322280" cy="1767407"/>
          </a:xfrm>
          <a:prstGeom prst="rect">
            <a:avLst/>
          </a:prstGeom>
          <a:noFill/>
        </p:spPr>
        <p:txBody>
          <a:bodyPr wrap="square">
            <a:spAutoFit/>
          </a:bodyPr>
          <a:lstStyle/>
          <a:p>
            <a:pPr defTabSz="829361" rtl="1" fontAlgn="base">
              <a:spcBef>
                <a:spcPct val="0"/>
              </a:spcBef>
              <a:spcAft>
                <a:spcPct val="0"/>
              </a:spcAft>
            </a:pPr>
            <a:r>
              <a:rPr lang="en-US" sz="1814" dirty="0">
                <a:solidFill>
                  <a:srgbClr val="FF0000"/>
                </a:solidFill>
                <a:latin typeface="Arial" charset="0"/>
                <a:cs typeface="Arial" charset="0"/>
              </a:rPr>
              <a:t>Waste burning is a significant source of </a:t>
            </a:r>
            <a:r>
              <a:rPr lang="en-US" sz="1814" b="1" dirty="0">
                <a:solidFill>
                  <a:srgbClr val="FF0000"/>
                </a:solidFill>
                <a:latin typeface="Arial" charset="0"/>
                <a:cs typeface="Arial" charset="0"/>
              </a:rPr>
              <a:t>dangerous carcinogens </a:t>
            </a:r>
            <a:r>
              <a:rPr lang="en-US" sz="1814" dirty="0">
                <a:solidFill>
                  <a:srgbClr val="FF0000"/>
                </a:solidFill>
                <a:latin typeface="Arial" charset="0"/>
                <a:cs typeface="Arial" charset="0"/>
              </a:rPr>
              <a:t>like dioxins and furans, and black carbon, that contributes to climate change human health issues</a:t>
            </a:r>
            <a:endParaRPr lang="en-US" sz="1814" b="1" dirty="0">
              <a:solidFill>
                <a:srgbClr val="FF0000"/>
              </a:solidFill>
              <a:latin typeface="Arial" charset="0"/>
              <a:cs typeface="Arial" charset="0"/>
            </a:endParaRPr>
          </a:p>
        </p:txBody>
      </p:sp>
    </p:spTree>
    <p:extLst>
      <p:ext uri="{BB962C8B-B14F-4D97-AF65-F5344CB8AC3E}">
        <p14:creationId xmlns:p14="http://schemas.microsoft.com/office/powerpoint/2010/main" val="3452405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9C942E-D4DA-C107-B1D7-A748732E5CEE}"/>
              </a:ext>
            </a:extLst>
          </p:cNvPr>
          <p:cNvSpPr>
            <a:spLocks noGrp="1"/>
          </p:cNvSpPr>
          <p:nvPr>
            <p:ph type="title"/>
          </p:nvPr>
        </p:nvSpPr>
        <p:spPr>
          <a:xfrm>
            <a:off x="1381823" y="843775"/>
            <a:ext cx="8365234" cy="564081"/>
          </a:xfrm>
        </p:spPr>
        <p:txBody>
          <a:bodyPr anchor="b">
            <a:noAutofit/>
          </a:bodyPr>
          <a:lstStyle/>
          <a:p>
            <a:r>
              <a:rPr lang="en-US" sz="2721" b="1" dirty="0">
                <a:latin typeface="Arial" panose="020B0604020202020204" pitchFamily="34" charset="0"/>
                <a:cs typeface="Arial" panose="020B0604020202020204" pitchFamily="34" charset="0"/>
              </a:rPr>
              <a:t>Growing concerns of pharmaceutical waste and spread of AMR - WHO best practices guidance</a:t>
            </a:r>
          </a:p>
        </p:txBody>
      </p:sp>
      <p:sp>
        <p:nvSpPr>
          <p:cNvPr id="8" name="Inhaltsplatzhalter 2">
            <a:extLst>
              <a:ext uri="{FF2B5EF4-FFF2-40B4-BE49-F238E27FC236}">
                <a16:creationId xmlns:a16="http://schemas.microsoft.com/office/drawing/2014/main" id="{F65FAD4D-F93E-1598-6D1F-0B72ACF5B58F}"/>
              </a:ext>
            </a:extLst>
          </p:cNvPr>
          <p:cNvSpPr txBox="1">
            <a:spLocks/>
          </p:cNvSpPr>
          <p:nvPr/>
        </p:nvSpPr>
        <p:spPr>
          <a:xfrm>
            <a:off x="1502816" y="1698241"/>
            <a:ext cx="4593184" cy="3096939"/>
          </a:xfrm>
          <a:prstGeom prst="rect">
            <a:avLst/>
          </a:prstGeom>
        </p:spPr>
        <p:txBody>
          <a:bodyPr vert="horz" lIns="72742" tIns="36370" rIns="72742" bIns="3637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07340" indent="-207340" defTabSz="829361" fontAlgn="base">
              <a:lnSpc>
                <a:spcPct val="107000"/>
              </a:lnSpc>
              <a:spcBef>
                <a:spcPts val="907"/>
              </a:spcBef>
              <a:spcAft>
                <a:spcPts val="637"/>
              </a:spcAft>
            </a:pPr>
            <a:r>
              <a:rPr lang="en-US" sz="2177" kern="100" dirty="0">
                <a:solidFill>
                  <a:prstClr val="black"/>
                </a:solidFill>
                <a:latin typeface="Arial" panose="020B0604020202020204" pitchFamily="34" charset="0"/>
                <a:ea typeface="Calibri" panose="020F0502020204030204" pitchFamily="34" charset="0"/>
                <a:cs typeface="Arial" panose="020B0604020202020204" pitchFamily="34" charset="0"/>
              </a:rPr>
              <a:t>Focuses on pharmaceutical waste generated in health care facilities, in both </a:t>
            </a:r>
            <a:r>
              <a:rPr lang="en-US" sz="2177" b="1" kern="100" dirty="0">
                <a:solidFill>
                  <a:prstClr val="black"/>
                </a:solidFill>
                <a:latin typeface="Arial" panose="020B0604020202020204" pitchFamily="34" charset="0"/>
                <a:ea typeface="Calibri" panose="020F0502020204030204" pitchFamily="34" charset="0"/>
                <a:cs typeface="Arial" panose="020B0604020202020204" pitchFamily="34" charset="0"/>
              </a:rPr>
              <a:t>non-emergency</a:t>
            </a:r>
            <a:r>
              <a:rPr lang="en-US" sz="2177" kern="100" dirty="0">
                <a:solidFill>
                  <a:prstClr val="black"/>
                </a:solidFill>
                <a:latin typeface="Arial" panose="020B0604020202020204" pitchFamily="34" charset="0"/>
                <a:ea typeface="Calibri" panose="020F0502020204030204" pitchFamily="34" charset="0"/>
                <a:cs typeface="Arial" panose="020B0604020202020204" pitchFamily="34" charset="0"/>
              </a:rPr>
              <a:t> and </a:t>
            </a:r>
            <a:r>
              <a:rPr lang="en-US" sz="2177" b="1" kern="100" dirty="0">
                <a:solidFill>
                  <a:prstClr val="black"/>
                </a:solidFill>
                <a:latin typeface="Arial" panose="020B0604020202020204" pitchFamily="34" charset="0"/>
                <a:ea typeface="Calibri" panose="020F0502020204030204" pitchFamily="34" charset="0"/>
                <a:cs typeface="Arial" panose="020B0604020202020204" pitchFamily="34" charset="0"/>
              </a:rPr>
              <a:t>emergency</a:t>
            </a:r>
            <a:r>
              <a:rPr lang="en-US" sz="2177" kern="100" dirty="0">
                <a:solidFill>
                  <a:prstClr val="black"/>
                </a:solidFill>
                <a:latin typeface="Arial" panose="020B0604020202020204" pitchFamily="34" charset="0"/>
                <a:ea typeface="Calibri" panose="020F0502020204030204" pitchFamily="34" charset="0"/>
                <a:cs typeface="Arial" panose="020B0604020202020204" pitchFamily="34" charset="0"/>
              </a:rPr>
              <a:t> settings</a:t>
            </a:r>
          </a:p>
          <a:p>
            <a:pPr marL="207340" indent="-207340" defTabSz="829361" fontAlgn="base">
              <a:lnSpc>
                <a:spcPct val="107000"/>
              </a:lnSpc>
              <a:spcBef>
                <a:spcPts val="907"/>
              </a:spcBef>
              <a:spcAft>
                <a:spcPts val="637"/>
              </a:spcAft>
            </a:pPr>
            <a:r>
              <a:rPr lang="en-US" sz="2177" dirty="0">
                <a:solidFill>
                  <a:prstClr val="black"/>
                </a:solidFill>
                <a:latin typeface="Arial" panose="020B0604020202020204" pitchFamily="34" charset="0"/>
                <a:cs typeface="Arial" panose="020B0604020202020204" pitchFamily="34" charset="0"/>
              </a:rPr>
              <a:t>Emphasis on prevention/ minimization as well as </a:t>
            </a:r>
            <a:r>
              <a:rPr lang="en-US" sz="2177" b="1" dirty="0">
                <a:solidFill>
                  <a:prstClr val="black"/>
                </a:solidFill>
                <a:latin typeface="Arial" panose="020B0604020202020204" pitchFamily="34" charset="0"/>
                <a:cs typeface="Arial" panose="020B0604020202020204" pitchFamily="34" charset="0"/>
              </a:rPr>
              <a:t>optimal</a:t>
            </a:r>
            <a:r>
              <a:rPr lang="en-US" sz="2177" dirty="0">
                <a:solidFill>
                  <a:prstClr val="black"/>
                </a:solidFill>
                <a:latin typeface="Arial" panose="020B0604020202020204" pitchFamily="34" charset="0"/>
                <a:cs typeface="Arial" panose="020B0604020202020204" pitchFamily="34" charset="0"/>
              </a:rPr>
              <a:t> and </a:t>
            </a:r>
            <a:r>
              <a:rPr lang="en-US" sz="2177" b="1" dirty="0">
                <a:solidFill>
                  <a:prstClr val="black"/>
                </a:solidFill>
                <a:latin typeface="Arial" panose="020B0604020202020204" pitchFamily="34" charset="0"/>
                <a:cs typeface="Arial" panose="020B0604020202020204" pitchFamily="34" charset="0"/>
              </a:rPr>
              <a:t>interim</a:t>
            </a:r>
            <a:r>
              <a:rPr lang="en-US" sz="2177" dirty="0">
                <a:solidFill>
                  <a:prstClr val="black"/>
                </a:solidFill>
                <a:latin typeface="Arial" panose="020B0604020202020204" pitchFamily="34" charset="0"/>
                <a:cs typeface="Arial" panose="020B0604020202020204" pitchFamily="34" charset="0"/>
              </a:rPr>
              <a:t> treatment options</a:t>
            </a:r>
          </a:p>
          <a:p>
            <a:pPr marL="207340" indent="-207340" defTabSz="829361" fontAlgn="base">
              <a:lnSpc>
                <a:spcPct val="107000"/>
              </a:lnSpc>
              <a:spcBef>
                <a:spcPts val="907"/>
              </a:spcBef>
              <a:spcAft>
                <a:spcPts val="637"/>
              </a:spcAft>
            </a:pPr>
            <a:r>
              <a:rPr lang="en-US" sz="2177" dirty="0">
                <a:solidFill>
                  <a:prstClr val="black"/>
                </a:solidFill>
                <a:latin typeface="Arial" panose="020B0604020202020204" pitchFamily="34" charset="0"/>
                <a:cs typeface="Arial" panose="020B0604020202020204" pitchFamily="34" charset="0"/>
              </a:rPr>
              <a:t>16 case studies illustrate “how to” in different settings</a:t>
            </a:r>
          </a:p>
          <a:p>
            <a:pPr marL="207340" indent="-207340" defTabSz="829361" fontAlgn="base">
              <a:lnSpc>
                <a:spcPct val="107000"/>
              </a:lnSpc>
              <a:spcBef>
                <a:spcPts val="907"/>
              </a:spcBef>
              <a:spcAft>
                <a:spcPts val="637"/>
              </a:spcAft>
            </a:pPr>
            <a:endParaRPr lang="en-US" sz="2177" dirty="0">
              <a:solidFill>
                <a:prstClr val="black"/>
              </a:solidFill>
              <a:latin typeface="Arial" panose="020B0604020202020204" pitchFamily="34" charset="0"/>
              <a:cs typeface="Arial" panose="020B0604020202020204" pitchFamily="34" charset="0"/>
            </a:endParaRPr>
          </a:p>
        </p:txBody>
      </p:sp>
      <p:graphicFrame>
        <p:nvGraphicFramePr>
          <p:cNvPr id="9" name="Diagramm 4">
            <a:extLst>
              <a:ext uri="{FF2B5EF4-FFF2-40B4-BE49-F238E27FC236}">
                <a16:creationId xmlns:a16="http://schemas.microsoft.com/office/drawing/2014/main" id="{B9850A0C-E87A-0470-3D61-BE522CAF4A37}"/>
              </a:ext>
            </a:extLst>
          </p:cNvPr>
          <p:cNvGraphicFramePr/>
          <p:nvPr/>
        </p:nvGraphicFramePr>
        <p:xfrm>
          <a:off x="5921506" y="1698240"/>
          <a:ext cx="3152660" cy="40101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5047C63C-DAB1-17A9-4BB6-4DA1822A54B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11162" y="1873412"/>
            <a:ext cx="2031401" cy="2845376"/>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C987C0DB-DC2D-8E96-B860-B555CF601BE1}"/>
              </a:ext>
            </a:extLst>
          </p:cNvPr>
          <p:cNvPicPr>
            <a:picLocks noChangeAspect="1"/>
          </p:cNvPicPr>
          <p:nvPr/>
        </p:nvPicPr>
        <p:blipFill>
          <a:blip r:embed="rId8"/>
          <a:stretch>
            <a:fillRect/>
          </a:stretch>
        </p:blipFill>
        <p:spPr>
          <a:xfrm>
            <a:off x="9633700" y="4915272"/>
            <a:ext cx="1586324" cy="1586324"/>
          </a:xfrm>
          <a:prstGeom prst="rect">
            <a:avLst/>
          </a:prstGeom>
        </p:spPr>
      </p:pic>
    </p:spTree>
    <p:extLst>
      <p:ext uri="{BB962C8B-B14F-4D97-AF65-F5344CB8AC3E}">
        <p14:creationId xmlns:p14="http://schemas.microsoft.com/office/powerpoint/2010/main" val="3513368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6FF777-DCB3-D906-3C79-B06DCD992D94}"/>
              </a:ext>
            </a:extLst>
          </p:cNvPr>
          <p:cNvSpPr>
            <a:spLocks noGrp="1"/>
          </p:cNvSpPr>
          <p:nvPr>
            <p:ph type="title"/>
          </p:nvPr>
        </p:nvSpPr>
        <p:spPr>
          <a:xfrm>
            <a:off x="1640603" y="345877"/>
            <a:ext cx="7854685" cy="672478"/>
          </a:xfrm>
        </p:spPr>
        <p:txBody>
          <a:bodyPr>
            <a:normAutofit fontScale="90000"/>
          </a:bodyPr>
          <a:lstStyle/>
          <a:p>
            <a:r>
              <a:rPr lang="en-US" sz="3182" b="1" dirty="0">
                <a:latin typeface="Arial" panose="020B0604020202020204" pitchFamily="34" charset="0"/>
                <a:cs typeface="Arial" panose="020B0604020202020204" pitchFamily="34" charset="0"/>
              </a:rPr>
              <a:t>Pharmaceutical waste treatment and disposal options</a:t>
            </a:r>
          </a:p>
        </p:txBody>
      </p:sp>
      <p:sp>
        <p:nvSpPr>
          <p:cNvPr id="3" name="Inhaltsplatzhalter 2">
            <a:extLst>
              <a:ext uri="{FF2B5EF4-FFF2-40B4-BE49-F238E27FC236}">
                <a16:creationId xmlns:a16="http://schemas.microsoft.com/office/drawing/2014/main" id="{D4E2FD2D-460C-34EF-BDAB-4DAC6226BA6D}"/>
              </a:ext>
            </a:extLst>
          </p:cNvPr>
          <p:cNvSpPr>
            <a:spLocks noGrp="1"/>
          </p:cNvSpPr>
          <p:nvPr>
            <p:ph idx="1"/>
          </p:nvPr>
        </p:nvSpPr>
        <p:spPr>
          <a:xfrm>
            <a:off x="1640604" y="1452703"/>
            <a:ext cx="6949853" cy="4166200"/>
          </a:xfrm>
        </p:spPr>
        <p:txBody>
          <a:bodyPr>
            <a:normAutofit/>
          </a:bodyPr>
          <a:lstStyle/>
          <a:p>
            <a:pPr marL="409180" indent="-409180">
              <a:buFont typeface="+mj-lt"/>
              <a:buAutoNum type="arabicPeriod"/>
            </a:pPr>
            <a:r>
              <a:rPr lang="en-US" sz="1909" dirty="0"/>
              <a:t>Optimal options   </a:t>
            </a:r>
          </a:p>
          <a:p>
            <a:pPr marL="409180" indent="-409180">
              <a:buFont typeface="+mj-lt"/>
              <a:buAutoNum type="arabicPeriod"/>
            </a:pPr>
            <a:endParaRPr lang="en-US" sz="1909" dirty="0"/>
          </a:p>
          <a:p>
            <a:pPr marL="0" indent="0">
              <a:buNone/>
            </a:pPr>
            <a:endParaRPr lang="en-US" sz="1909" dirty="0"/>
          </a:p>
          <a:p>
            <a:pPr marL="0" indent="0">
              <a:buNone/>
            </a:pPr>
            <a:endParaRPr lang="en-US" sz="1909" dirty="0"/>
          </a:p>
          <a:p>
            <a:pPr marL="0" indent="0">
              <a:buNone/>
            </a:pPr>
            <a:endParaRPr lang="en-US" sz="1909" dirty="0"/>
          </a:p>
          <a:p>
            <a:pPr marL="772897" lvl="1" indent="-409180">
              <a:buAutoNum type="arabicPeriod" startAt="2"/>
            </a:pPr>
            <a:endParaRPr lang="en-US" dirty="0"/>
          </a:p>
          <a:p>
            <a:pPr marL="772897" lvl="1" indent="-409180">
              <a:buAutoNum type="arabicPeriod" startAt="2"/>
            </a:pPr>
            <a:r>
              <a:rPr lang="en-US" dirty="0"/>
              <a:t>Interim solutions</a:t>
            </a:r>
          </a:p>
          <a:p>
            <a:pPr marL="409180" indent="-409180">
              <a:buAutoNum type="arabicPeriod" startAt="2"/>
            </a:pPr>
            <a:endParaRPr lang="en-US" sz="1909" dirty="0"/>
          </a:p>
          <a:p>
            <a:pPr marL="0" indent="0">
              <a:buNone/>
            </a:pPr>
            <a:endParaRPr lang="en-US" sz="1909" dirty="0"/>
          </a:p>
          <a:p>
            <a:pPr marL="2182297" lvl="6" indent="0">
              <a:buNone/>
            </a:pPr>
            <a:r>
              <a:rPr lang="en-US" sz="1751" dirty="0"/>
              <a:t>3. Immediate response in emergency situations</a:t>
            </a:r>
          </a:p>
        </p:txBody>
      </p:sp>
      <p:pic>
        <p:nvPicPr>
          <p:cNvPr id="8" name="Picture 7">
            <a:extLst>
              <a:ext uri="{FF2B5EF4-FFF2-40B4-BE49-F238E27FC236}">
                <a16:creationId xmlns:a16="http://schemas.microsoft.com/office/drawing/2014/main" id="{F1A19729-AE67-D4DC-E154-5B7999DADF2F}"/>
              </a:ext>
            </a:extLst>
          </p:cNvPr>
          <p:cNvPicPr>
            <a:picLocks noChangeAspect="1"/>
          </p:cNvPicPr>
          <p:nvPr/>
        </p:nvPicPr>
        <p:blipFill>
          <a:blip r:embed="rId2"/>
          <a:stretch>
            <a:fillRect/>
          </a:stretch>
        </p:blipFill>
        <p:spPr>
          <a:xfrm>
            <a:off x="1985547" y="1677429"/>
            <a:ext cx="5265074" cy="1381430"/>
          </a:xfrm>
          <a:prstGeom prst="rect">
            <a:avLst/>
          </a:prstGeom>
        </p:spPr>
      </p:pic>
      <p:pic>
        <p:nvPicPr>
          <p:cNvPr id="15" name="Picture 14">
            <a:extLst>
              <a:ext uri="{FF2B5EF4-FFF2-40B4-BE49-F238E27FC236}">
                <a16:creationId xmlns:a16="http://schemas.microsoft.com/office/drawing/2014/main" id="{1BF38CC1-96E2-DD67-9C8F-3FF971B0FF22}"/>
              </a:ext>
            </a:extLst>
          </p:cNvPr>
          <p:cNvPicPr>
            <a:picLocks noChangeAspect="1"/>
          </p:cNvPicPr>
          <p:nvPr/>
        </p:nvPicPr>
        <p:blipFill>
          <a:blip r:embed="rId3"/>
          <a:stretch>
            <a:fillRect/>
          </a:stretch>
        </p:blipFill>
        <p:spPr>
          <a:xfrm>
            <a:off x="4481050" y="2993879"/>
            <a:ext cx="4310023" cy="1610527"/>
          </a:xfrm>
          <a:prstGeom prst="rect">
            <a:avLst/>
          </a:prstGeom>
        </p:spPr>
      </p:pic>
      <p:pic>
        <p:nvPicPr>
          <p:cNvPr id="13" name="Picture 12">
            <a:extLst>
              <a:ext uri="{FF2B5EF4-FFF2-40B4-BE49-F238E27FC236}">
                <a16:creationId xmlns:a16="http://schemas.microsoft.com/office/drawing/2014/main" id="{3A454790-BAEB-F57F-A6CD-3723891AFDD8}"/>
              </a:ext>
            </a:extLst>
          </p:cNvPr>
          <p:cNvPicPr>
            <a:picLocks noChangeAspect="1"/>
          </p:cNvPicPr>
          <p:nvPr/>
        </p:nvPicPr>
        <p:blipFill>
          <a:blip r:embed="rId4"/>
          <a:stretch>
            <a:fillRect/>
          </a:stretch>
        </p:blipFill>
        <p:spPr>
          <a:xfrm>
            <a:off x="8791073" y="4163747"/>
            <a:ext cx="1760323" cy="1286662"/>
          </a:xfrm>
          <a:prstGeom prst="rect">
            <a:avLst/>
          </a:prstGeom>
        </p:spPr>
      </p:pic>
      <p:pic>
        <p:nvPicPr>
          <p:cNvPr id="17" name="Picture 16">
            <a:extLst>
              <a:ext uri="{FF2B5EF4-FFF2-40B4-BE49-F238E27FC236}">
                <a16:creationId xmlns:a16="http://schemas.microsoft.com/office/drawing/2014/main" id="{B3D79DA1-34FF-BCE8-3819-DB0D185CD798}"/>
              </a:ext>
            </a:extLst>
          </p:cNvPr>
          <p:cNvPicPr>
            <a:picLocks noChangeAspect="1"/>
          </p:cNvPicPr>
          <p:nvPr/>
        </p:nvPicPr>
        <p:blipFill>
          <a:blip r:embed="rId5"/>
          <a:stretch>
            <a:fillRect/>
          </a:stretch>
        </p:blipFill>
        <p:spPr>
          <a:xfrm>
            <a:off x="6557484" y="5542872"/>
            <a:ext cx="4387927" cy="613922"/>
          </a:xfrm>
          <a:prstGeom prst="rect">
            <a:avLst/>
          </a:prstGeom>
        </p:spPr>
      </p:pic>
    </p:spTree>
    <p:extLst>
      <p:ext uri="{BB962C8B-B14F-4D97-AF65-F5344CB8AC3E}">
        <p14:creationId xmlns:p14="http://schemas.microsoft.com/office/powerpoint/2010/main" val="1337622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DEFD9-7924-2F28-7912-D993B16C46FF}"/>
              </a:ext>
            </a:extLst>
          </p:cNvPr>
          <p:cNvSpPr>
            <a:spLocks noGrp="1"/>
          </p:cNvSpPr>
          <p:nvPr>
            <p:ph type="title"/>
          </p:nvPr>
        </p:nvSpPr>
        <p:spPr>
          <a:xfrm>
            <a:off x="2100085" y="963075"/>
            <a:ext cx="8602855" cy="766207"/>
          </a:xfrm>
        </p:spPr>
        <p:txBody>
          <a:bodyPr>
            <a:normAutofit/>
          </a:bodyPr>
          <a:lstStyle/>
          <a:p>
            <a:r>
              <a:rPr lang="en-US" sz="2228" dirty="0">
                <a:solidFill>
                  <a:schemeClr val="bg1"/>
                </a:solidFill>
                <a:latin typeface="Arial" panose="020B0604020202020204" pitchFamily="34" charset="0"/>
                <a:cs typeface="Arial" panose="020B0604020202020204" pitchFamily="34" charset="0"/>
              </a:rPr>
              <a:t>WASH FIT-an improvement framework for health care facilities</a:t>
            </a:r>
          </a:p>
        </p:txBody>
      </p:sp>
      <p:pic>
        <p:nvPicPr>
          <p:cNvPr id="5" name="Picture 4">
            <a:extLst>
              <a:ext uri="{FF2B5EF4-FFF2-40B4-BE49-F238E27FC236}">
                <a16:creationId xmlns:a16="http://schemas.microsoft.com/office/drawing/2014/main" id="{3740D5BF-979A-B52D-65E3-1A0B75B787F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43075" y="1716007"/>
            <a:ext cx="2561967" cy="3554221"/>
          </a:xfrm>
          <a:prstGeom prst="rect">
            <a:avLst/>
          </a:prstGeom>
        </p:spPr>
      </p:pic>
      <p:pic>
        <p:nvPicPr>
          <p:cNvPr id="7" name="Picture 6">
            <a:extLst>
              <a:ext uri="{FF2B5EF4-FFF2-40B4-BE49-F238E27FC236}">
                <a16:creationId xmlns:a16="http://schemas.microsoft.com/office/drawing/2014/main" id="{78F9D9F2-D9C8-403F-E7CB-9A3470B1F4AA}"/>
              </a:ext>
            </a:extLst>
          </p:cNvPr>
          <p:cNvPicPr>
            <a:picLocks noChangeAspect="1"/>
          </p:cNvPicPr>
          <p:nvPr/>
        </p:nvPicPr>
        <p:blipFill>
          <a:blip r:embed="rId3"/>
          <a:stretch>
            <a:fillRect/>
          </a:stretch>
        </p:blipFill>
        <p:spPr>
          <a:xfrm>
            <a:off x="4679357" y="1506264"/>
            <a:ext cx="6129405" cy="1793628"/>
          </a:xfrm>
          <a:prstGeom prst="rect">
            <a:avLst/>
          </a:prstGeom>
        </p:spPr>
      </p:pic>
      <p:pic>
        <p:nvPicPr>
          <p:cNvPr id="4" name="Picture 3">
            <a:extLst>
              <a:ext uri="{FF2B5EF4-FFF2-40B4-BE49-F238E27FC236}">
                <a16:creationId xmlns:a16="http://schemas.microsoft.com/office/drawing/2014/main" id="{7B83CBAF-AC1F-2CA5-D320-2CF3F5F0C02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94044" y="3428999"/>
            <a:ext cx="5108896" cy="3250671"/>
          </a:xfrm>
          <a:prstGeom prst="rect">
            <a:avLst/>
          </a:prstGeom>
        </p:spPr>
      </p:pic>
      <p:sp>
        <p:nvSpPr>
          <p:cNvPr id="6" name="Title 1">
            <a:extLst>
              <a:ext uri="{FF2B5EF4-FFF2-40B4-BE49-F238E27FC236}">
                <a16:creationId xmlns:a16="http://schemas.microsoft.com/office/drawing/2014/main" id="{4F4ACA1F-72A3-B148-4021-08CE11BB5469}"/>
              </a:ext>
            </a:extLst>
          </p:cNvPr>
          <p:cNvSpPr txBox="1">
            <a:spLocks/>
          </p:cNvSpPr>
          <p:nvPr/>
        </p:nvSpPr>
        <p:spPr>
          <a:xfrm>
            <a:off x="2251545" y="525380"/>
            <a:ext cx="7840370" cy="631983"/>
          </a:xfrm>
          <a:prstGeom prst="rect">
            <a:avLst/>
          </a:prstGeom>
        </p:spPr>
        <p:txBody>
          <a:bodyPr vert="horz" lIns="82935" tIns="41468" rIns="82935" bIns="41468" rtlCol="0" anchor="t">
            <a:noAutofit/>
          </a:bodyPr>
          <a:lstStyle>
            <a:lvl1pPr algn="l" defTabSz="802020" rtl="0" eaLnBrk="1" latinLnBrk="0" hangingPunct="1">
              <a:lnSpc>
                <a:spcPct val="90000"/>
              </a:lnSpc>
              <a:spcBef>
                <a:spcPct val="0"/>
              </a:spcBef>
              <a:buNone/>
              <a:defRPr sz="3859" b="1" kern="1200">
                <a:solidFill>
                  <a:schemeClr val="accent2"/>
                </a:solidFill>
                <a:latin typeface="+mj-lt"/>
                <a:ea typeface="+mj-ea"/>
                <a:cs typeface="+mj-cs"/>
              </a:defRPr>
            </a:lvl1pPr>
          </a:lstStyle>
          <a:p>
            <a:pPr defTabSz="727432"/>
            <a:r>
              <a:rPr lang="en-US" sz="2721" dirty="0">
                <a:solidFill>
                  <a:srgbClr val="000714"/>
                </a:solidFill>
                <a:latin typeface="Arial" panose="020B0604020202020204" pitchFamily="34" charset="0"/>
                <a:cs typeface="Arial" panose="020B0604020202020204" pitchFamily="34" charset="0"/>
              </a:rPr>
              <a:t>Making incremental waste improvements through WASH FIT</a:t>
            </a:r>
          </a:p>
        </p:txBody>
      </p:sp>
    </p:spTree>
    <p:extLst>
      <p:ext uri="{BB962C8B-B14F-4D97-AF65-F5344CB8AC3E}">
        <p14:creationId xmlns:p14="http://schemas.microsoft.com/office/powerpoint/2010/main" val="2621598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2DC680-4C08-82B8-D0A1-339411DF1B5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49957" y="1142922"/>
            <a:ext cx="4999332" cy="5582587"/>
          </a:xfrm>
          <a:prstGeom prst="rect">
            <a:avLst/>
          </a:prstGeom>
        </p:spPr>
      </p:pic>
      <p:sp>
        <p:nvSpPr>
          <p:cNvPr id="3" name="TextBox 2">
            <a:extLst>
              <a:ext uri="{FF2B5EF4-FFF2-40B4-BE49-F238E27FC236}">
                <a16:creationId xmlns:a16="http://schemas.microsoft.com/office/drawing/2014/main" id="{EB91EFC3-9A61-B5CB-7DB7-4605381EA7E9}"/>
              </a:ext>
            </a:extLst>
          </p:cNvPr>
          <p:cNvSpPr txBox="1"/>
          <p:nvPr/>
        </p:nvSpPr>
        <p:spPr>
          <a:xfrm>
            <a:off x="7806641" y="2816707"/>
            <a:ext cx="2709441" cy="1054494"/>
          </a:xfrm>
          <a:prstGeom prst="rect">
            <a:avLst/>
          </a:prstGeom>
        </p:spPr>
        <p:txBody>
          <a:bodyPr wrap="square" lIns="72742" tIns="36370" rIns="72742" bIns="36370" rtlCol="0" anchor="t">
            <a:normAutofit/>
          </a:bodyPr>
          <a:lstStyle/>
          <a:p>
            <a:pPr marL="272788" indent="-272788" defTabSz="727432">
              <a:lnSpc>
                <a:spcPct val="120000"/>
              </a:lnSpc>
              <a:buClr>
                <a:srgbClr val="000000"/>
              </a:buClr>
            </a:pPr>
            <a:endParaRPr lang="en-US" sz="1909" kern="0">
              <a:solidFill>
                <a:srgbClr val="0D0D0D"/>
              </a:solidFill>
              <a:latin typeface="Arial"/>
              <a:cs typeface="Arial"/>
              <a:sym typeface="Arial"/>
            </a:endParaRPr>
          </a:p>
        </p:txBody>
      </p:sp>
      <p:sp>
        <p:nvSpPr>
          <p:cNvPr id="13" name="TextBox 11">
            <a:extLst>
              <a:ext uri="{FF2B5EF4-FFF2-40B4-BE49-F238E27FC236}">
                <a16:creationId xmlns:a16="http://schemas.microsoft.com/office/drawing/2014/main" id="{2D73AE5F-9CC0-FFA6-B820-93DE211C326A}"/>
              </a:ext>
            </a:extLst>
          </p:cNvPr>
          <p:cNvSpPr txBox="1">
            <a:spLocks noChangeArrowheads="1"/>
          </p:cNvSpPr>
          <p:nvPr/>
        </p:nvSpPr>
        <p:spPr bwMode="auto">
          <a:xfrm>
            <a:off x="6349289" y="1288491"/>
            <a:ext cx="3247367" cy="4699564"/>
          </a:xfrm>
          <a:prstGeom prst="rect">
            <a:avLst/>
          </a:prstGeom>
          <a:noFill/>
          <a:ln>
            <a:noFill/>
          </a:ln>
        </p:spPr>
        <p:txBody>
          <a:bodyPr wrap="square" lIns="72715" tIns="36358" rIns="72715" bIns="36358" anchor="t">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72282" indent="-272282" defTabSz="727432">
              <a:spcAft>
                <a:spcPts val="955"/>
              </a:spcAft>
              <a:buClr>
                <a:srgbClr val="000000"/>
              </a:buClr>
              <a:buFont typeface="Arial" panose="020B0604020202020204" pitchFamily="34" charset="0"/>
              <a:buChar char="•"/>
            </a:pPr>
            <a:r>
              <a:rPr lang="en-GB" sz="1909" kern="0" dirty="0">
                <a:solidFill>
                  <a:srgbClr val="09164D"/>
                </a:solidFill>
                <a:latin typeface="Calibri" panose="020F0502020204030204"/>
                <a:sym typeface="Arial"/>
              </a:rPr>
              <a:t>Risk-based incremental improvement approach</a:t>
            </a:r>
          </a:p>
          <a:p>
            <a:pPr marL="272282" indent="-272282" defTabSz="727432">
              <a:spcAft>
                <a:spcPts val="955"/>
              </a:spcAft>
              <a:buClr>
                <a:srgbClr val="000000"/>
              </a:buClr>
              <a:buFont typeface="Arial" panose="020B0604020202020204" pitchFamily="34" charset="0"/>
              <a:buChar char="•"/>
            </a:pPr>
            <a:r>
              <a:rPr lang="en-GB" sz="1909" kern="0" dirty="0">
                <a:solidFill>
                  <a:srgbClr val="09164D"/>
                </a:solidFill>
                <a:latin typeface="Calibri" panose="020F0502020204030204"/>
                <a:sym typeface="Arial"/>
              </a:rPr>
              <a:t>Most effective when linked to national efforts to strengthen standards, monitoring, and health workforce</a:t>
            </a:r>
          </a:p>
          <a:p>
            <a:pPr marL="272282" indent="-272282" defTabSz="727432">
              <a:spcAft>
                <a:spcPts val="955"/>
              </a:spcAft>
              <a:buClr>
                <a:srgbClr val="000000"/>
              </a:buClr>
              <a:buFont typeface="Arial" panose="020B0604020202020204" pitchFamily="34" charset="0"/>
              <a:buChar char="•"/>
            </a:pPr>
            <a:r>
              <a:rPr lang="en-GB" sz="1909" kern="0" dirty="0">
                <a:solidFill>
                  <a:srgbClr val="09164D"/>
                </a:solidFill>
                <a:latin typeface="Calibri" panose="020F0502020204030204"/>
                <a:sym typeface="Arial"/>
              </a:rPr>
              <a:t>In use in over 70 countries</a:t>
            </a:r>
          </a:p>
          <a:p>
            <a:pPr marL="272282" indent="-272282" defTabSz="727432">
              <a:spcAft>
                <a:spcPts val="955"/>
              </a:spcAft>
              <a:buClr>
                <a:srgbClr val="000000"/>
              </a:buClr>
              <a:buFont typeface="Arial" panose="020B0604020202020204" pitchFamily="34" charset="0"/>
              <a:buChar char="•"/>
            </a:pPr>
            <a:r>
              <a:rPr lang="en-GB" sz="1909" kern="0" dirty="0">
                <a:solidFill>
                  <a:srgbClr val="09164D"/>
                </a:solidFill>
                <a:latin typeface="Calibri" panose="020F0502020204030204"/>
                <a:sym typeface="Arial"/>
              </a:rPr>
              <a:t>Training slides and factsheets available in all UN languages at: </a:t>
            </a:r>
            <a:r>
              <a:rPr lang="en-GB" sz="1909" kern="0" dirty="0">
                <a:solidFill>
                  <a:srgbClr val="09164D"/>
                </a:solidFill>
                <a:highlight>
                  <a:srgbClr val="FFFF00"/>
                </a:highlight>
                <a:latin typeface="Calibri" panose="020F0502020204030204"/>
                <a:sym typeface="Arial"/>
              </a:rPr>
              <a:t>https://www.washinhcf.org/wash-fit-portal/</a:t>
            </a:r>
          </a:p>
          <a:p>
            <a:pPr marL="272282" indent="-272282" defTabSz="727432">
              <a:spcAft>
                <a:spcPts val="955"/>
              </a:spcAft>
              <a:buClr>
                <a:srgbClr val="000000"/>
              </a:buClr>
              <a:buFont typeface="Arial" panose="020B0604020202020204" pitchFamily="34" charset="0"/>
              <a:buChar char="•"/>
            </a:pPr>
            <a:endParaRPr lang="en-GB" sz="1909" kern="0" dirty="0">
              <a:solidFill>
                <a:srgbClr val="09164D"/>
              </a:solidFill>
              <a:latin typeface="Calibri" panose="020F0502020204030204"/>
              <a:sym typeface="Arial"/>
            </a:endParaRPr>
          </a:p>
        </p:txBody>
      </p:sp>
      <p:sp>
        <p:nvSpPr>
          <p:cNvPr id="14" name="Title 1">
            <a:extLst>
              <a:ext uri="{FF2B5EF4-FFF2-40B4-BE49-F238E27FC236}">
                <a16:creationId xmlns:a16="http://schemas.microsoft.com/office/drawing/2014/main" id="{0C7E30CE-6409-A939-348C-3EE3551406B3}"/>
              </a:ext>
            </a:extLst>
          </p:cNvPr>
          <p:cNvSpPr>
            <a:spLocks noGrp="1"/>
          </p:cNvSpPr>
          <p:nvPr>
            <p:ph type="title"/>
          </p:nvPr>
        </p:nvSpPr>
        <p:spPr>
          <a:xfrm>
            <a:off x="1349958" y="365386"/>
            <a:ext cx="6623015" cy="631983"/>
          </a:xfrm>
        </p:spPr>
        <p:txBody>
          <a:bodyPr>
            <a:noAutofit/>
          </a:bodyPr>
          <a:lstStyle/>
          <a:p>
            <a:r>
              <a:rPr lang="en-US" sz="2721" dirty="0">
                <a:solidFill>
                  <a:srgbClr val="000714"/>
                </a:solidFill>
                <a:latin typeface="Arial" panose="020B0604020202020204" pitchFamily="34" charset="0"/>
                <a:cs typeface="Arial" panose="020B0604020202020204" pitchFamily="34" charset="0"/>
              </a:rPr>
              <a:t>Global evaluation finds WASH FIT leads to improved waste services</a:t>
            </a:r>
          </a:p>
        </p:txBody>
      </p:sp>
      <p:pic>
        <p:nvPicPr>
          <p:cNvPr id="10" name="Picture 9" descr="A person drawing a diagram of a group of people&#10;&#10;AI-generated content may be incorrect.">
            <a:extLst>
              <a:ext uri="{FF2B5EF4-FFF2-40B4-BE49-F238E27FC236}">
                <a16:creationId xmlns:a16="http://schemas.microsoft.com/office/drawing/2014/main" id="{0ACD5660-2000-B500-1FD1-81F1F271E5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38065" y="812677"/>
            <a:ext cx="2190748" cy="3121538"/>
          </a:xfrm>
          <a:prstGeom prst="rect">
            <a:avLst/>
          </a:prstGeom>
        </p:spPr>
      </p:pic>
      <p:sp>
        <p:nvSpPr>
          <p:cNvPr id="15" name="Oval 14">
            <a:extLst>
              <a:ext uri="{FF2B5EF4-FFF2-40B4-BE49-F238E27FC236}">
                <a16:creationId xmlns:a16="http://schemas.microsoft.com/office/drawing/2014/main" id="{E7134327-597D-F1DB-0CCF-6D5F118DB760}"/>
              </a:ext>
            </a:extLst>
          </p:cNvPr>
          <p:cNvSpPr/>
          <p:nvPr/>
        </p:nvSpPr>
        <p:spPr>
          <a:xfrm>
            <a:off x="2258989" y="5521038"/>
            <a:ext cx="3918888" cy="30099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27432">
              <a:buClr>
                <a:srgbClr val="000000"/>
              </a:buClr>
            </a:pPr>
            <a:endParaRPr lang="en-US" sz="1114" kern="0">
              <a:solidFill>
                <a:prstClr val="white"/>
              </a:solidFill>
              <a:latin typeface="Calibri" panose="020F0502020204030204"/>
              <a:sym typeface="Arial"/>
            </a:endParaRPr>
          </a:p>
        </p:txBody>
      </p:sp>
      <p:sp>
        <p:nvSpPr>
          <p:cNvPr id="16" name="TextBox 15">
            <a:extLst>
              <a:ext uri="{FF2B5EF4-FFF2-40B4-BE49-F238E27FC236}">
                <a16:creationId xmlns:a16="http://schemas.microsoft.com/office/drawing/2014/main" id="{5DEC11C7-2A00-F64E-EDDE-EE651CB32A62}"/>
              </a:ext>
            </a:extLst>
          </p:cNvPr>
          <p:cNvSpPr txBox="1"/>
          <p:nvPr/>
        </p:nvSpPr>
        <p:spPr>
          <a:xfrm>
            <a:off x="1075673" y="5799550"/>
            <a:ext cx="1304324" cy="778162"/>
          </a:xfrm>
          <a:prstGeom prst="rect">
            <a:avLst/>
          </a:prstGeom>
          <a:noFill/>
          <a:ln w="28575">
            <a:solidFill>
              <a:srgbClr val="FF0000"/>
            </a:solidFill>
          </a:ln>
        </p:spPr>
        <p:txBody>
          <a:bodyPr wrap="square" rtlCol="0">
            <a:spAutoFit/>
          </a:bodyPr>
          <a:lstStyle/>
          <a:p>
            <a:pPr defTabSz="727432">
              <a:buClr>
                <a:srgbClr val="000000"/>
              </a:buClr>
            </a:pPr>
            <a:r>
              <a:rPr lang="en-US" sz="1114" kern="0" dirty="0">
                <a:solidFill>
                  <a:srgbClr val="000000"/>
                </a:solidFill>
                <a:latin typeface="Arial"/>
                <a:cs typeface="Arial"/>
                <a:sym typeface="Arial"/>
              </a:rPr>
              <a:t>Nearly 90% of facilities improved waste management </a:t>
            </a:r>
          </a:p>
        </p:txBody>
      </p:sp>
      <p:pic>
        <p:nvPicPr>
          <p:cNvPr id="4" name="Picture 3">
            <a:extLst>
              <a:ext uri="{FF2B5EF4-FFF2-40B4-BE49-F238E27FC236}">
                <a16:creationId xmlns:a16="http://schemas.microsoft.com/office/drawing/2014/main" id="{22D675F0-7152-9E98-F114-5F9B929EB8C1}"/>
              </a:ext>
            </a:extLst>
          </p:cNvPr>
          <p:cNvPicPr>
            <a:picLocks noChangeAspect="1"/>
          </p:cNvPicPr>
          <p:nvPr/>
        </p:nvPicPr>
        <p:blipFill>
          <a:blip r:embed="rId4"/>
          <a:stretch>
            <a:fillRect/>
          </a:stretch>
        </p:blipFill>
        <p:spPr>
          <a:xfrm>
            <a:off x="10715012" y="3195721"/>
            <a:ext cx="1476988" cy="1476988"/>
          </a:xfrm>
          <a:prstGeom prst="rect">
            <a:avLst/>
          </a:prstGeom>
        </p:spPr>
      </p:pic>
    </p:spTree>
    <p:extLst>
      <p:ext uri="{BB962C8B-B14F-4D97-AF65-F5344CB8AC3E}">
        <p14:creationId xmlns:p14="http://schemas.microsoft.com/office/powerpoint/2010/main" val="2840990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A7C9A-83F3-B467-F737-60BBBF2884E2}"/>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2026 meet up series </a:t>
            </a:r>
          </a:p>
        </p:txBody>
      </p:sp>
      <p:graphicFrame>
        <p:nvGraphicFramePr>
          <p:cNvPr id="4" name="Content Placeholder 3">
            <a:extLst>
              <a:ext uri="{FF2B5EF4-FFF2-40B4-BE49-F238E27FC236}">
                <a16:creationId xmlns:a16="http://schemas.microsoft.com/office/drawing/2014/main" id="{1A6014D3-FC71-68FC-5874-700DAB1FB958}"/>
              </a:ext>
            </a:extLst>
          </p:cNvPr>
          <p:cNvGraphicFramePr>
            <a:graphicFrameLocks noGrp="1"/>
          </p:cNvGraphicFramePr>
          <p:nvPr>
            <p:ph idx="1"/>
            <p:extLst>
              <p:ext uri="{D42A27DB-BD31-4B8C-83A1-F6EECF244321}">
                <p14:modId xmlns:p14="http://schemas.microsoft.com/office/powerpoint/2010/main" val="3223633789"/>
              </p:ext>
            </p:extLst>
          </p:nvPr>
        </p:nvGraphicFramePr>
        <p:xfrm>
          <a:off x="4546864" y="2659906"/>
          <a:ext cx="7359386" cy="3628295"/>
        </p:xfrm>
        <a:graphic>
          <a:graphicData uri="http://schemas.openxmlformats.org/drawingml/2006/table">
            <a:tbl>
              <a:tblPr firstRow="1" firstCol="1" bandRow="1"/>
              <a:tblGrid>
                <a:gridCol w="1065224">
                  <a:extLst>
                    <a:ext uri="{9D8B030D-6E8A-4147-A177-3AD203B41FA5}">
                      <a16:colId xmlns:a16="http://schemas.microsoft.com/office/drawing/2014/main" val="1900905609"/>
                    </a:ext>
                  </a:extLst>
                </a:gridCol>
                <a:gridCol w="4189137">
                  <a:extLst>
                    <a:ext uri="{9D8B030D-6E8A-4147-A177-3AD203B41FA5}">
                      <a16:colId xmlns:a16="http://schemas.microsoft.com/office/drawing/2014/main" val="1550135988"/>
                    </a:ext>
                  </a:extLst>
                </a:gridCol>
                <a:gridCol w="2105025">
                  <a:extLst>
                    <a:ext uri="{9D8B030D-6E8A-4147-A177-3AD203B41FA5}">
                      <a16:colId xmlns:a16="http://schemas.microsoft.com/office/drawing/2014/main" val="1483561560"/>
                    </a:ext>
                  </a:extLst>
                </a:gridCol>
              </a:tblGrid>
              <a:tr h="1283444">
                <a:tc>
                  <a:txBody>
                    <a:bodyPr/>
                    <a:lstStyle/>
                    <a:p>
                      <a:pPr algn="r" fontAlgn="t">
                        <a:lnSpc>
                          <a:spcPct val="115000"/>
                        </a:lnSpc>
                        <a:spcAft>
                          <a:spcPts val="800"/>
                        </a:spcAft>
                        <a:buNone/>
                      </a:pPr>
                      <a:r>
                        <a:rPr lang="en-US" sz="1800" b="1" i="0" u="none" strike="noStrike" kern="100" dirty="0">
                          <a:effectLst/>
                          <a:latin typeface="Aptos" panose="020B0004020202020204" pitchFamily="34" charset="0"/>
                          <a:ea typeface="Aptos" panose="020B0004020202020204" pitchFamily="34" charset="0"/>
                          <a:cs typeface="Times New Roman" panose="02020603050405020304" pitchFamily="18" charset="0"/>
                        </a:rPr>
                        <a:t>Feb.</a:t>
                      </a:r>
                      <a:endParaRPr lang="en-US" sz="2800" b="1" i="0" u="none" strike="noStrike" dirty="0">
                        <a:effectLst/>
                        <a:latin typeface="Arial" panose="020B0604020202020204" pitchFamily="34" charset="0"/>
                      </a:endParaRPr>
                    </a:p>
                  </a:txBody>
                  <a:tcPr marL="71500" marR="71500" marT="9931" marB="0">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Aft>
                          <a:spcPts val="800"/>
                        </a:spcAft>
                        <a:buNone/>
                      </a:pPr>
                      <a:r>
                        <a:rPr lang="en-US" sz="1800" b="1" i="0" u="none" strike="noStrike" kern="100" dirty="0">
                          <a:solidFill>
                            <a:schemeClr val="tx1"/>
                          </a:solidFill>
                          <a:effectLst/>
                          <a:latin typeface="Aptos" panose="020B0004020202020204" pitchFamily="34" charset="0"/>
                          <a:cs typeface="Times New Roman" panose="02020603050405020304" pitchFamily="18" charset="0"/>
                        </a:rPr>
                        <a:t>Water quality management</a:t>
                      </a:r>
                    </a:p>
                    <a:p>
                      <a:pPr marL="285750" indent="-285750" algn="l" fontAlgn="t">
                        <a:lnSpc>
                          <a:spcPct val="115000"/>
                        </a:lnSpc>
                        <a:spcAft>
                          <a:spcPts val="0"/>
                        </a:spcAft>
                        <a:buFont typeface="Arial" panose="020B0604020202020204" pitchFamily="34" charset="0"/>
                        <a:buChar char="•"/>
                      </a:pPr>
                      <a:r>
                        <a:rPr lang="en-US" sz="1300" b="0" i="0" u="none" strike="noStrike" kern="100" dirty="0">
                          <a:solidFill>
                            <a:schemeClr val="tx1"/>
                          </a:solidFill>
                          <a:effectLst/>
                          <a:latin typeface="Aptos" panose="020B0004020202020204" pitchFamily="34" charset="0"/>
                          <a:cs typeface="Times New Roman" panose="02020603050405020304" pitchFamily="18" charset="0"/>
                        </a:rPr>
                        <a:t>Introduction to new Water safety planning quick guide</a:t>
                      </a:r>
                    </a:p>
                    <a:p>
                      <a:pPr marL="285750" indent="-285750" algn="l" fontAlgn="t">
                        <a:lnSpc>
                          <a:spcPct val="115000"/>
                        </a:lnSpc>
                        <a:spcAft>
                          <a:spcPts val="0"/>
                        </a:spcAft>
                        <a:buFont typeface="Arial" panose="020B0604020202020204" pitchFamily="34" charset="0"/>
                        <a:buChar char="•"/>
                      </a:pPr>
                      <a:r>
                        <a:rPr lang="en-US" sz="1300" b="0" i="0" u="none" strike="noStrike" kern="100" dirty="0">
                          <a:solidFill>
                            <a:schemeClr val="tx1"/>
                          </a:solidFill>
                          <a:effectLst/>
                          <a:latin typeface="Aptos" panose="020B0004020202020204" pitchFamily="34" charset="0"/>
                          <a:cs typeface="Times New Roman" panose="02020603050405020304" pitchFamily="18" charset="0"/>
                        </a:rPr>
                        <a:t>Country experiences from Ukraine and Bangladesh</a:t>
                      </a:r>
                    </a:p>
                  </a:txBody>
                  <a:tcPr marL="71500" marR="71500" marT="993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Aft>
                          <a:spcPts val="800"/>
                        </a:spcAft>
                        <a:buNone/>
                      </a:pPr>
                      <a:r>
                        <a:rPr lang="en-US" sz="13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 Watch the recording here: </a:t>
                      </a:r>
                    </a:p>
                    <a:p>
                      <a:pPr algn="l" fontAlgn="t">
                        <a:lnSpc>
                          <a:spcPct val="115000"/>
                        </a:lnSpc>
                        <a:spcAft>
                          <a:spcPts val="800"/>
                        </a:spcAft>
                        <a:buNone/>
                      </a:pPr>
                      <a:r>
                        <a:rPr lang="en-US" sz="13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900" b="0" i="0" u="none" strike="noStrike" dirty="0">
                        <a:effectLst/>
                        <a:latin typeface="Arial" panose="020B0604020202020204" pitchFamily="34" charset="0"/>
                      </a:endParaRPr>
                    </a:p>
                  </a:txBody>
                  <a:tcPr marL="71500" marR="71500" marT="9931" marB="0">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0165403"/>
                  </a:ext>
                </a:extLst>
              </a:tr>
              <a:tr h="847668">
                <a:tc>
                  <a:txBody>
                    <a:bodyPr/>
                    <a:lstStyle/>
                    <a:p>
                      <a:pPr algn="r" fontAlgn="t">
                        <a:lnSpc>
                          <a:spcPct val="115000"/>
                        </a:lnSpc>
                        <a:spcAft>
                          <a:spcPts val="800"/>
                        </a:spcAft>
                        <a:buNone/>
                      </a:pPr>
                      <a:r>
                        <a:rPr lang="en-US" sz="1800" b="1" i="0" u="none" strike="noStrike" kern="100">
                          <a:effectLst/>
                          <a:latin typeface="Aptos" panose="020B0004020202020204" pitchFamily="34" charset="0"/>
                          <a:ea typeface="Aptos" panose="020B0004020202020204" pitchFamily="34" charset="0"/>
                          <a:cs typeface="Times New Roman" panose="02020603050405020304" pitchFamily="18" charset="0"/>
                        </a:rPr>
                        <a:t>July </a:t>
                      </a:r>
                      <a:endParaRPr lang="en-US" sz="2800" b="1" i="0" u="none" strike="noStrike">
                        <a:effectLst/>
                        <a:latin typeface="Arial" panose="020B0604020202020204" pitchFamily="34" charset="0"/>
                      </a:endParaRPr>
                    </a:p>
                  </a:txBody>
                  <a:tcPr marL="71500" marR="71500" marT="9931" marB="0">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Aft>
                          <a:spcPts val="800"/>
                        </a:spcAft>
                        <a:buNone/>
                      </a:pPr>
                      <a:r>
                        <a:rPr lang="en-US" sz="1800" b="1" i="0" u="none" strike="noStrike" kern="100" dirty="0">
                          <a:effectLst/>
                          <a:latin typeface="Aptos" panose="020B0004020202020204" pitchFamily="34" charset="0"/>
                          <a:ea typeface="Aptos" panose="020B0004020202020204" pitchFamily="34" charset="0"/>
                          <a:cs typeface="Times New Roman" panose="02020603050405020304" pitchFamily="18" charset="0"/>
                        </a:rPr>
                        <a:t>Plumbing for health </a:t>
                      </a:r>
                    </a:p>
                    <a:p>
                      <a:pPr marL="285750" indent="-285750" algn="l" fontAlgn="t">
                        <a:lnSpc>
                          <a:spcPct val="115000"/>
                        </a:lnSpc>
                        <a:spcAft>
                          <a:spcPts val="0"/>
                        </a:spcAft>
                        <a:buFont typeface="Arial" panose="020B0604020202020204" pitchFamily="34" charset="0"/>
                        <a:buChar char="•"/>
                      </a:pPr>
                      <a:r>
                        <a:rPr lang="en-US" sz="1300" b="0" i="0" u="none" strike="noStrik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Considerations for plumbing in high income settings</a:t>
                      </a:r>
                    </a:p>
                    <a:p>
                      <a:pPr marL="285750" indent="-285750" algn="l" fontAlgn="t">
                        <a:lnSpc>
                          <a:spcPct val="115000"/>
                        </a:lnSpc>
                        <a:spcAft>
                          <a:spcPts val="0"/>
                        </a:spcAft>
                        <a:buFont typeface="Arial" panose="020B0604020202020204" pitchFamily="34" charset="0"/>
                        <a:buChar char="•"/>
                      </a:pPr>
                      <a:r>
                        <a:rPr lang="en-US" sz="1300" b="0" i="0" u="none" strike="noStrik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Country experiences </a:t>
                      </a:r>
                    </a:p>
                  </a:txBody>
                  <a:tcPr marL="71500" marR="71500" marT="993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Aft>
                          <a:spcPts val="800"/>
                        </a:spcAft>
                        <a:buNone/>
                      </a:pPr>
                      <a:r>
                        <a:rPr lang="en-US" sz="1300" b="0" i="0" u="none" strike="noStrike" kern="100" dirty="0">
                          <a:solidFill>
                            <a:schemeClr val="tx1"/>
                          </a:solidFill>
                          <a:effectLst/>
                          <a:latin typeface="Aptos" panose="020B0004020202020204" pitchFamily="34" charset="0"/>
                          <a:cs typeface="Times New Roman" panose="02020603050405020304" pitchFamily="18" charset="0"/>
                        </a:rPr>
                        <a:t>World Plumbing Council/IAPMO</a:t>
                      </a:r>
                    </a:p>
                  </a:txBody>
                  <a:tcPr marL="71500" marR="71500" marT="9931" marB="0">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8634846"/>
                  </a:ext>
                </a:extLst>
              </a:tr>
              <a:tr h="1462176">
                <a:tc>
                  <a:txBody>
                    <a:bodyPr/>
                    <a:lstStyle/>
                    <a:p>
                      <a:pPr algn="r" fontAlgn="t">
                        <a:lnSpc>
                          <a:spcPct val="115000"/>
                        </a:lnSpc>
                        <a:spcAft>
                          <a:spcPts val="800"/>
                        </a:spcAft>
                        <a:buNone/>
                      </a:pPr>
                      <a:r>
                        <a:rPr lang="en-US" sz="1800" b="1" i="0" u="none" strike="noStrike" kern="100">
                          <a:effectLst/>
                          <a:latin typeface="Aptos" panose="020B0004020202020204" pitchFamily="34" charset="0"/>
                          <a:ea typeface="Aptos" panose="020B0004020202020204" pitchFamily="34" charset="0"/>
                          <a:cs typeface="Times New Roman" panose="02020603050405020304" pitchFamily="18" charset="0"/>
                        </a:rPr>
                        <a:t>Sept. </a:t>
                      </a:r>
                      <a:endParaRPr lang="en-US" sz="2800" b="1" i="0" u="none" strike="noStrike">
                        <a:effectLst/>
                        <a:latin typeface="Arial" panose="020B0604020202020204" pitchFamily="34" charset="0"/>
                      </a:endParaRPr>
                    </a:p>
                  </a:txBody>
                  <a:tcPr marL="71500" marR="71500" marT="9931" marB="0">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t">
                        <a:lnSpc>
                          <a:spcPct val="115000"/>
                        </a:lnSpc>
                        <a:spcAft>
                          <a:spcPts val="800"/>
                        </a:spcAft>
                        <a:buNone/>
                      </a:pPr>
                      <a:r>
                        <a:rPr lang="en-US" sz="1800" b="1" i="0" u="none" strike="noStrike" kern="100" dirty="0">
                          <a:effectLst/>
                          <a:latin typeface="Aptos" panose="020B0004020202020204" pitchFamily="34" charset="0"/>
                          <a:ea typeface="Aptos" panose="020B0004020202020204" pitchFamily="34" charset="0"/>
                          <a:cs typeface="Times New Roman" panose="02020603050405020304" pitchFamily="18" charset="0"/>
                        </a:rPr>
                        <a:t>Emergencies </a:t>
                      </a:r>
                      <a:endParaRPr lang="en-US" sz="2800" b="0" i="0" u="none" strike="noStrike" dirty="0">
                        <a:effectLst/>
                        <a:latin typeface="Arial" panose="020B0604020202020204" pitchFamily="34" charset="0"/>
                      </a:endParaRPr>
                    </a:p>
                    <a:p>
                      <a:pPr marL="347472" indent="-347472" algn="l" fontAlgn="t">
                        <a:lnSpc>
                          <a:spcPct val="115000"/>
                        </a:lnSpc>
                        <a:buFont typeface="Arial" panose="020B0604020202020204" pitchFamily="34" charset="0"/>
                        <a:buChar char="•"/>
                      </a:pPr>
                      <a:r>
                        <a:rPr lang="en-US" sz="13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Application of WASH FIT in emergency settings </a:t>
                      </a:r>
                    </a:p>
                    <a:p>
                      <a:pPr marL="347472" indent="-347472" algn="l" fontAlgn="t">
                        <a:lnSpc>
                          <a:spcPct val="115000"/>
                        </a:lnSpc>
                        <a:buFont typeface="Arial" panose="020B0604020202020204" pitchFamily="34" charset="0"/>
                        <a:buChar char="•"/>
                      </a:pPr>
                      <a:r>
                        <a:rPr lang="en-US" sz="13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Integration of IPCAF and WASH FIT in DRC</a:t>
                      </a:r>
                      <a:endParaRPr lang="en-US" sz="1900" b="0" i="0" u="none" strike="noStrike" dirty="0">
                        <a:effectLst/>
                        <a:latin typeface="Arial" panose="020B0604020202020204" pitchFamily="34" charset="0"/>
                      </a:endParaRPr>
                    </a:p>
                  </a:txBody>
                  <a:tcPr marL="71500" marR="71500" marT="993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t">
                        <a:lnSpc>
                          <a:spcPct val="115000"/>
                        </a:lnSpc>
                        <a:spcAft>
                          <a:spcPts val="800"/>
                        </a:spcAft>
                        <a:buNone/>
                      </a:pPr>
                      <a:r>
                        <a:rPr lang="en-US" sz="13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 IRC</a:t>
                      </a:r>
                    </a:p>
                    <a:p>
                      <a:pPr algn="l" fontAlgn="t">
                        <a:lnSpc>
                          <a:spcPct val="115000"/>
                        </a:lnSpc>
                        <a:spcAft>
                          <a:spcPts val="800"/>
                        </a:spcAft>
                        <a:buNone/>
                      </a:pPr>
                      <a:r>
                        <a:rPr lang="en-US" sz="13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Democratic Republic of Congo </a:t>
                      </a:r>
                    </a:p>
                    <a:p>
                      <a:pPr algn="l" fontAlgn="t">
                        <a:lnSpc>
                          <a:spcPct val="115000"/>
                        </a:lnSpc>
                        <a:spcAft>
                          <a:spcPts val="800"/>
                        </a:spcAft>
                        <a:buNone/>
                      </a:pPr>
                      <a:endParaRPr lang="en-US" sz="1900" b="0" i="0" u="none" strike="noStrike" dirty="0">
                        <a:effectLst/>
                        <a:latin typeface="Arial" panose="020B0604020202020204" pitchFamily="34" charset="0"/>
                      </a:endParaRPr>
                    </a:p>
                  </a:txBody>
                  <a:tcPr marL="71500" marR="71500" marT="9931" marB="0">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712074804"/>
                  </a:ext>
                </a:extLst>
              </a:tr>
            </a:tbl>
          </a:graphicData>
        </a:graphic>
      </p:graphicFrame>
      <p:pic>
        <p:nvPicPr>
          <p:cNvPr id="3" name="Picture 2">
            <a:extLst>
              <a:ext uri="{FF2B5EF4-FFF2-40B4-BE49-F238E27FC236}">
                <a16:creationId xmlns:a16="http://schemas.microsoft.com/office/drawing/2014/main" id="{ABE5BE04-3BF1-3884-61D2-1DCC1A3C9F6F}"/>
              </a:ext>
            </a:extLst>
          </p:cNvPr>
          <p:cNvPicPr>
            <a:picLocks noChangeAspect="1"/>
          </p:cNvPicPr>
          <p:nvPr/>
        </p:nvPicPr>
        <p:blipFill>
          <a:blip r:embed="rId2"/>
          <a:stretch>
            <a:fillRect/>
          </a:stretch>
        </p:blipFill>
        <p:spPr>
          <a:xfrm>
            <a:off x="10360722" y="2937218"/>
            <a:ext cx="983554" cy="983554"/>
          </a:xfrm>
          <a:prstGeom prst="rect">
            <a:avLst/>
          </a:prstGeom>
        </p:spPr>
      </p:pic>
      <p:pic>
        <p:nvPicPr>
          <p:cNvPr id="5" name="Picture 4">
            <a:extLst>
              <a:ext uri="{FF2B5EF4-FFF2-40B4-BE49-F238E27FC236}">
                <a16:creationId xmlns:a16="http://schemas.microsoft.com/office/drawing/2014/main" id="{C863AADD-DF81-9256-7708-9FB63EF2FB5A}"/>
              </a:ext>
            </a:extLst>
          </p:cNvPr>
          <p:cNvPicPr>
            <a:picLocks noChangeAspect="1"/>
          </p:cNvPicPr>
          <p:nvPr/>
        </p:nvPicPr>
        <p:blipFill>
          <a:blip r:embed="rId3"/>
          <a:srcRect r="4013"/>
          <a:stretch>
            <a:fillRect/>
          </a:stretch>
        </p:blipFill>
        <p:spPr>
          <a:xfrm>
            <a:off x="0" y="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94286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Title 2">
            <a:extLst>
              <a:ext uri="{FF2B5EF4-FFF2-40B4-BE49-F238E27FC236}">
                <a16:creationId xmlns:a16="http://schemas.microsoft.com/office/drawing/2014/main" id="{C2142BA0-E6D4-A0E2-2D08-645C33E71481}"/>
              </a:ext>
            </a:extLst>
          </p:cNvPr>
          <p:cNvSpPr>
            <a:spLocks noGrp="1" noChangeArrowheads="1"/>
          </p:cNvSpPr>
          <p:nvPr>
            <p:ph type="title"/>
          </p:nvPr>
        </p:nvSpPr>
        <p:spPr>
          <a:xfrm>
            <a:off x="2118221" y="701206"/>
            <a:ext cx="7955560" cy="343868"/>
          </a:xfrm>
        </p:spPr>
        <p:txBody>
          <a:bodyPr>
            <a:noAutofit/>
          </a:bodyPr>
          <a:lstStyle/>
          <a:p>
            <a:pPr eaLnBrk="1" hangingPunct="1"/>
            <a:r>
              <a:rPr lang="en-US" altLang="en-US" sz="2228">
                <a:solidFill>
                  <a:schemeClr val="bg1"/>
                </a:solidFill>
                <a:latin typeface="Arial" panose="020B0604020202020204" pitchFamily="34" charset="0"/>
                <a:cs typeface="Arial" panose="020B0604020202020204" pitchFamily="34" charset="0"/>
              </a:rPr>
              <a:t>Pilot study of WASH FIT in Ukraine</a:t>
            </a:r>
          </a:p>
        </p:txBody>
      </p:sp>
      <p:sp>
        <p:nvSpPr>
          <p:cNvPr id="2" name="Content Placeholder 6">
            <a:extLst>
              <a:ext uri="{FF2B5EF4-FFF2-40B4-BE49-F238E27FC236}">
                <a16:creationId xmlns:a16="http://schemas.microsoft.com/office/drawing/2014/main" id="{5BC5CE86-185B-C455-A491-3951E40F34FE}"/>
              </a:ext>
            </a:extLst>
          </p:cNvPr>
          <p:cNvSpPr txBox="1">
            <a:spLocks/>
          </p:cNvSpPr>
          <p:nvPr/>
        </p:nvSpPr>
        <p:spPr>
          <a:xfrm>
            <a:off x="1993839" y="1578188"/>
            <a:ext cx="3694921" cy="3089984"/>
          </a:xfrm>
          <a:prstGeom prst="rect">
            <a:avLst/>
          </a:prstGeom>
        </p:spPr>
        <p:txBody>
          <a:bodyPr/>
          <a:lstStyle>
            <a:lvl1pPr marL="373063" indent="-228600" algn="l" rtl="0" eaLnBrk="0" fontAlgn="base" hangingPunct="0">
              <a:lnSpc>
                <a:spcPct val="90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83026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2pPr>
            <a:lvl3pPr marL="1252538" indent="-228600" algn="l" rtl="0" eaLnBrk="0" fontAlgn="base" hangingPunct="0">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7322" indent="-227322" defTabSz="829361">
              <a:spcBef>
                <a:spcPts val="907"/>
              </a:spcBef>
            </a:pPr>
            <a:r>
              <a:rPr lang="en-US" sz="2068" b="1">
                <a:solidFill>
                  <a:prstClr val="black"/>
                </a:solidFill>
                <a:latin typeface="Aptos" panose="02110004020202020204"/>
              </a:rPr>
              <a:t>Supports improved operations and management, improved budgets and financing and improved services</a:t>
            </a:r>
          </a:p>
          <a:p>
            <a:pPr marL="227322" indent="-227322" defTabSz="829361">
              <a:spcBef>
                <a:spcPts val="907"/>
              </a:spcBef>
            </a:pPr>
            <a:r>
              <a:rPr lang="en-US" sz="2068" b="1">
                <a:solidFill>
                  <a:prstClr val="black"/>
                </a:solidFill>
                <a:latin typeface="Aptos" panose="02110004020202020204"/>
              </a:rPr>
              <a:t>Helps effectively directed resources where they will have the biggest impact</a:t>
            </a:r>
          </a:p>
          <a:p>
            <a:pPr marL="227322" indent="-227322" defTabSz="829361">
              <a:spcBef>
                <a:spcPts val="907"/>
              </a:spcBef>
            </a:pPr>
            <a:r>
              <a:rPr lang="en-US" sz="2068" b="1">
                <a:solidFill>
                  <a:prstClr val="black"/>
                </a:solidFill>
                <a:latin typeface="Aptos" panose="02110004020202020204"/>
              </a:rPr>
              <a:t>Used in over 70 countries, from all regions</a:t>
            </a:r>
          </a:p>
          <a:p>
            <a:pPr marL="227322" indent="-227322" defTabSz="829361">
              <a:spcBef>
                <a:spcPts val="907"/>
              </a:spcBef>
            </a:pPr>
            <a:endParaRPr lang="en-US" sz="2068" b="1">
              <a:solidFill>
                <a:prstClr val="black"/>
              </a:solidFill>
              <a:latin typeface="Aptos" panose="02110004020202020204"/>
            </a:endParaRPr>
          </a:p>
          <a:p>
            <a:pPr marL="227322" indent="-227322" defTabSz="829361">
              <a:spcBef>
                <a:spcPts val="907"/>
              </a:spcBef>
            </a:pPr>
            <a:endParaRPr lang="en-US" sz="1591" b="1">
              <a:solidFill>
                <a:prstClr val="black"/>
              </a:solidFill>
              <a:latin typeface="Aptos" panose="02110004020202020204"/>
            </a:endParaRPr>
          </a:p>
        </p:txBody>
      </p:sp>
      <p:pic>
        <p:nvPicPr>
          <p:cNvPr id="3" name="Picture 2">
            <a:extLst>
              <a:ext uri="{FF2B5EF4-FFF2-40B4-BE49-F238E27FC236}">
                <a16:creationId xmlns:a16="http://schemas.microsoft.com/office/drawing/2014/main" id="{22B32F01-06D4-089E-84A5-39513EF904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7150" y="1578188"/>
            <a:ext cx="5856092" cy="4568673"/>
          </a:xfrm>
          <a:prstGeom prst="rect">
            <a:avLst/>
          </a:prstGeom>
        </p:spPr>
      </p:pic>
      <p:pic>
        <p:nvPicPr>
          <p:cNvPr id="5" name="Picture 4">
            <a:extLst>
              <a:ext uri="{FF2B5EF4-FFF2-40B4-BE49-F238E27FC236}">
                <a16:creationId xmlns:a16="http://schemas.microsoft.com/office/drawing/2014/main" id="{823B1111-E8FF-0F9D-40EA-51F280E9F6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62166" y="214406"/>
            <a:ext cx="2967809" cy="2026233"/>
          </a:xfrm>
          <a:prstGeom prst="rect">
            <a:avLst/>
          </a:prstGeom>
        </p:spPr>
      </p:pic>
      <p:sp>
        <p:nvSpPr>
          <p:cNvPr id="6" name="Text Placeholder 5">
            <a:extLst>
              <a:ext uri="{FF2B5EF4-FFF2-40B4-BE49-F238E27FC236}">
                <a16:creationId xmlns:a16="http://schemas.microsoft.com/office/drawing/2014/main" id="{2146769D-E4B9-3320-E012-708A38B7254A}"/>
              </a:ext>
            </a:extLst>
          </p:cNvPr>
          <p:cNvSpPr txBox="1">
            <a:spLocks/>
          </p:cNvSpPr>
          <p:nvPr/>
        </p:nvSpPr>
        <p:spPr>
          <a:xfrm>
            <a:off x="7241998" y="2380963"/>
            <a:ext cx="4626152" cy="3643236"/>
          </a:xfrm>
          <a:prstGeom prst="rect">
            <a:avLst/>
          </a:prstGeom>
        </p:spPr>
        <p:txBody>
          <a:bodyPr>
            <a:noAutofit/>
          </a:bodyPr>
          <a:lstStyle>
            <a:lvl1pPr marL="373063" indent="-228600" algn="l" rtl="0" eaLnBrk="0" fontAlgn="base" hangingPunct="0">
              <a:lnSpc>
                <a:spcPct val="90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83026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2pPr>
            <a:lvl3pPr marL="1252538" indent="-228600" algn="l" rtl="0" eaLnBrk="0" fontAlgn="base" hangingPunct="0">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7322" indent="-227322" defTabSz="829361">
              <a:spcBef>
                <a:spcPts val="907"/>
              </a:spcBef>
            </a:pPr>
            <a:r>
              <a:rPr lang="en-US" sz="1751" dirty="0">
                <a:solidFill>
                  <a:prstClr val="black"/>
                </a:solidFill>
                <a:latin typeface="Aptos" panose="02110004020202020204"/>
              </a:rPr>
              <a:t>Facilities received: </a:t>
            </a:r>
          </a:p>
          <a:p>
            <a:pPr marL="684522" lvl="1" indent="-227322" defTabSz="829361">
              <a:spcBef>
                <a:spcPts val="7"/>
              </a:spcBef>
            </a:pPr>
            <a:r>
              <a:rPr lang="en-US" sz="1551" dirty="0">
                <a:solidFill>
                  <a:prstClr val="black"/>
                </a:solidFill>
                <a:latin typeface="Aptos" panose="02110004020202020204"/>
              </a:rPr>
              <a:t>3-day training</a:t>
            </a:r>
          </a:p>
          <a:p>
            <a:pPr marL="684522" lvl="1" indent="-227322" defTabSz="829361">
              <a:spcBef>
                <a:spcPts val="7"/>
              </a:spcBef>
            </a:pPr>
            <a:r>
              <a:rPr lang="en-US" sz="1551" dirty="0">
                <a:solidFill>
                  <a:prstClr val="black"/>
                </a:solidFill>
                <a:latin typeface="Aptos" panose="02110004020202020204"/>
              </a:rPr>
              <a:t>on-site mentoring</a:t>
            </a:r>
          </a:p>
          <a:p>
            <a:pPr marL="684522" lvl="1" indent="-227322" defTabSz="829361">
              <a:spcBef>
                <a:spcPts val="7"/>
              </a:spcBef>
            </a:pPr>
            <a:r>
              <a:rPr lang="en-US" sz="1551" dirty="0">
                <a:solidFill>
                  <a:prstClr val="black"/>
                </a:solidFill>
                <a:latin typeface="Aptos" panose="02110004020202020204"/>
              </a:rPr>
              <a:t>small funds to implement improvement plans</a:t>
            </a:r>
          </a:p>
          <a:p>
            <a:pPr marL="684522" lvl="1" indent="-227322" defTabSz="829361">
              <a:spcBef>
                <a:spcPts val="7"/>
              </a:spcBef>
            </a:pPr>
            <a:r>
              <a:rPr lang="en-US" sz="1551" dirty="0">
                <a:solidFill>
                  <a:prstClr val="black"/>
                </a:solidFill>
                <a:latin typeface="Aptos" panose="02110004020202020204"/>
              </a:rPr>
              <a:t>monitoring support</a:t>
            </a:r>
          </a:p>
          <a:p>
            <a:pPr marL="227322" indent="-227322" defTabSz="829361">
              <a:spcBef>
                <a:spcPts val="907"/>
              </a:spcBef>
            </a:pPr>
            <a:r>
              <a:rPr lang="en-US" sz="1751" dirty="0">
                <a:solidFill>
                  <a:prstClr val="black"/>
                </a:solidFill>
                <a:latin typeface="Aptos" panose="02110004020202020204"/>
              </a:rPr>
              <a:t>After </a:t>
            </a:r>
            <a:r>
              <a:rPr lang="en-US" sz="1751" b="1" dirty="0">
                <a:solidFill>
                  <a:prstClr val="black"/>
                </a:solidFill>
                <a:latin typeface="Aptos" panose="02110004020202020204"/>
              </a:rPr>
              <a:t>6 months</a:t>
            </a:r>
            <a:r>
              <a:rPr lang="en-US" sz="1751" dirty="0">
                <a:solidFill>
                  <a:prstClr val="black"/>
                </a:solidFill>
                <a:latin typeface="Aptos" panose="02110004020202020204"/>
              </a:rPr>
              <a:t> average WASH FIT score improved by 18 points to 83</a:t>
            </a:r>
          </a:p>
          <a:p>
            <a:pPr marL="227322" indent="-227322" defTabSz="829361">
              <a:spcBef>
                <a:spcPts val="907"/>
              </a:spcBef>
            </a:pPr>
            <a:r>
              <a:rPr lang="en-US" sz="1751" dirty="0">
                <a:solidFill>
                  <a:prstClr val="black"/>
                </a:solidFill>
                <a:latin typeface="Aptos" panose="02110004020202020204"/>
              </a:rPr>
              <a:t>Improvements were:</a:t>
            </a:r>
          </a:p>
          <a:p>
            <a:pPr marL="684522" lvl="1" indent="-227322" defTabSz="829361">
              <a:spcBef>
                <a:spcPts val="907"/>
              </a:spcBef>
            </a:pPr>
            <a:r>
              <a:rPr lang="en-US" sz="1551" b="1" dirty="0">
                <a:solidFill>
                  <a:prstClr val="black"/>
                </a:solidFill>
                <a:latin typeface="Aptos" panose="02110004020202020204"/>
              </a:rPr>
              <a:t>greatest </a:t>
            </a:r>
            <a:r>
              <a:rPr lang="en-US" sz="1551" dirty="0">
                <a:solidFill>
                  <a:prstClr val="black"/>
                </a:solidFill>
                <a:latin typeface="Aptos" panose="02110004020202020204"/>
              </a:rPr>
              <a:t>in health care waste (+30) hand hygiene (+31) </a:t>
            </a:r>
          </a:p>
          <a:p>
            <a:pPr marL="684522" lvl="1" indent="-227322" defTabSz="829361">
              <a:spcBef>
                <a:spcPts val="907"/>
              </a:spcBef>
            </a:pPr>
            <a:r>
              <a:rPr lang="en-US" sz="1551" b="1" dirty="0">
                <a:solidFill>
                  <a:prstClr val="black"/>
                </a:solidFill>
                <a:latin typeface="Aptos" panose="02110004020202020204"/>
              </a:rPr>
              <a:t>least </a:t>
            </a:r>
            <a:r>
              <a:rPr lang="en-US" sz="1551" dirty="0">
                <a:solidFill>
                  <a:prstClr val="black"/>
                </a:solidFill>
                <a:latin typeface="Aptos" panose="02110004020202020204"/>
              </a:rPr>
              <a:t>in sanitation (+7)</a:t>
            </a:r>
          </a:p>
          <a:p>
            <a:pPr marL="227322" indent="-227322" defTabSz="829361">
              <a:spcBef>
                <a:spcPts val="907"/>
              </a:spcBef>
            </a:pPr>
            <a:r>
              <a:rPr lang="en-US" sz="1751" dirty="0">
                <a:solidFill>
                  <a:prstClr val="black"/>
                </a:solidFill>
                <a:latin typeface="Aptos" panose="02110004020202020204"/>
              </a:rPr>
              <a:t>3 facilities excelled and increased their score </a:t>
            </a:r>
            <a:r>
              <a:rPr lang="en-US" sz="1751" b="1" dirty="0">
                <a:solidFill>
                  <a:prstClr val="black"/>
                </a:solidFill>
                <a:latin typeface="Aptos" panose="02110004020202020204"/>
              </a:rPr>
              <a:t>by more than 40% </a:t>
            </a:r>
            <a:r>
              <a:rPr lang="en-US" sz="1751" dirty="0">
                <a:solidFill>
                  <a:prstClr val="black"/>
                </a:solidFill>
                <a:latin typeface="Aptos" panose="02110004020202020204"/>
              </a:rPr>
              <a:t>compared to baseline</a:t>
            </a:r>
          </a:p>
          <a:p>
            <a:pPr marL="227322" indent="-227322" defTabSz="829361">
              <a:spcBef>
                <a:spcPts val="907"/>
              </a:spcBef>
            </a:pPr>
            <a:endParaRPr lang="en-US" sz="1432" b="1" dirty="0">
              <a:solidFill>
                <a:prstClr val="black"/>
              </a:solidFill>
              <a:latin typeface="Aptos" panose="02110004020202020204"/>
            </a:endParaRPr>
          </a:p>
        </p:txBody>
      </p:sp>
      <p:sp>
        <p:nvSpPr>
          <p:cNvPr id="4" name="Title 1">
            <a:extLst>
              <a:ext uri="{FF2B5EF4-FFF2-40B4-BE49-F238E27FC236}">
                <a16:creationId xmlns:a16="http://schemas.microsoft.com/office/drawing/2014/main" id="{D14C0F51-3A48-F55A-74A7-1250ABDF39C2}"/>
              </a:ext>
            </a:extLst>
          </p:cNvPr>
          <p:cNvSpPr txBox="1">
            <a:spLocks/>
          </p:cNvSpPr>
          <p:nvPr/>
        </p:nvSpPr>
        <p:spPr>
          <a:xfrm>
            <a:off x="431739" y="214406"/>
            <a:ext cx="7397811" cy="631983"/>
          </a:xfrm>
          <a:prstGeom prst="rect">
            <a:avLst/>
          </a:prstGeom>
        </p:spPr>
        <p:txBody>
          <a:bodyPr vert="horz" lIns="82935" tIns="41468" rIns="82935" bIns="41468" rtlCol="0" anchor="t">
            <a:noAutofit/>
          </a:bodyPr>
          <a:lstStyle>
            <a:lvl1pPr algn="l" defTabSz="802020" rtl="0" eaLnBrk="1" latinLnBrk="0" hangingPunct="1">
              <a:lnSpc>
                <a:spcPct val="90000"/>
              </a:lnSpc>
              <a:spcBef>
                <a:spcPct val="0"/>
              </a:spcBef>
              <a:buNone/>
              <a:defRPr sz="3859" b="1" kern="1200">
                <a:solidFill>
                  <a:schemeClr val="accent2"/>
                </a:solidFill>
                <a:latin typeface="+mj-lt"/>
                <a:ea typeface="+mj-ea"/>
                <a:cs typeface="+mj-cs"/>
              </a:defRPr>
            </a:lvl1pPr>
          </a:lstStyle>
          <a:p>
            <a:pPr defTabSz="727432"/>
            <a:r>
              <a:rPr lang="en-US" sz="2721" dirty="0">
                <a:solidFill>
                  <a:srgbClr val="000714"/>
                </a:solidFill>
                <a:latin typeface="Arial" panose="020B0604020202020204" pitchFamily="34" charset="0"/>
                <a:cs typeface="Arial" panose="020B0604020202020204" pitchFamily="34" charset="0"/>
              </a:rPr>
              <a:t>Country example: WASH FIT led to waste improvements in Ukraine</a:t>
            </a:r>
          </a:p>
        </p:txBody>
      </p:sp>
    </p:spTree>
    <p:extLst>
      <p:ext uri="{BB962C8B-B14F-4D97-AF65-F5344CB8AC3E}">
        <p14:creationId xmlns:p14="http://schemas.microsoft.com/office/powerpoint/2010/main" val="2633918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1" name="Lorem ipsum dolor sit amet, incididt consectet adipiscing elit, sed do eiusmod tempor incididt velit ut labore non et"/>
          <p:cNvSpPr txBox="1"/>
          <p:nvPr/>
        </p:nvSpPr>
        <p:spPr>
          <a:xfrm>
            <a:off x="1461260" y="2637624"/>
            <a:ext cx="2637016" cy="7299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0206" tIns="20206" rIns="20206" bIns="20206">
            <a:spAutoFit/>
          </a:bodyPr>
          <a:lstStyle>
            <a:lvl1pPr algn="ctr">
              <a:lnSpc>
                <a:spcPct val="120000"/>
              </a:lnSpc>
              <a:defRPr sz="3000">
                <a:solidFill>
                  <a:srgbClr val="918F9B"/>
                </a:solidFill>
              </a:defRPr>
            </a:lvl1pPr>
          </a:lstStyle>
          <a:p>
            <a:pPr marL="227322" indent="-227322" algn="l" defTabSz="727432">
              <a:buClr>
                <a:srgbClr val="000000"/>
              </a:buClr>
              <a:buFont typeface="Wingdings" pitchFamily="2" charset="2"/>
              <a:buChar char="Ø"/>
            </a:pPr>
            <a:r>
              <a:rPr lang="en-US" sz="955" kern="0" dirty="0">
                <a:latin typeface="Arial"/>
                <a:cs typeface="Arial"/>
                <a:sym typeface="Arial"/>
                <a:hlinkClick r:id="rId4"/>
              </a:rPr>
              <a:t>WHO WASH health care waste page</a:t>
            </a:r>
            <a:endParaRPr lang="en-US" sz="955" kern="0" dirty="0">
              <a:latin typeface="Arial"/>
              <a:cs typeface="Arial"/>
              <a:sym typeface="Arial"/>
            </a:endParaRPr>
          </a:p>
          <a:p>
            <a:pPr marL="227322" indent="-227322" algn="l" defTabSz="727432">
              <a:buClr>
                <a:srgbClr val="000000"/>
              </a:buClr>
              <a:buFont typeface="Wingdings" pitchFamily="2" charset="2"/>
              <a:buChar char="Ø"/>
            </a:pPr>
            <a:r>
              <a:rPr lang="en-US" sz="955" kern="0" dirty="0">
                <a:latin typeface="Arial"/>
                <a:cs typeface="Arial"/>
                <a:sym typeface="Arial"/>
                <a:hlinkClick r:id="rId5"/>
              </a:rPr>
              <a:t>WASH in Health Care Facilities portal</a:t>
            </a:r>
            <a:endParaRPr lang="en-US" sz="955" kern="0" dirty="0">
              <a:latin typeface="Arial"/>
              <a:cs typeface="Arial"/>
              <a:sym typeface="Arial"/>
            </a:endParaRPr>
          </a:p>
          <a:p>
            <a:pPr marL="227322" indent="-227322" algn="l" defTabSz="727432">
              <a:buClr>
                <a:srgbClr val="000000"/>
              </a:buClr>
              <a:buFont typeface="Wingdings" pitchFamily="2" charset="2"/>
              <a:buChar char="Ø"/>
            </a:pPr>
            <a:r>
              <a:rPr lang="en-US" sz="955" kern="0" dirty="0">
                <a:latin typeface="Arial"/>
                <a:cs typeface="Arial"/>
                <a:sym typeface="Arial"/>
                <a:hlinkClick r:id="rId6"/>
              </a:rPr>
              <a:t>WHO Infection prevention and control page</a:t>
            </a:r>
            <a:endParaRPr lang="en-US" sz="955" kern="0" dirty="0">
              <a:latin typeface="Arial"/>
              <a:cs typeface="Arial"/>
              <a:sym typeface="Arial"/>
            </a:endParaRPr>
          </a:p>
          <a:p>
            <a:pPr marL="227322" indent="-227322" algn="l" defTabSz="727432">
              <a:buClr>
                <a:srgbClr val="000000"/>
              </a:buClr>
              <a:buFont typeface="Wingdings" pitchFamily="2" charset="2"/>
              <a:buChar char="Ø"/>
            </a:pPr>
            <a:r>
              <a:rPr lang="en-US" sz="955" kern="0" dirty="0">
                <a:latin typeface="Arial"/>
                <a:cs typeface="Arial"/>
                <a:sym typeface="Arial"/>
                <a:hlinkClick r:id="rId7"/>
              </a:rPr>
              <a:t>WHO occupational health page</a:t>
            </a:r>
            <a:endParaRPr lang="en-US" sz="955" kern="0" dirty="0">
              <a:latin typeface="Arial"/>
              <a:cs typeface="Arial"/>
              <a:sym typeface="Arial"/>
            </a:endParaRPr>
          </a:p>
        </p:txBody>
      </p:sp>
      <p:sp>
        <p:nvSpPr>
          <p:cNvPr id="302" name="Subtitle text"/>
          <p:cNvSpPr txBox="1"/>
          <p:nvPr/>
        </p:nvSpPr>
        <p:spPr>
          <a:xfrm>
            <a:off x="1435164" y="2243135"/>
            <a:ext cx="2289011" cy="2856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0206" tIns="20206" rIns="20206" bIns="20206">
            <a:spAutoFit/>
          </a:bodyPr>
          <a:lstStyle>
            <a:lvl1pPr algn="ctr">
              <a:defRPr sz="4000"/>
            </a:lvl1pPr>
          </a:lstStyle>
          <a:p>
            <a:pPr defTabSz="727432">
              <a:buClr>
                <a:srgbClr val="000000"/>
              </a:buClr>
            </a:pPr>
            <a:r>
              <a:rPr lang="en-US" sz="1591" kern="0" dirty="0">
                <a:solidFill>
                  <a:srgbClr val="009ADE"/>
                </a:solidFill>
                <a:latin typeface="Arial"/>
                <a:cs typeface="Arial"/>
                <a:sym typeface="Arial"/>
              </a:rPr>
              <a:t>Websites &amp; Social Media</a:t>
            </a:r>
            <a:endParaRPr sz="1591" kern="0" dirty="0">
              <a:solidFill>
                <a:srgbClr val="009ADE"/>
              </a:solidFill>
              <a:latin typeface="Arial"/>
              <a:cs typeface="Arial"/>
              <a:sym typeface="Arial"/>
            </a:endParaRPr>
          </a:p>
        </p:txBody>
      </p:sp>
      <p:sp>
        <p:nvSpPr>
          <p:cNvPr id="305" name="Lorem ipsum dolor sit amet, incididt consectet adipiscing elit, sed do eiusmod tempor incididt velit ut labore non et"/>
          <p:cNvSpPr txBox="1"/>
          <p:nvPr/>
        </p:nvSpPr>
        <p:spPr>
          <a:xfrm>
            <a:off x="4298524" y="2243136"/>
            <a:ext cx="3075372" cy="37275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0206" tIns="20206" rIns="20206" bIns="20206">
            <a:spAutoFit/>
          </a:bodyPr>
          <a:lstStyle>
            <a:lvl1pPr algn="ctr">
              <a:lnSpc>
                <a:spcPct val="120000"/>
              </a:lnSpc>
              <a:defRPr sz="3000">
                <a:solidFill>
                  <a:srgbClr val="918F9B"/>
                </a:solidFill>
              </a:defRPr>
            </a:lvl1pPr>
          </a:lstStyle>
          <a:p>
            <a:pPr marL="227322" indent="-227322" algn="l" defTabSz="727432">
              <a:buClr>
                <a:srgbClr val="000000"/>
              </a:buClr>
              <a:buFont typeface="Wingdings" pitchFamily="2" charset="2"/>
              <a:buChar char="Ø"/>
            </a:pPr>
            <a:r>
              <a:rPr lang="en-US" sz="955" kern="0" dirty="0">
                <a:latin typeface="Arial"/>
                <a:cs typeface="Arial"/>
                <a:sym typeface="Arial"/>
                <a:hlinkClick r:id="rId8"/>
              </a:rPr>
              <a:t>WHO Safe management of wastes from health care activities (2017)</a:t>
            </a:r>
            <a:endParaRPr lang="en-US" sz="955" kern="0" dirty="0">
              <a:latin typeface="Arial"/>
              <a:cs typeface="Arial"/>
              <a:sym typeface="Arial"/>
            </a:endParaRPr>
          </a:p>
          <a:p>
            <a:pPr marL="227322" indent="-227322" algn="l" defTabSz="727432">
              <a:buClr>
                <a:srgbClr val="000000"/>
              </a:buClr>
              <a:buFont typeface="Wingdings" pitchFamily="2" charset="2"/>
              <a:buChar char="Ø"/>
            </a:pPr>
            <a:r>
              <a:rPr lang="en-US" sz="955" kern="0" dirty="0">
                <a:latin typeface="Arial"/>
                <a:cs typeface="Arial"/>
                <a:sym typeface="Arial"/>
                <a:hlinkClick r:id="rId9"/>
              </a:rPr>
              <a:t>Overview of technologies for the treatment of infectious and sharp waste from health care facilities (2019)</a:t>
            </a:r>
            <a:endParaRPr lang="en-US" sz="955" kern="0" dirty="0">
              <a:latin typeface="Arial"/>
              <a:cs typeface="Arial"/>
              <a:sym typeface="Arial"/>
            </a:endParaRPr>
          </a:p>
          <a:p>
            <a:pPr marL="227322" indent="-227322" algn="l" defTabSz="727432">
              <a:buClr>
                <a:srgbClr val="000000"/>
              </a:buClr>
              <a:buFont typeface="Wingdings" pitchFamily="2" charset="2"/>
              <a:buChar char="Ø"/>
            </a:pPr>
            <a:r>
              <a:rPr lang="en-US" sz="955" kern="0" dirty="0">
                <a:solidFill>
                  <a:srgbClr val="00205C"/>
                </a:solidFill>
                <a:latin typeface="Arial"/>
                <a:cs typeface="Arial"/>
                <a:sym typeface="Arial"/>
                <a:hlinkClick r:id="rId10">
                  <a:extLst>
                    <a:ext uri="{A12FA001-AC4F-418D-AE19-62706E023703}">
                      <ahyp:hlinkClr xmlns:ahyp="http://schemas.microsoft.com/office/drawing/2018/hyperlinkcolor" val="tx"/>
                    </a:ext>
                  </a:extLst>
                </a:hlinkClick>
              </a:rPr>
              <a:t>Compendium of WHO and other UN guidance on health and environment (section on priority settings, including health care facilities (2021)</a:t>
            </a:r>
            <a:r>
              <a:rPr lang="en-US" sz="955" kern="0" dirty="0">
                <a:solidFill>
                  <a:srgbClr val="00205C"/>
                </a:solidFill>
                <a:latin typeface="Arial"/>
                <a:cs typeface="Arial"/>
                <a:sym typeface="Arial"/>
              </a:rPr>
              <a:t> </a:t>
            </a:r>
          </a:p>
          <a:p>
            <a:pPr marL="227322" indent="-227322" algn="l" defTabSz="727432">
              <a:buClr>
                <a:srgbClr val="000000"/>
              </a:buClr>
              <a:buFont typeface="Wingdings" pitchFamily="2" charset="2"/>
              <a:buChar char="Ø"/>
            </a:pPr>
            <a:r>
              <a:rPr lang="en-US" sz="955" kern="0" dirty="0">
                <a:solidFill>
                  <a:srgbClr val="00205C"/>
                </a:solidFill>
                <a:latin typeface="Arial"/>
                <a:cs typeface="Arial"/>
                <a:sym typeface="Arial"/>
                <a:hlinkClick r:id="rId11"/>
              </a:rPr>
              <a:t>WASH FIT: A practical guide for improving quality of care through water, sanitation and hygiene in health care facilities</a:t>
            </a:r>
            <a:r>
              <a:rPr lang="en-US" sz="955" kern="0" dirty="0">
                <a:solidFill>
                  <a:srgbClr val="00205C"/>
                </a:solidFill>
                <a:latin typeface="Arial"/>
                <a:cs typeface="Arial"/>
                <a:sym typeface="Arial"/>
              </a:rPr>
              <a:t> (2022)</a:t>
            </a:r>
            <a:endParaRPr lang="en-US" sz="955" kern="0" dirty="0">
              <a:solidFill>
                <a:srgbClr val="00205C"/>
              </a:solidFill>
              <a:latin typeface="Arial"/>
              <a:cs typeface="Arial"/>
              <a:sym typeface="Arial"/>
              <a:hlinkClick r:id="rId12"/>
            </a:endParaRPr>
          </a:p>
          <a:p>
            <a:pPr marL="227322" indent="-227322" algn="l" defTabSz="727432">
              <a:buClr>
                <a:srgbClr val="000000"/>
              </a:buClr>
              <a:buFont typeface="Wingdings" pitchFamily="2" charset="2"/>
              <a:buChar char="Ø"/>
            </a:pPr>
            <a:r>
              <a:rPr lang="en-US" sz="955" kern="0" dirty="0">
                <a:solidFill>
                  <a:srgbClr val="00205C"/>
                </a:solidFill>
                <a:latin typeface="Arial"/>
                <a:cs typeface="Arial"/>
                <a:sym typeface="Arial"/>
                <a:hlinkClick r:id="rId12"/>
              </a:rPr>
              <a:t>Global analysis of health care waste in the context of COVID-19 (2022)</a:t>
            </a:r>
            <a:endParaRPr lang="en-US" sz="955" kern="0" dirty="0">
              <a:solidFill>
                <a:srgbClr val="00205C"/>
              </a:solidFill>
              <a:latin typeface="Arial"/>
              <a:cs typeface="Arial"/>
              <a:sym typeface="Arial"/>
            </a:endParaRPr>
          </a:p>
          <a:p>
            <a:pPr marL="227322" indent="-227322" algn="l" defTabSz="727432">
              <a:buClr>
                <a:srgbClr val="000000"/>
              </a:buClr>
              <a:buFont typeface="Wingdings" pitchFamily="2" charset="2"/>
              <a:buChar char="Ø"/>
            </a:pPr>
            <a:r>
              <a:rPr lang="en-US" sz="955" kern="0" dirty="0">
                <a:solidFill>
                  <a:srgbClr val="00205C"/>
                </a:solidFill>
                <a:latin typeface="Arial"/>
                <a:cs typeface="Arial"/>
                <a:sym typeface="Arial"/>
                <a:hlinkClick r:id="rId13"/>
              </a:rPr>
              <a:t>Estimating the cost of achieving basic WASH and waste management services in public health-care facilities in the 46 UN designated least-developed countries (The Lancet)</a:t>
            </a:r>
            <a:endParaRPr lang="en-US" sz="955" kern="0" dirty="0">
              <a:solidFill>
                <a:srgbClr val="00205C"/>
              </a:solidFill>
              <a:latin typeface="Arial"/>
              <a:cs typeface="Arial"/>
              <a:sym typeface="Arial"/>
            </a:endParaRPr>
          </a:p>
          <a:p>
            <a:pPr marL="227322" indent="-227322" algn="l" defTabSz="727432">
              <a:buClr>
                <a:srgbClr val="000000"/>
              </a:buClr>
              <a:buFont typeface="Wingdings" pitchFamily="2" charset="2"/>
              <a:buChar char="Ø"/>
            </a:pPr>
            <a:r>
              <a:rPr lang="en-US" sz="955" kern="0" dirty="0">
                <a:solidFill>
                  <a:srgbClr val="00205C"/>
                </a:solidFill>
                <a:latin typeface="Arial"/>
                <a:cs typeface="Arial"/>
                <a:sym typeface="Arial"/>
                <a:hlinkClick r:id="rId14"/>
              </a:rPr>
              <a:t>Safe management of pharmaceutical waste from health care facilities </a:t>
            </a:r>
            <a:r>
              <a:rPr lang="en-US" sz="955" kern="0" dirty="0">
                <a:solidFill>
                  <a:srgbClr val="00205C"/>
                </a:solidFill>
                <a:latin typeface="Arial"/>
                <a:cs typeface="Arial"/>
                <a:sym typeface="Arial"/>
              </a:rPr>
              <a:t>(2025)</a:t>
            </a:r>
          </a:p>
          <a:p>
            <a:pPr marL="227322" indent="-227322" algn="l" defTabSz="727432">
              <a:buClr>
                <a:srgbClr val="000000"/>
              </a:buClr>
              <a:buFont typeface="Wingdings" pitchFamily="2" charset="2"/>
              <a:buChar char="Ø"/>
            </a:pPr>
            <a:r>
              <a:rPr lang="en-US" sz="955" kern="0" dirty="0">
                <a:solidFill>
                  <a:srgbClr val="00205C"/>
                </a:solidFill>
                <a:latin typeface="Arial"/>
                <a:cs typeface="Arial"/>
                <a:sym typeface="Arial"/>
                <a:hlinkClick r:id="rId15"/>
              </a:rPr>
              <a:t>Preventing and managing small mercury spills in health care facilities: best practices</a:t>
            </a:r>
            <a:r>
              <a:rPr lang="en-US" sz="955" kern="0" dirty="0">
                <a:solidFill>
                  <a:srgbClr val="00205C"/>
                </a:solidFill>
                <a:latin typeface="Arial"/>
                <a:cs typeface="Arial"/>
                <a:sym typeface="Arial"/>
              </a:rPr>
              <a:t> (2026)</a:t>
            </a:r>
          </a:p>
        </p:txBody>
      </p:sp>
      <p:sp>
        <p:nvSpPr>
          <p:cNvPr id="306" name="Subtitle text"/>
          <p:cNvSpPr txBox="1"/>
          <p:nvPr/>
        </p:nvSpPr>
        <p:spPr>
          <a:xfrm>
            <a:off x="3724175" y="1936037"/>
            <a:ext cx="3964552" cy="2856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0206" tIns="20206" rIns="20206" bIns="20206">
            <a:spAutoFit/>
          </a:bodyPr>
          <a:lstStyle>
            <a:lvl1pPr algn="ctr">
              <a:defRPr sz="4000"/>
            </a:lvl1pPr>
          </a:lstStyle>
          <a:p>
            <a:pPr defTabSz="727432">
              <a:buClr>
                <a:srgbClr val="000000"/>
              </a:buClr>
            </a:pPr>
            <a:r>
              <a:rPr lang="en-US" sz="1591" kern="0" dirty="0">
                <a:solidFill>
                  <a:srgbClr val="009ADE"/>
                </a:solidFill>
                <a:latin typeface="Arial"/>
                <a:cs typeface="Arial"/>
                <a:sym typeface="Arial"/>
              </a:rPr>
              <a:t>Documents &amp; Tools</a:t>
            </a:r>
            <a:endParaRPr sz="1591" kern="0" dirty="0">
              <a:solidFill>
                <a:srgbClr val="009ADE"/>
              </a:solidFill>
              <a:latin typeface="Arial"/>
              <a:cs typeface="Arial"/>
              <a:sym typeface="Arial"/>
            </a:endParaRPr>
          </a:p>
        </p:txBody>
      </p:sp>
      <p:sp>
        <p:nvSpPr>
          <p:cNvPr id="308" name="Lorem ipsum dolor sit amet, incididt consectet adipiscing elit, sed do eiusmod tempor incididt velit ut labore non et"/>
          <p:cNvSpPr txBox="1"/>
          <p:nvPr/>
        </p:nvSpPr>
        <p:spPr>
          <a:xfrm>
            <a:off x="1487177" y="4325694"/>
            <a:ext cx="2637016" cy="12589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0206" tIns="20206" rIns="20206" bIns="20206">
            <a:spAutoFit/>
          </a:bodyPr>
          <a:lstStyle>
            <a:lvl1pPr algn="ctr">
              <a:lnSpc>
                <a:spcPct val="120000"/>
              </a:lnSpc>
              <a:defRPr sz="3000">
                <a:solidFill>
                  <a:srgbClr val="918F9B"/>
                </a:solidFill>
              </a:defRPr>
            </a:lvl1pPr>
          </a:lstStyle>
          <a:p>
            <a:pPr marL="227322" indent="-227322" algn="l" defTabSz="727432">
              <a:buClr>
                <a:srgbClr val="000000"/>
              </a:buClr>
              <a:buFont typeface="Wingdings" pitchFamily="2" charset="2"/>
              <a:buChar char="Ø"/>
            </a:pPr>
            <a:r>
              <a:rPr lang="en-US" sz="955" kern="0" dirty="0">
                <a:latin typeface="Arial"/>
                <a:cs typeface="Arial"/>
                <a:sym typeface="Arial"/>
                <a:hlinkClick r:id="rId16"/>
              </a:rPr>
              <a:t>Sudden increases in volumes</a:t>
            </a:r>
            <a:endParaRPr lang="en-US" sz="955" kern="0" dirty="0">
              <a:latin typeface="Arial"/>
              <a:cs typeface="Arial"/>
              <a:sym typeface="Arial"/>
            </a:endParaRPr>
          </a:p>
          <a:p>
            <a:pPr marL="227322" indent="-227322" algn="l" defTabSz="727432">
              <a:buClr>
                <a:srgbClr val="000000"/>
              </a:buClr>
              <a:buFont typeface="Wingdings" pitchFamily="2" charset="2"/>
              <a:buChar char="Ø"/>
            </a:pPr>
            <a:r>
              <a:rPr lang="en-US" sz="955" kern="0" dirty="0">
                <a:latin typeface="Arial"/>
                <a:cs typeface="Arial"/>
                <a:sym typeface="Arial"/>
                <a:hlinkClick r:id="rId17"/>
              </a:rPr>
              <a:t>Keeping health workers safe</a:t>
            </a:r>
            <a:endParaRPr lang="en-US" sz="955" kern="0" dirty="0">
              <a:latin typeface="Arial"/>
              <a:cs typeface="Arial"/>
              <a:sym typeface="Arial"/>
            </a:endParaRPr>
          </a:p>
          <a:p>
            <a:pPr marL="227322" indent="-227322" algn="l" defTabSz="727432">
              <a:buClr>
                <a:srgbClr val="000000"/>
              </a:buClr>
              <a:buFont typeface="Wingdings" pitchFamily="2" charset="2"/>
              <a:buChar char="Ø"/>
            </a:pPr>
            <a:r>
              <a:rPr lang="en-US" sz="955" kern="0" dirty="0">
                <a:latin typeface="Arial"/>
                <a:cs typeface="Arial"/>
                <a:sym typeface="Arial"/>
                <a:hlinkClick r:id="rId18"/>
              </a:rPr>
              <a:t>Follow the waste hierarchy model</a:t>
            </a:r>
            <a:endParaRPr lang="en-US" sz="955" kern="0" dirty="0">
              <a:latin typeface="Arial"/>
              <a:cs typeface="Arial"/>
              <a:sym typeface="Arial"/>
            </a:endParaRPr>
          </a:p>
          <a:p>
            <a:pPr marL="227322" indent="-227322" algn="l" defTabSz="727432">
              <a:buClr>
                <a:srgbClr val="000000"/>
              </a:buClr>
              <a:buFont typeface="Wingdings" pitchFamily="2" charset="2"/>
              <a:buChar char="Ø"/>
            </a:pPr>
            <a:r>
              <a:rPr lang="en-US" sz="955" kern="0" dirty="0">
                <a:latin typeface="Arial"/>
                <a:cs typeface="Arial"/>
                <a:sym typeface="Arial"/>
                <a:hlinkClick r:id="rId19"/>
              </a:rPr>
              <a:t>Nearly 1/3 of PPE shipped cannot be safely bagged or stored</a:t>
            </a:r>
            <a:endParaRPr lang="en-US" sz="955" kern="0" dirty="0">
              <a:latin typeface="Arial"/>
              <a:cs typeface="Arial"/>
              <a:sym typeface="Arial"/>
            </a:endParaRPr>
          </a:p>
          <a:p>
            <a:pPr marL="227322" indent="-227322" algn="l" defTabSz="727432">
              <a:buClr>
                <a:srgbClr val="000000"/>
              </a:buClr>
              <a:buFont typeface="Wingdings" pitchFamily="2" charset="2"/>
              <a:buChar char="Ø"/>
            </a:pPr>
            <a:r>
              <a:rPr lang="en-US" sz="955" kern="0" dirty="0">
                <a:latin typeface="Arial"/>
                <a:cs typeface="Arial"/>
                <a:sym typeface="Arial"/>
                <a:hlinkClick r:id="rId20"/>
              </a:rPr>
              <a:t>The COVID-19 response is generating a mountain of extra waste</a:t>
            </a:r>
            <a:endParaRPr sz="955" kern="0" dirty="0">
              <a:latin typeface="Arial"/>
              <a:cs typeface="Arial"/>
              <a:sym typeface="Arial"/>
            </a:endParaRPr>
          </a:p>
        </p:txBody>
      </p:sp>
      <p:sp>
        <p:nvSpPr>
          <p:cNvPr id="309" name="Subtitle text"/>
          <p:cNvSpPr txBox="1"/>
          <p:nvPr/>
        </p:nvSpPr>
        <p:spPr>
          <a:xfrm>
            <a:off x="1428043" y="4052217"/>
            <a:ext cx="1924638" cy="2856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0206" tIns="20206" rIns="20206" bIns="20206">
            <a:spAutoFit/>
          </a:bodyPr>
          <a:lstStyle>
            <a:lvl1pPr algn="ctr">
              <a:defRPr sz="4000"/>
            </a:lvl1pPr>
          </a:lstStyle>
          <a:p>
            <a:pPr defTabSz="727432">
              <a:buClr>
                <a:srgbClr val="000000"/>
              </a:buClr>
            </a:pPr>
            <a:r>
              <a:rPr lang="en-US" sz="1591" kern="0" dirty="0">
                <a:solidFill>
                  <a:srgbClr val="009ADE"/>
                </a:solidFill>
                <a:latin typeface="Arial"/>
                <a:cs typeface="Arial"/>
                <a:sym typeface="Arial"/>
              </a:rPr>
              <a:t>Infographics</a:t>
            </a:r>
            <a:endParaRPr sz="1591" kern="0" dirty="0">
              <a:solidFill>
                <a:srgbClr val="009ADE"/>
              </a:solidFill>
              <a:latin typeface="Arial"/>
              <a:cs typeface="Arial"/>
              <a:sym typeface="Arial"/>
            </a:endParaRPr>
          </a:p>
        </p:txBody>
      </p:sp>
      <p:sp>
        <p:nvSpPr>
          <p:cNvPr id="23" name="Subtitle text">
            <a:extLst>
              <a:ext uri="{FF2B5EF4-FFF2-40B4-BE49-F238E27FC236}">
                <a16:creationId xmlns:a16="http://schemas.microsoft.com/office/drawing/2014/main" id="{0FBB0543-583D-084D-9E8B-E8C295BF0BF6}"/>
              </a:ext>
            </a:extLst>
          </p:cNvPr>
          <p:cNvSpPr txBox="1"/>
          <p:nvPr/>
        </p:nvSpPr>
        <p:spPr>
          <a:xfrm>
            <a:off x="7893095" y="1921198"/>
            <a:ext cx="1924638" cy="407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0206" tIns="20206" rIns="20206" bIns="20206">
            <a:spAutoFit/>
          </a:bodyPr>
          <a:lstStyle>
            <a:lvl1pPr algn="ctr">
              <a:defRPr sz="4000"/>
            </a:lvl1pPr>
          </a:lstStyle>
          <a:p>
            <a:pPr defTabSz="727432">
              <a:buClr>
                <a:srgbClr val="000000"/>
              </a:buClr>
            </a:pPr>
            <a:r>
              <a:rPr lang="en-US" sz="1591" kern="0" dirty="0">
                <a:solidFill>
                  <a:srgbClr val="009ADE"/>
                </a:solidFill>
                <a:latin typeface="Arial"/>
                <a:cs typeface="Arial"/>
                <a:sym typeface="Arial"/>
              </a:rPr>
              <a:t>Videos &amp; Courses</a:t>
            </a:r>
            <a:br>
              <a:rPr lang="en-US" sz="1591" kern="0" dirty="0">
                <a:solidFill>
                  <a:srgbClr val="009ADE"/>
                </a:solidFill>
                <a:latin typeface="Arial"/>
                <a:cs typeface="Arial"/>
                <a:sym typeface="Arial"/>
              </a:rPr>
            </a:br>
            <a:endParaRPr sz="795" i="1" kern="0" dirty="0">
              <a:solidFill>
                <a:srgbClr val="009ADE"/>
              </a:solidFill>
              <a:latin typeface="Arial"/>
              <a:cs typeface="Arial"/>
              <a:sym typeface="Arial"/>
            </a:endParaRPr>
          </a:p>
        </p:txBody>
      </p:sp>
      <p:sp>
        <p:nvSpPr>
          <p:cNvPr id="27" name="Freeform 58">
            <a:extLst>
              <a:ext uri="{FF2B5EF4-FFF2-40B4-BE49-F238E27FC236}">
                <a16:creationId xmlns:a16="http://schemas.microsoft.com/office/drawing/2014/main" id="{727E3810-62C9-7749-A986-B82D18A19CBA}"/>
              </a:ext>
            </a:extLst>
          </p:cNvPr>
          <p:cNvSpPr>
            <a:spLocks noEditPoints="1"/>
          </p:cNvSpPr>
          <p:nvPr/>
        </p:nvSpPr>
        <p:spPr bwMode="auto">
          <a:xfrm>
            <a:off x="5494692" y="1522705"/>
            <a:ext cx="341518" cy="391879"/>
          </a:xfrm>
          <a:custGeom>
            <a:avLst/>
            <a:gdLst>
              <a:gd name="T0" fmla="*/ 338108 w 216"/>
              <a:gd name="T1" fmla="*/ 344282 h 248"/>
              <a:gd name="T2" fmla="*/ 293452 w 216"/>
              <a:gd name="T3" fmla="*/ 388911 h 248"/>
              <a:gd name="T4" fmla="*/ 280693 w 216"/>
              <a:gd name="T5" fmla="*/ 395287 h 248"/>
              <a:gd name="T6" fmla="*/ 267934 w 216"/>
              <a:gd name="T7" fmla="*/ 388911 h 248"/>
              <a:gd name="T8" fmla="*/ 223279 w 216"/>
              <a:gd name="T9" fmla="*/ 344282 h 248"/>
              <a:gd name="T10" fmla="*/ 216899 w 216"/>
              <a:gd name="T11" fmla="*/ 331531 h 248"/>
              <a:gd name="T12" fmla="*/ 236037 w 216"/>
              <a:gd name="T13" fmla="*/ 312404 h 248"/>
              <a:gd name="T14" fmla="*/ 248796 w 216"/>
              <a:gd name="T15" fmla="*/ 318780 h 248"/>
              <a:gd name="T16" fmla="*/ 261555 w 216"/>
              <a:gd name="T17" fmla="*/ 329937 h 248"/>
              <a:gd name="T18" fmla="*/ 261555 w 216"/>
              <a:gd name="T19" fmla="*/ 242273 h 248"/>
              <a:gd name="T20" fmla="*/ 280693 w 216"/>
              <a:gd name="T21" fmla="*/ 223146 h 248"/>
              <a:gd name="T22" fmla="*/ 299831 w 216"/>
              <a:gd name="T23" fmla="*/ 242273 h 248"/>
              <a:gd name="T24" fmla="*/ 299831 w 216"/>
              <a:gd name="T25" fmla="*/ 329937 h 248"/>
              <a:gd name="T26" fmla="*/ 312590 w 216"/>
              <a:gd name="T27" fmla="*/ 318780 h 248"/>
              <a:gd name="T28" fmla="*/ 325349 w 216"/>
              <a:gd name="T29" fmla="*/ 312404 h 248"/>
              <a:gd name="T30" fmla="*/ 344487 w 216"/>
              <a:gd name="T31" fmla="*/ 331531 h 248"/>
              <a:gd name="T32" fmla="*/ 338108 w 216"/>
              <a:gd name="T33" fmla="*/ 344282 h 248"/>
              <a:gd name="T34" fmla="*/ 242417 w 216"/>
              <a:gd name="T35" fmla="*/ 242273 h 248"/>
              <a:gd name="T36" fmla="*/ 242417 w 216"/>
              <a:gd name="T37" fmla="*/ 293277 h 248"/>
              <a:gd name="T38" fmla="*/ 236037 w 216"/>
              <a:gd name="T39" fmla="*/ 293277 h 248"/>
              <a:gd name="T40" fmla="*/ 197761 w 216"/>
              <a:gd name="T41" fmla="*/ 331531 h 248"/>
              <a:gd name="T42" fmla="*/ 208925 w 216"/>
              <a:gd name="T43" fmla="*/ 358627 h 248"/>
              <a:gd name="T44" fmla="*/ 220089 w 216"/>
              <a:gd name="T45" fmla="*/ 369785 h 248"/>
              <a:gd name="T46" fmla="*/ 19138 w 216"/>
              <a:gd name="T47" fmla="*/ 369785 h 248"/>
              <a:gd name="T48" fmla="*/ 0 w 216"/>
              <a:gd name="T49" fmla="*/ 350658 h 248"/>
              <a:gd name="T50" fmla="*/ 0 w 216"/>
              <a:gd name="T51" fmla="*/ 19127 h 248"/>
              <a:gd name="T52" fmla="*/ 19138 w 216"/>
              <a:gd name="T53" fmla="*/ 0 h 248"/>
              <a:gd name="T54" fmla="*/ 63794 w 216"/>
              <a:gd name="T55" fmla="*/ 0 h 248"/>
              <a:gd name="T56" fmla="*/ 121208 w 216"/>
              <a:gd name="T57" fmla="*/ 0 h 248"/>
              <a:gd name="T58" fmla="*/ 121208 w 216"/>
              <a:gd name="T59" fmla="*/ 70132 h 248"/>
              <a:gd name="T60" fmla="*/ 121208 w 216"/>
              <a:gd name="T61" fmla="*/ 108385 h 248"/>
              <a:gd name="T62" fmla="*/ 159485 w 216"/>
              <a:gd name="T63" fmla="*/ 146639 h 248"/>
              <a:gd name="T64" fmla="*/ 197761 w 216"/>
              <a:gd name="T65" fmla="*/ 146639 h 248"/>
              <a:gd name="T66" fmla="*/ 280693 w 216"/>
              <a:gd name="T67" fmla="*/ 146639 h 248"/>
              <a:gd name="T68" fmla="*/ 280693 w 216"/>
              <a:gd name="T69" fmla="*/ 204019 h 248"/>
              <a:gd name="T70" fmla="*/ 242417 w 216"/>
              <a:gd name="T71" fmla="*/ 242273 h 248"/>
              <a:gd name="T72" fmla="*/ 159485 w 216"/>
              <a:gd name="T73" fmla="*/ 127512 h 248"/>
              <a:gd name="T74" fmla="*/ 140347 w 216"/>
              <a:gd name="T75" fmla="*/ 108385 h 248"/>
              <a:gd name="T76" fmla="*/ 140347 w 216"/>
              <a:gd name="T77" fmla="*/ 70132 h 248"/>
              <a:gd name="T78" fmla="*/ 140347 w 216"/>
              <a:gd name="T79" fmla="*/ 0 h 248"/>
              <a:gd name="T80" fmla="*/ 140347 w 216"/>
              <a:gd name="T81" fmla="*/ 0 h 248"/>
              <a:gd name="T82" fmla="*/ 280693 w 216"/>
              <a:gd name="T83" fmla="*/ 127512 h 248"/>
              <a:gd name="T84" fmla="*/ 197761 w 216"/>
              <a:gd name="T85" fmla="*/ 127512 h 248"/>
              <a:gd name="T86" fmla="*/ 159485 w 216"/>
              <a:gd name="T87" fmla="*/ 127512 h 2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16" h="248">
                <a:moveTo>
                  <a:pt x="212" y="216"/>
                </a:moveTo>
                <a:cubicBezTo>
                  <a:pt x="184" y="244"/>
                  <a:pt x="184" y="244"/>
                  <a:pt x="184" y="244"/>
                </a:cubicBezTo>
                <a:cubicBezTo>
                  <a:pt x="182" y="247"/>
                  <a:pt x="179" y="248"/>
                  <a:pt x="176" y="248"/>
                </a:cubicBezTo>
                <a:cubicBezTo>
                  <a:pt x="173" y="248"/>
                  <a:pt x="170" y="247"/>
                  <a:pt x="168" y="244"/>
                </a:cubicBezTo>
                <a:cubicBezTo>
                  <a:pt x="140" y="216"/>
                  <a:pt x="140" y="216"/>
                  <a:pt x="140" y="216"/>
                </a:cubicBezTo>
                <a:cubicBezTo>
                  <a:pt x="137" y="214"/>
                  <a:pt x="136" y="211"/>
                  <a:pt x="136" y="208"/>
                </a:cubicBezTo>
                <a:cubicBezTo>
                  <a:pt x="136" y="201"/>
                  <a:pt x="141" y="196"/>
                  <a:pt x="148" y="196"/>
                </a:cubicBezTo>
                <a:cubicBezTo>
                  <a:pt x="151" y="196"/>
                  <a:pt x="154" y="197"/>
                  <a:pt x="156" y="200"/>
                </a:cubicBezTo>
                <a:cubicBezTo>
                  <a:pt x="164" y="207"/>
                  <a:pt x="164" y="207"/>
                  <a:pt x="164" y="207"/>
                </a:cubicBezTo>
                <a:cubicBezTo>
                  <a:pt x="164" y="152"/>
                  <a:pt x="164" y="152"/>
                  <a:pt x="164" y="152"/>
                </a:cubicBezTo>
                <a:cubicBezTo>
                  <a:pt x="164" y="145"/>
                  <a:pt x="169" y="140"/>
                  <a:pt x="176" y="140"/>
                </a:cubicBezTo>
                <a:cubicBezTo>
                  <a:pt x="183" y="140"/>
                  <a:pt x="188" y="145"/>
                  <a:pt x="188" y="152"/>
                </a:cubicBezTo>
                <a:cubicBezTo>
                  <a:pt x="188" y="207"/>
                  <a:pt x="188" y="207"/>
                  <a:pt x="188" y="207"/>
                </a:cubicBezTo>
                <a:cubicBezTo>
                  <a:pt x="196" y="200"/>
                  <a:pt x="196" y="200"/>
                  <a:pt x="196" y="200"/>
                </a:cubicBezTo>
                <a:cubicBezTo>
                  <a:pt x="198" y="197"/>
                  <a:pt x="201" y="196"/>
                  <a:pt x="204" y="196"/>
                </a:cubicBezTo>
                <a:cubicBezTo>
                  <a:pt x="211" y="196"/>
                  <a:pt x="216" y="201"/>
                  <a:pt x="216" y="208"/>
                </a:cubicBezTo>
                <a:cubicBezTo>
                  <a:pt x="216" y="211"/>
                  <a:pt x="215" y="214"/>
                  <a:pt x="212" y="216"/>
                </a:cubicBezTo>
                <a:moveTo>
                  <a:pt x="152" y="152"/>
                </a:moveTo>
                <a:cubicBezTo>
                  <a:pt x="152" y="184"/>
                  <a:pt x="152" y="184"/>
                  <a:pt x="152" y="184"/>
                </a:cubicBezTo>
                <a:cubicBezTo>
                  <a:pt x="151" y="184"/>
                  <a:pt x="149" y="184"/>
                  <a:pt x="148" y="184"/>
                </a:cubicBezTo>
                <a:cubicBezTo>
                  <a:pt x="135" y="184"/>
                  <a:pt x="124" y="195"/>
                  <a:pt x="124" y="208"/>
                </a:cubicBezTo>
                <a:cubicBezTo>
                  <a:pt x="124" y="215"/>
                  <a:pt x="127" y="221"/>
                  <a:pt x="131" y="225"/>
                </a:cubicBezTo>
                <a:cubicBezTo>
                  <a:pt x="138" y="232"/>
                  <a:pt x="138" y="232"/>
                  <a:pt x="138" y="232"/>
                </a:cubicBezTo>
                <a:cubicBezTo>
                  <a:pt x="12" y="232"/>
                  <a:pt x="12" y="232"/>
                  <a:pt x="12" y="232"/>
                </a:cubicBezTo>
                <a:cubicBezTo>
                  <a:pt x="5" y="232"/>
                  <a:pt x="0" y="227"/>
                  <a:pt x="0" y="220"/>
                </a:cubicBezTo>
                <a:cubicBezTo>
                  <a:pt x="0" y="12"/>
                  <a:pt x="0" y="12"/>
                  <a:pt x="0" y="12"/>
                </a:cubicBezTo>
                <a:cubicBezTo>
                  <a:pt x="0" y="5"/>
                  <a:pt x="5" y="0"/>
                  <a:pt x="12" y="0"/>
                </a:cubicBezTo>
                <a:cubicBezTo>
                  <a:pt x="40" y="0"/>
                  <a:pt x="40" y="0"/>
                  <a:pt x="40" y="0"/>
                </a:cubicBezTo>
                <a:cubicBezTo>
                  <a:pt x="76" y="0"/>
                  <a:pt x="76" y="0"/>
                  <a:pt x="76" y="0"/>
                </a:cubicBezTo>
                <a:cubicBezTo>
                  <a:pt x="76" y="44"/>
                  <a:pt x="76" y="44"/>
                  <a:pt x="76" y="44"/>
                </a:cubicBezTo>
                <a:cubicBezTo>
                  <a:pt x="76" y="68"/>
                  <a:pt x="76" y="68"/>
                  <a:pt x="76" y="68"/>
                </a:cubicBezTo>
                <a:cubicBezTo>
                  <a:pt x="76" y="81"/>
                  <a:pt x="87" y="92"/>
                  <a:pt x="100" y="92"/>
                </a:cubicBezTo>
                <a:cubicBezTo>
                  <a:pt x="124" y="92"/>
                  <a:pt x="124" y="92"/>
                  <a:pt x="124" y="92"/>
                </a:cubicBezTo>
                <a:cubicBezTo>
                  <a:pt x="176" y="92"/>
                  <a:pt x="176" y="92"/>
                  <a:pt x="176" y="92"/>
                </a:cubicBezTo>
                <a:cubicBezTo>
                  <a:pt x="176" y="128"/>
                  <a:pt x="176" y="128"/>
                  <a:pt x="176" y="128"/>
                </a:cubicBezTo>
                <a:cubicBezTo>
                  <a:pt x="163" y="128"/>
                  <a:pt x="152" y="139"/>
                  <a:pt x="152" y="152"/>
                </a:cubicBezTo>
                <a:moveTo>
                  <a:pt x="100" y="80"/>
                </a:moveTo>
                <a:cubicBezTo>
                  <a:pt x="93" y="80"/>
                  <a:pt x="88" y="75"/>
                  <a:pt x="88" y="68"/>
                </a:cubicBezTo>
                <a:cubicBezTo>
                  <a:pt x="88" y="44"/>
                  <a:pt x="88" y="44"/>
                  <a:pt x="88" y="44"/>
                </a:cubicBezTo>
                <a:cubicBezTo>
                  <a:pt x="88" y="0"/>
                  <a:pt x="88" y="0"/>
                  <a:pt x="88" y="0"/>
                </a:cubicBezTo>
                <a:cubicBezTo>
                  <a:pt x="88" y="0"/>
                  <a:pt x="88" y="0"/>
                  <a:pt x="88" y="0"/>
                </a:cubicBezTo>
                <a:cubicBezTo>
                  <a:pt x="176" y="80"/>
                  <a:pt x="176" y="80"/>
                  <a:pt x="176" y="80"/>
                </a:cubicBezTo>
                <a:cubicBezTo>
                  <a:pt x="124" y="80"/>
                  <a:pt x="124" y="80"/>
                  <a:pt x="124" y="80"/>
                </a:cubicBezTo>
                <a:lnTo>
                  <a:pt x="100" y="80"/>
                </a:lnTo>
                <a:close/>
              </a:path>
            </a:pathLst>
          </a:custGeom>
          <a:solidFill>
            <a:schemeClr val="tx2"/>
          </a:solidFill>
          <a:ln>
            <a:noFill/>
          </a:ln>
        </p:spPr>
        <p:txBody>
          <a:bodyPr/>
          <a:lstStyle/>
          <a:p>
            <a:pPr defTabSz="727432">
              <a:buClr>
                <a:srgbClr val="000000"/>
              </a:buClr>
            </a:pPr>
            <a:endParaRPr lang="en-US" sz="1114" kern="0" dirty="0">
              <a:solidFill>
                <a:srgbClr val="000000"/>
              </a:solidFill>
              <a:latin typeface="Arial"/>
              <a:cs typeface="Arial"/>
              <a:sym typeface="Arial"/>
            </a:endParaRPr>
          </a:p>
        </p:txBody>
      </p:sp>
      <p:sp>
        <p:nvSpPr>
          <p:cNvPr id="28" name="Freeform 85">
            <a:extLst>
              <a:ext uri="{FF2B5EF4-FFF2-40B4-BE49-F238E27FC236}">
                <a16:creationId xmlns:a16="http://schemas.microsoft.com/office/drawing/2014/main" id="{163D31F8-7763-4247-AF9E-DFABB46F5A25}"/>
              </a:ext>
            </a:extLst>
          </p:cNvPr>
          <p:cNvSpPr>
            <a:spLocks noEditPoints="1"/>
          </p:cNvSpPr>
          <p:nvPr/>
        </p:nvSpPr>
        <p:spPr bwMode="auto">
          <a:xfrm>
            <a:off x="2204821" y="1860029"/>
            <a:ext cx="391879" cy="355682"/>
          </a:xfrm>
          <a:custGeom>
            <a:avLst/>
            <a:gdLst>
              <a:gd name="T0" fmla="*/ 376160 w 248"/>
              <a:gd name="T1" fmla="*/ 294708 h 224"/>
              <a:gd name="T2" fmla="*/ 280526 w 248"/>
              <a:gd name="T3" fmla="*/ 294708 h 224"/>
              <a:gd name="T4" fmla="*/ 255024 w 248"/>
              <a:gd name="T5" fmla="*/ 294708 h 224"/>
              <a:gd name="T6" fmla="*/ 255024 w 248"/>
              <a:gd name="T7" fmla="*/ 326742 h 224"/>
              <a:gd name="T8" fmla="*/ 280526 w 248"/>
              <a:gd name="T9" fmla="*/ 352368 h 224"/>
              <a:gd name="T10" fmla="*/ 280526 w 248"/>
              <a:gd name="T11" fmla="*/ 358775 h 224"/>
              <a:gd name="T12" fmla="*/ 114761 w 248"/>
              <a:gd name="T13" fmla="*/ 358775 h 224"/>
              <a:gd name="T14" fmla="*/ 114761 w 248"/>
              <a:gd name="T15" fmla="*/ 352368 h 224"/>
              <a:gd name="T16" fmla="*/ 140263 w 248"/>
              <a:gd name="T17" fmla="*/ 326742 h 224"/>
              <a:gd name="T18" fmla="*/ 140263 w 248"/>
              <a:gd name="T19" fmla="*/ 294708 h 224"/>
              <a:gd name="T20" fmla="*/ 114761 w 248"/>
              <a:gd name="T21" fmla="*/ 294708 h 224"/>
              <a:gd name="T22" fmla="*/ 19127 w 248"/>
              <a:gd name="T23" fmla="*/ 294708 h 224"/>
              <a:gd name="T24" fmla="*/ 0 w 248"/>
              <a:gd name="T25" fmla="*/ 275488 h 224"/>
              <a:gd name="T26" fmla="*/ 0 w 248"/>
              <a:gd name="T27" fmla="*/ 19220 h 224"/>
              <a:gd name="T28" fmla="*/ 19127 w 248"/>
              <a:gd name="T29" fmla="*/ 0 h 224"/>
              <a:gd name="T30" fmla="*/ 376160 w 248"/>
              <a:gd name="T31" fmla="*/ 0 h 224"/>
              <a:gd name="T32" fmla="*/ 395287 w 248"/>
              <a:gd name="T33" fmla="*/ 19220 h 224"/>
              <a:gd name="T34" fmla="*/ 395287 w 248"/>
              <a:gd name="T35" fmla="*/ 275488 h 224"/>
              <a:gd name="T36" fmla="*/ 376160 w 248"/>
              <a:gd name="T37" fmla="*/ 294708 h 224"/>
              <a:gd name="T38" fmla="*/ 369785 w 248"/>
              <a:gd name="T39" fmla="*/ 25627 h 224"/>
              <a:gd name="T40" fmla="*/ 25502 w 248"/>
              <a:gd name="T41" fmla="*/ 25627 h 224"/>
              <a:gd name="T42" fmla="*/ 25502 w 248"/>
              <a:gd name="T43" fmla="*/ 243454 h 224"/>
              <a:gd name="T44" fmla="*/ 369785 w 248"/>
              <a:gd name="T45" fmla="*/ 243454 h 224"/>
              <a:gd name="T46" fmla="*/ 369785 w 248"/>
              <a:gd name="T47" fmla="*/ 25627 h 2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48" h="224">
                <a:moveTo>
                  <a:pt x="236" y="184"/>
                </a:moveTo>
                <a:cubicBezTo>
                  <a:pt x="176" y="184"/>
                  <a:pt x="176" y="184"/>
                  <a:pt x="176" y="184"/>
                </a:cubicBezTo>
                <a:cubicBezTo>
                  <a:pt x="160" y="184"/>
                  <a:pt x="160" y="184"/>
                  <a:pt x="160" y="184"/>
                </a:cubicBezTo>
                <a:cubicBezTo>
                  <a:pt x="160" y="204"/>
                  <a:pt x="160" y="204"/>
                  <a:pt x="160" y="204"/>
                </a:cubicBezTo>
                <a:cubicBezTo>
                  <a:pt x="176" y="220"/>
                  <a:pt x="176" y="220"/>
                  <a:pt x="176" y="220"/>
                </a:cubicBezTo>
                <a:cubicBezTo>
                  <a:pt x="176" y="224"/>
                  <a:pt x="176" y="224"/>
                  <a:pt x="176" y="224"/>
                </a:cubicBezTo>
                <a:cubicBezTo>
                  <a:pt x="72" y="224"/>
                  <a:pt x="72" y="224"/>
                  <a:pt x="72" y="224"/>
                </a:cubicBezTo>
                <a:cubicBezTo>
                  <a:pt x="72" y="220"/>
                  <a:pt x="72" y="220"/>
                  <a:pt x="72" y="220"/>
                </a:cubicBezTo>
                <a:cubicBezTo>
                  <a:pt x="88" y="204"/>
                  <a:pt x="88" y="204"/>
                  <a:pt x="88" y="204"/>
                </a:cubicBezTo>
                <a:cubicBezTo>
                  <a:pt x="88" y="184"/>
                  <a:pt x="88" y="184"/>
                  <a:pt x="88" y="184"/>
                </a:cubicBezTo>
                <a:cubicBezTo>
                  <a:pt x="72" y="184"/>
                  <a:pt x="72" y="184"/>
                  <a:pt x="72" y="184"/>
                </a:cubicBezTo>
                <a:cubicBezTo>
                  <a:pt x="12" y="184"/>
                  <a:pt x="12" y="184"/>
                  <a:pt x="12" y="184"/>
                </a:cubicBezTo>
                <a:cubicBezTo>
                  <a:pt x="5" y="184"/>
                  <a:pt x="0" y="179"/>
                  <a:pt x="0" y="172"/>
                </a:cubicBezTo>
                <a:cubicBezTo>
                  <a:pt x="0" y="12"/>
                  <a:pt x="0" y="12"/>
                  <a:pt x="0" y="12"/>
                </a:cubicBezTo>
                <a:cubicBezTo>
                  <a:pt x="0" y="5"/>
                  <a:pt x="5" y="0"/>
                  <a:pt x="12" y="0"/>
                </a:cubicBezTo>
                <a:cubicBezTo>
                  <a:pt x="236" y="0"/>
                  <a:pt x="236" y="0"/>
                  <a:pt x="236" y="0"/>
                </a:cubicBezTo>
                <a:cubicBezTo>
                  <a:pt x="243" y="0"/>
                  <a:pt x="248" y="5"/>
                  <a:pt x="248" y="12"/>
                </a:cubicBezTo>
                <a:cubicBezTo>
                  <a:pt x="248" y="172"/>
                  <a:pt x="248" y="172"/>
                  <a:pt x="248" y="172"/>
                </a:cubicBezTo>
                <a:cubicBezTo>
                  <a:pt x="248" y="179"/>
                  <a:pt x="243" y="184"/>
                  <a:pt x="236" y="184"/>
                </a:cubicBezTo>
                <a:moveTo>
                  <a:pt x="232" y="16"/>
                </a:moveTo>
                <a:cubicBezTo>
                  <a:pt x="16" y="16"/>
                  <a:pt x="16" y="16"/>
                  <a:pt x="16" y="16"/>
                </a:cubicBezTo>
                <a:cubicBezTo>
                  <a:pt x="16" y="152"/>
                  <a:pt x="16" y="152"/>
                  <a:pt x="16" y="152"/>
                </a:cubicBezTo>
                <a:cubicBezTo>
                  <a:pt x="232" y="152"/>
                  <a:pt x="232" y="152"/>
                  <a:pt x="232" y="152"/>
                </a:cubicBezTo>
                <a:lnTo>
                  <a:pt x="232" y="16"/>
                </a:lnTo>
                <a:close/>
              </a:path>
            </a:pathLst>
          </a:custGeom>
          <a:solidFill>
            <a:schemeClr val="tx2"/>
          </a:solidFill>
          <a:ln>
            <a:noFill/>
          </a:ln>
        </p:spPr>
        <p:txBody>
          <a:bodyPr/>
          <a:lstStyle/>
          <a:p>
            <a:pPr defTabSz="727432">
              <a:buClr>
                <a:srgbClr val="000000"/>
              </a:buClr>
            </a:pPr>
            <a:endParaRPr lang="en-US" sz="1114" kern="0" dirty="0">
              <a:solidFill>
                <a:srgbClr val="000000"/>
              </a:solidFill>
              <a:latin typeface="Arial"/>
              <a:cs typeface="Arial"/>
              <a:sym typeface="Arial"/>
            </a:endParaRPr>
          </a:p>
        </p:txBody>
      </p:sp>
      <p:sp>
        <p:nvSpPr>
          <p:cNvPr id="30" name="Freeform 60">
            <a:extLst>
              <a:ext uri="{FF2B5EF4-FFF2-40B4-BE49-F238E27FC236}">
                <a16:creationId xmlns:a16="http://schemas.microsoft.com/office/drawing/2014/main" id="{ABA495E1-2E66-A444-A3B7-2CC8534CCA3C}"/>
              </a:ext>
            </a:extLst>
          </p:cNvPr>
          <p:cNvSpPr>
            <a:spLocks noEditPoints="1"/>
          </p:cNvSpPr>
          <p:nvPr/>
        </p:nvSpPr>
        <p:spPr bwMode="auto">
          <a:xfrm>
            <a:off x="8646511" y="1601811"/>
            <a:ext cx="339380" cy="341769"/>
          </a:xfrm>
          <a:custGeom>
            <a:avLst/>
            <a:gdLst/>
            <a:ahLst/>
            <a:cxnLst>
              <a:cxn ang="0">
                <a:pos x="18" y="0"/>
              </a:cxn>
              <a:cxn ang="0">
                <a:pos x="11" y="2"/>
              </a:cxn>
              <a:cxn ang="0">
                <a:pos x="0" y="11"/>
              </a:cxn>
              <a:cxn ang="0">
                <a:pos x="0" y="269"/>
              </a:cxn>
              <a:cxn ang="0">
                <a:pos x="0" y="276"/>
              </a:cxn>
              <a:cxn ang="0">
                <a:pos x="11" y="285"/>
              </a:cxn>
              <a:cxn ang="0">
                <a:pos x="267" y="287"/>
              </a:cxn>
              <a:cxn ang="0">
                <a:pos x="274" y="285"/>
              </a:cxn>
              <a:cxn ang="0">
                <a:pos x="283" y="276"/>
              </a:cxn>
              <a:cxn ang="0">
                <a:pos x="285" y="19"/>
              </a:cxn>
              <a:cxn ang="0">
                <a:pos x="283" y="11"/>
              </a:cxn>
              <a:cxn ang="0">
                <a:pos x="274" y="2"/>
              </a:cxn>
              <a:cxn ang="0">
                <a:pos x="267" y="0"/>
              </a:cxn>
              <a:cxn ang="0">
                <a:pos x="18" y="269"/>
              </a:cxn>
              <a:cxn ang="0">
                <a:pos x="53" y="233"/>
              </a:cxn>
              <a:cxn ang="0">
                <a:pos x="53" y="198"/>
              </a:cxn>
              <a:cxn ang="0">
                <a:pos x="18" y="162"/>
              </a:cxn>
              <a:cxn ang="0">
                <a:pos x="53" y="198"/>
              </a:cxn>
              <a:cxn ang="0">
                <a:pos x="18" y="126"/>
              </a:cxn>
              <a:cxn ang="0">
                <a:pos x="53" y="91"/>
              </a:cxn>
              <a:cxn ang="0">
                <a:pos x="53" y="55"/>
              </a:cxn>
              <a:cxn ang="0">
                <a:pos x="18" y="19"/>
              </a:cxn>
              <a:cxn ang="0">
                <a:pos x="53" y="55"/>
              </a:cxn>
              <a:cxn ang="0">
                <a:pos x="71" y="269"/>
              </a:cxn>
              <a:cxn ang="0">
                <a:pos x="214" y="180"/>
              </a:cxn>
              <a:cxn ang="0">
                <a:pos x="214" y="162"/>
              </a:cxn>
              <a:cxn ang="0">
                <a:pos x="71" y="19"/>
              </a:cxn>
              <a:cxn ang="0">
                <a:pos x="214" y="162"/>
              </a:cxn>
              <a:cxn ang="0">
                <a:pos x="232" y="269"/>
              </a:cxn>
              <a:cxn ang="0">
                <a:pos x="267" y="233"/>
              </a:cxn>
              <a:cxn ang="0">
                <a:pos x="267" y="198"/>
              </a:cxn>
              <a:cxn ang="0">
                <a:pos x="232" y="162"/>
              </a:cxn>
              <a:cxn ang="0">
                <a:pos x="267" y="198"/>
              </a:cxn>
              <a:cxn ang="0">
                <a:pos x="232" y="126"/>
              </a:cxn>
              <a:cxn ang="0">
                <a:pos x="267" y="91"/>
              </a:cxn>
              <a:cxn ang="0">
                <a:pos x="267" y="55"/>
              </a:cxn>
              <a:cxn ang="0">
                <a:pos x="232" y="19"/>
              </a:cxn>
              <a:cxn ang="0">
                <a:pos x="267" y="55"/>
              </a:cxn>
            </a:cxnLst>
            <a:rect l="0" t="0" r="r" b="b"/>
            <a:pathLst>
              <a:path w="285" h="287">
                <a:moveTo>
                  <a:pt x="267" y="0"/>
                </a:moveTo>
                <a:lnTo>
                  <a:pt x="18" y="0"/>
                </a:lnTo>
                <a:lnTo>
                  <a:pt x="18" y="0"/>
                </a:lnTo>
                <a:lnTo>
                  <a:pt x="11" y="2"/>
                </a:lnTo>
                <a:lnTo>
                  <a:pt x="6" y="6"/>
                </a:lnTo>
                <a:lnTo>
                  <a:pt x="0" y="11"/>
                </a:lnTo>
                <a:lnTo>
                  <a:pt x="0" y="19"/>
                </a:lnTo>
                <a:lnTo>
                  <a:pt x="0" y="269"/>
                </a:lnTo>
                <a:lnTo>
                  <a:pt x="0" y="269"/>
                </a:lnTo>
                <a:lnTo>
                  <a:pt x="0" y="276"/>
                </a:lnTo>
                <a:lnTo>
                  <a:pt x="6" y="281"/>
                </a:lnTo>
                <a:lnTo>
                  <a:pt x="11" y="285"/>
                </a:lnTo>
                <a:lnTo>
                  <a:pt x="18" y="287"/>
                </a:lnTo>
                <a:lnTo>
                  <a:pt x="267" y="287"/>
                </a:lnTo>
                <a:lnTo>
                  <a:pt x="267" y="287"/>
                </a:lnTo>
                <a:lnTo>
                  <a:pt x="274" y="285"/>
                </a:lnTo>
                <a:lnTo>
                  <a:pt x="279" y="281"/>
                </a:lnTo>
                <a:lnTo>
                  <a:pt x="283" y="276"/>
                </a:lnTo>
                <a:lnTo>
                  <a:pt x="285" y="269"/>
                </a:lnTo>
                <a:lnTo>
                  <a:pt x="285" y="19"/>
                </a:lnTo>
                <a:lnTo>
                  <a:pt x="285" y="19"/>
                </a:lnTo>
                <a:lnTo>
                  <a:pt x="283" y="11"/>
                </a:lnTo>
                <a:lnTo>
                  <a:pt x="279" y="6"/>
                </a:lnTo>
                <a:lnTo>
                  <a:pt x="274" y="2"/>
                </a:lnTo>
                <a:lnTo>
                  <a:pt x="267" y="0"/>
                </a:lnTo>
                <a:lnTo>
                  <a:pt x="267" y="0"/>
                </a:lnTo>
                <a:close/>
                <a:moveTo>
                  <a:pt x="53" y="269"/>
                </a:moveTo>
                <a:lnTo>
                  <a:pt x="18" y="269"/>
                </a:lnTo>
                <a:lnTo>
                  <a:pt x="18" y="233"/>
                </a:lnTo>
                <a:lnTo>
                  <a:pt x="53" y="233"/>
                </a:lnTo>
                <a:lnTo>
                  <a:pt x="53" y="269"/>
                </a:lnTo>
                <a:close/>
                <a:moveTo>
                  <a:pt x="53" y="198"/>
                </a:moveTo>
                <a:lnTo>
                  <a:pt x="18" y="198"/>
                </a:lnTo>
                <a:lnTo>
                  <a:pt x="18" y="162"/>
                </a:lnTo>
                <a:lnTo>
                  <a:pt x="53" y="162"/>
                </a:lnTo>
                <a:lnTo>
                  <a:pt x="53" y="198"/>
                </a:lnTo>
                <a:close/>
                <a:moveTo>
                  <a:pt x="53" y="126"/>
                </a:moveTo>
                <a:lnTo>
                  <a:pt x="18" y="126"/>
                </a:lnTo>
                <a:lnTo>
                  <a:pt x="18" y="91"/>
                </a:lnTo>
                <a:lnTo>
                  <a:pt x="53" y="91"/>
                </a:lnTo>
                <a:lnTo>
                  <a:pt x="53" y="126"/>
                </a:lnTo>
                <a:close/>
                <a:moveTo>
                  <a:pt x="53" y="55"/>
                </a:moveTo>
                <a:lnTo>
                  <a:pt x="18" y="55"/>
                </a:lnTo>
                <a:lnTo>
                  <a:pt x="18" y="19"/>
                </a:lnTo>
                <a:lnTo>
                  <a:pt x="53" y="19"/>
                </a:lnTo>
                <a:lnTo>
                  <a:pt x="53" y="55"/>
                </a:lnTo>
                <a:close/>
                <a:moveTo>
                  <a:pt x="214" y="269"/>
                </a:moveTo>
                <a:lnTo>
                  <a:pt x="71" y="269"/>
                </a:lnTo>
                <a:lnTo>
                  <a:pt x="71" y="180"/>
                </a:lnTo>
                <a:lnTo>
                  <a:pt x="214" y="180"/>
                </a:lnTo>
                <a:lnTo>
                  <a:pt x="214" y="269"/>
                </a:lnTo>
                <a:close/>
                <a:moveTo>
                  <a:pt x="214" y="162"/>
                </a:moveTo>
                <a:lnTo>
                  <a:pt x="71" y="162"/>
                </a:lnTo>
                <a:lnTo>
                  <a:pt x="71" y="19"/>
                </a:lnTo>
                <a:lnTo>
                  <a:pt x="214" y="19"/>
                </a:lnTo>
                <a:lnTo>
                  <a:pt x="214" y="162"/>
                </a:lnTo>
                <a:close/>
                <a:moveTo>
                  <a:pt x="267" y="269"/>
                </a:moveTo>
                <a:lnTo>
                  <a:pt x="232" y="269"/>
                </a:lnTo>
                <a:lnTo>
                  <a:pt x="232" y="233"/>
                </a:lnTo>
                <a:lnTo>
                  <a:pt x="267" y="233"/>
                </a:lnTo>
                <a:lnTo>
                  <a:pt x="267" y="269"/>
                </a:lnTo>
                <a:close/>
                <a:moveTo>
                  <a:pt x="267" y="198"/>
                </a:moveTo>
                <a:lnTo>
                  <a:pt x="232" y="198"/>
                </a:lnTo>
                <a:lnTo>
                  <a:pt x="232" y="162"/>
                </a:lnTo>
                <a:lnTo>
                  <a:pt x="267" y="162"/>
                </a:lnTo>
                <a:lnTo>
                  <a:pt x="267" y="198"/>
                </a:lnTo>
                <a:close/>
                <a:moveTo>
                  <a:pt x="267" y="126"/>
                </a:moveTo>
                <a:lnTo>
                  <a:pt x="232" y="126"/>
                </a:lnTo>
                <a:lnTo>
                  <a:pt x="232" y="91"/>
                </a:lnTo>
                <a:lnTo>
                  <a:pt x="267" y="91"/>
                </a:lnTo>
                <a:lnTo>
                  <a:pt x="267" y="126"/>
                </a:lnTo>
                <a:close/>
                <a:moveTo>
                  <a:pt x="267" y="55"/>
                </a:moveTo>
                <a:lnTo>
                  <a:pt x="232" y="55"/>
                </a:lnTo>
                <a:lnTo>
                  <a:pt x="232" y="19"/>
                </a:lnTo>
                <a:lnTo>
                  <a:pt x="267" y="19"/>
                </a:lnTo>
                <a:lnTo>
                  <a:pt x="267" y="55"/>
                </a:lnTo>
                <a:close/>
              </a:path>
            </a:pathLst>
          </a:custGeom>
          <a:solidFill>
            <a:schemeClr val="tx2"/>
          </a:solidFill>
          <a:ln w="9525">
            <a:noFill/>
            <a:round/>
            <a:headEnd/>
            <a:tailEnd/>
          </a:ln>
        </p:spPr>
        <p:txBody>
          <a:bodyPr vert="horz" wrap="square" lIns="96988" tIns="48494" rIns="96988" bIns="48494" numCol="1" anchor="t" anchorCtr="0" compatLnSpc="1">
            <a:prstTxWarp prst="textNoShape">
              <a:avLst/>
            </a:prstTxWarp>
          </a:bodyPr>
          <a:lstStyle/>
          <a:p>
            <a:pPr defTabSz="727432">
              <a:buClr>
                <a:srgbClr val="000000"/>
              </a:buClr>
            </a:pPr>
            <a:endParaRPr lang="en-US" sz="1909" kern="0" dirty="0">
              <a:solidFill>
                <a:srgbClr val="000000"/>
              </a:solidFill>
              <a:latin typeface="Arial"/>
              <a:cs typeface="Arial"/>
              <a:sym typeface="Arial"/>
            </a:endParaRPr>
          </a:p>
        </p:txBody>
      </p:sp>
      <p:grpSp>
        <p:nvGrpSpPr>
          <p:cNvPr id="31" name="Group 127">
            <a:extLst>
              <a:ext uri="{FF2B5EF4-FFF2-40B4-BE49-F238E27FC236}">
                <a16:creationId xmlns:a16="http://schemas.microsoft.com/office/drawing/2014/main" id="{7F665B01-C6F1-4C49-9A1B-DBD9D8DCDC86}"/>
              </a:ext>
            </a:extLst>
          </p:cNvPr>
          <p:cNvGrpSpPr/>
          <p:nvPr/>
        </p:nvGrpSpPr>
        <p:grpSpPr>
          <a:xfrm>
            <a:off x="2166465" y="3639460"/>
            <a:ext cx="523045" cy="417701"/>
            <a:chOff x="2141517" y="2373325"/>
            <a:chExt cx="476251" cy="314325"/>
          </a:xfrm>
          <a:solidFill>
            <a:schemeClr val="tx2"/>
          </a:solidFill>
        </p:grpSpPr>
        <p:sp>
          <p:nvSpPr>
            <p:cNvPr id="32" name="Rectangle 22">
              <a:extLst>
                <a:ext uri="{FF2B5EF4-FFF2-40B4-BE49-F238E27FC236}">
                  <a16:creationId xmlns:a16="http://schemas.microsoft.com/office/drawing/2014/main" id="{574DA130-1BBA-8D46-B502-3916B587A08C}"/>
                </a:ext>
              </a:extLst>
            </p:cNvPr>
            <p:cNvSpPr>
              <a:spLocks noChangeArrowheads="1"/>
            </p:cNvSpPr>
            <p:nvPr/>
          </p:nvSpPr>
          <p:spPr bwMode="auto">
            <a:xfrm>
              <a:off x="2200255" y="2678125"/>
              <a:ext cx="387350" cy="9525"/>
            </a:xfrm>
            <a:prstGeom prst="rect">
              <a:avLst/>
            </a:prstGeom>
            <a:grpFill/>
            <a:ln w="9525">
              <a:noFill/>
              <a:miter lim="800000"/>
              <a:headEnd/>
              <a:tailEnd/>
            </a:ln>
          </p:spPr>
          <p:txBody>
            <a:bodyPr vert="horz" wrap="square" lIns="96988" tIns="48494" rIns="96988" bIns="48494" numCol="1" anchor="t" anchorCtr="0" compatLnSpc="1">
              <a:prstTxWarp prst="textNoShape">
                <a:avLst/>
              </a:prstTxWarp>
            </a:bodyPr>
            <a:lstStyle/>
            <a:p>
              <a:pPr defTabSz="727432">
                <a:buClr>
                  <a:srgbClr val="000000"/>
                </a:buClr>
              </a:pPr>
              <a:endParaRPr lang="en-US" sz="1909" kern="0" dirty="0">
                <a:solidFill>
                  <a:srgbClr val="000000"/>
                </a:solidFill>
                <a:latin typeface="Arial"/>
                <a:cs typeface="Arial"/>
                <a:sym typeface="Arial"/>
              </a:endParaRPr>
            </a:p>
          </p:txBody>
        </p:sp>
        <p:sp>
          <p:nvSpPr>
            <p:cNvPr id="33" name="Rectangle 23">
              <a:extLst>
                <a:ext uri="{FF2B5EF4-FFF2-40B4-BE49-F238E27FC236}">
                  <a16:creationId xmlns:a16="http://schemas.microsoft.com/office/drawing/2014/main" id="{DFA2F2EE-BC47-0F45-BE29-51E029D3029A}"/>
                </a:ext>
              </a:extLst>
            </p:cNvPr>
            <p:cNvSpPr>
              <a:spLocks noChangeArrowheads="1"/>
            </p:cNvSpPr>
            <p:nvPr/>
          </p:nvSpPr>
          <p:spPr bwMode="auto">
            <a:xfrm>
              <a:off x="2517755" y="2468575"/>
              <a:ext cx="69850" cy="209550"/>
            </a:xfrm>
            <a:prstGeom prst="rect">
              <a:avLst/>
            </a:prstGeom>
            <a:grpFill/>
            <a:ln w="9525">
              <a:noFill/>
              <a:miter lim="800000"/>
              <a:headEnd/>
              <a:tailEnd/>
            </a:ln>
          </p:spPr>
          <p:txBody>
            <a:bodyPr vert="horz" wrap="square" lIns="96988" tIns="48494" rIns="96988" bIns="48494" numCol="1" anchor="t" anchorCtr="0" compatLnSpc="1">
              <a:prstTxWarp prst="textNoShape">
                <a:avLst/>
              </a:prstTxWarp>
            </a:bodyPr>
            <a:lstStyle/>
            <a:p>
              <a:pPr defTabSz="727432">
                <a:buClr>
                  <a:srgbClr val="000000"/>
                </a:buClr>
              </a:pPr>
              <a:endParaRPr lang="en-US" sz="1909" kern="0" dirty="0">
                <a:solidFill>
                  <a:srgbClr val="000000"/>
                </a:solidFill>
                <a:latin typeface="Arial"/>
                <a:cs typeface="Arial"/>
                <a:sym typeface="Arial"/>
              </a:endParaRPr>
            </a:p>
          </p:txBody>
        </p:sp>
        <p:sp>
          <p:nvSpPr>
            <p:cNvPr id="34" name="Rectangle 24">
              <a:extLst>
                <a:ext uri="{FF2B5EF4-FFF2-40B4-BE49-F238E27FC236}">
                  <a16:creationId xmlns:a16="http://schemas.microsoft.com/office/drawing/2014/main" id="{526730FF-1720-5E46-83B6-114F93185A89}"/>
                </a:ext>
              </a:extLst>
            </p:cNvPr>
            <p:cNvSpPr>
              <a:spLocks noChangeArrowheads="1"/>
            </p:cNvSpPr>
            <p:nvPr/>
          </p:nvSpPr>
          <p:spPr bwMode="auto">
            <a:xfrm>
              <a:off x="2438380" y="2547950"/>
              <a:ext cx="69850" cy="130175"/>
            </a:xfrm>
            <a:prstGeom prst="rect">
              <a:avLst/>
            </a:prstGeom>
            <a:grpFill/>
            <a:ln w="9525">
              <a:noFill/>
              <a:miter lim="800000"/>
              <a:headEnd/>
              <a:tailEnd/>
            </a:ln>
          </p:spPr>
          <p:txBody>
            <a:bodyPr vert="horz" wrap="square" lIns="96988" tIns="48494" rIns="96988" bIns="48494" numCol="1" anchor="t" anchorCtr="0" compatLnSpc="1">
              <a:prstTxWarp prst="textNoShape">
                <a:avLst/>
              </a:prstTxWarp>
            </a:bodyPr>
            <a:lstStyle/>
            <a:p>
              <a:pPr defTabSz="727432">
                <a:buClr>
                  <a:srgbClr val="000000"/>
                </a:buClr>
              </a:pPr>
              <a:endParaRPr lang="en-US" sz="1909" kern="0" dirty="0">
                <a:solidFill>
                  <a:srgbClr val="000000"/>
                </a:solidFill>
                <a:latin typeface="Arial"/>
                <a:cs typeface="Arial"/>
                <a:sym typeface="Arial"/>
              </a:endParaRPr>
            </a:p>
          </p:txBody>
        </p:sp>
        <p:sp>
          <p:nvSpPr>
            <p:cNvPr id="35" name="Rectangle 25">
              <a:extLst>
                <a:ext uri="{FF2B5EF4-FFF2-40B4-BE49-F238E27FC236}">
                  <a16:creationId xmlns:a16="http://schemas.microsoft.com/office/drawing/2014/main" id="{32771594-B6BA-BF49-9689-DC156882F882}"/>
                </a:ext>
              </a:extLst>
            </p:cNvPr>
            <p:cNvSpPr>
              <a:spLocks noChangeArrowheads="1"/>
            </p:cNvSpPr>
            <p:nvPr/>
          </p:nvSpPr>
          <p:spPr bwMode="auto">
            <a:xfrm>
              <a:off x="2359005" y="2592400"/>
              <a:ext cx="69850" cy="85725"/>
            </a:xfrm>
            <a:prstGeom prst="rect">
              <a:avLst/>
            </a:prstGeom>
            <a:grpFill/>
            <a:ln w="9525">
              <a:noFill/>
              <a:miter lim="800000"/>
              <a:headEnd/>
              <a:tailEnd/>
            </a:ln>
          </p:spPr>
          <p:txBody>
            <a:bodyPr vert="horz" wrap="square" lIns="96988" tIns="48494" rIns="96988" bIns="48494" numCol="1" anchor="t" anchorCtr="0" compatLnSpc="1">
              <a:prstTxWarp prst="textNoShape">
                <a:avLst/>
              </a:prstTxWarp>
            </a:bodyPr>
            <a:lstStyle/>
            <a:p>
              <a:pPr defTabSz="727432">
                <a:buClr>
                  <a:srgbClr val="000000"/>
                </a:buClr>
              </a:pPr>
              <a:endParaRPr lang="en-US" sz="1909" kern="0" dirty="0">
                <a:solidFill>
                  <a:srgbClr val="000000"/>
                </a:solidFill>
                <a:latin typeface="Arial"/>
                <a:cs typeface="Arial"/>
                <a:sym typeface="Arial"/>
              </a:endParaRPr>
            </a:p>
          </p:txBody>
        </p:sp>
        <p:sp>
          <p:nvSpPr>
            <p:cNvPr id="36" name="Rectangle 26">
              <a:extLst>
                <a:ext uri="{FF2B5EF4-FFF2-40B4-BE49-F238E27FC236}">
                  <a16:creationId xmlns:a16="http://schemas.microsoft.com/office/drawing/2014/main" id="{299B3C01-D206-0C45-A4DE-4A5A2DBA7ED6}"/>
                </a:ext>
              </a:extLst>
            </p:cNvPr>
            <p:cNvSpPr>
              <a:spLocks noChangeArrowheads="1"/>
            </p:cNvSpPr>
            <p:nvPr/>
          </p:nvSpPr>
          <p:spPr bwMode="auto">
            <a:xfrm>
              <a:off x="2279630" y="2551125"/>
              <a:ext cx="69850" cy="127000"/>
            </a:xfrm>
            <a:prstGeom prst="rect">
              <a:avLst/>
            </a:prstGeom>
            <a:grpFill/>
            <a:ln w="9525">
              <a:noFill/>
              <a:miter lim="800000"/>
              <a:headEnd/>
              <a:tailEnd/>
            </a:ln>
          </p:spPr>
          <p:txBody>
            <a:bodyPr vert="horz" wrap="square" lIns="96988" tIns="48494" rIns="96988" bIns="48494" numCol="1" anchor="t" anchorCtr="0" compatLnSpc="1">
              <a:prstTxWarp prst="textNoShape">
                <a:avLst/>
              </a:prstTxWarp>
            </a:bodyPr>
            <a:lstStyle/>
            <a:p>
              <a:pPr defTabSz="727432">
                <a:buClr>
                  <a:srgbClr val="000000"/>
                </a:buClr>
              </a:pPr>
              <a:endParaRPr lang="en-US" sz="1909" kern="0" dirty="0">
                <a:solidFill>
                  <a:srgbClr val="000000"/>
                </a:solidFill>
                <a:latin typeface="Arial"/>
                <a:cs typeface="Arial"/>
                <a:sym typeface="Arial"/>
              </a:endParaRPr>
            </a:p>
          </p:txBody>
        </p:sp>
        <p:sp>
          <p:nvSpPr>
            <p:cNvPr id="37" name="Rectangle 27">
              <a:extLst>
                <a:ext uri="{FF2B5EF4-FFF2-40B4-BE49-F238E27FC236}">
                  <a16:creationId xmlns:a16="http://schemas.microsoft.com/office/drawing/2014/main" id="{C28C9E73-D246-144F-B83A-8DC831E13637}"/>
                </a:ext>
              </a:extLst>
            </p:cNvPr>
            <p:cNvSpPr>
              <a:spLocks noChangeArrowheads="1"/>
            </p:cNvSpPr>
            <p:nvPr/>
          </p:nvSpPr>
          <p:spPr bwMode="auto">
            <a:xfrm>
              <a:off x="2200255" y="2587637"/>
              <a:ext cx="68263" cy="90488"/>
            </a:xfrm>
            <a:prstGeom prst="rect">
              <a:avLst/>
            </a:prstGeom>
            <a:grpFill/>
            <a:ln w="9525">
              <a:noFill/>
              <a:miter lim="800000"/>
              <a:headEnd/>
              <a:tailEnd/>
            </a:ln>
          </p:spPr>
          <p:txBody>
            <a:bodyPr vert="horz" wrap="square" lIns="96988" tIns="48494" rIns="96988" bIns="48494" numCol="1" anchor="t" anchorCtr="0" compatLnSpc="1">
              <a:prstTxWarp prst="textNoShape">
                <a:avLst/>
              </a:prstTxWarp>
            </a:bodyPr>
            <a:lstStyle/>
            <a:p>
              <a:pPr defTabSz="727432">
                <a:buClr>
                  <a:srgbClr val="000000"/>
                </a:buClr>
              </a:pPr>
              <a:endParaRPr lang="en-US" sz="1909" kern="0" dirty="0">
                <a:solidFill>
                  <a:srgbClr val="000000"/>
                </a:solidFill>
                <a:latin typeface="Arial"/>
                <a:cs typeface="Arial"/>
                <a:sym typeface="Arial"/>
              </a:endParaRPr>
            </a:p>
          </p:txBody>
        </p:sp>
        <p:sp>
          <p:nvSpPr>
            <p:cNvPr id="38" name="Freeform 28">
              <a:extLst>
                <a:ext uri="{FF2B5EF4-FFF2-40B4-BE49-F238E27FC236}">
                  <a16:creationId xmlns:a16="http://schemas.microsoft.com/office/drawing/2014/main" id="{968F7B2C-033D-D445-95C3-46F05A4606B7}"/>
                </a:ext>
              </a:extLst>
            </p:cNvPr>
            <p:cNvSpPr>
              <a:spLocks/>
            </p:cNvSpPr>
            <p:nvPr/>
          </p:nvSpPr>
          <p:spPr bwMode="auto">
            <a:xfrm>
              <a:off x="2141517" y="2559062"/>
              <a:ext cx="36513" cy="38100"/>
            </a:xfrm>
            <a:custGeom>
              <a:avLst/>
              <a:gdLst/>
              <a:ahLst/>
              <a:cxnLst>
                <a:cxn ang="0">
                  <a:pos x="22" y="0"/>
                </a:cxn>
                <a:cxn ang="0">
                  <a:pos x="22" y="0"/>
                </a:cxn>
                <a:cxn ang="0">
                  <a:pos x="27" y="0"/>
                </a:cxn>
                <a:cxn ang="0">
                  <a:pos x="32" y="1"/>
                </a:cxn>
                <a:cxn ang="0">
                  <a:pos x="36" y="3"/>
                </a:cxn>
                <a:cxn ang="0">
                  <a:pos x="40" y="7"/>
                </a:cxn>
                <a:cxn ang="0">
                  <a:pos x="42" y="10"/>
                </a:cxn>
                <a:cxn ang="0">
                  <a:pos x="45" y="15"/>
                </a:cxn>
                <a:cxn ang="0">
                  <a:pos x="46" y="18"/>
                </a:cxn>
                <a:cxn ang="0">
                  <a:pos x="46" y="23"/>
                </a:cxn>
                <a:cxn ang="0">
                  <a:pos x="46" y="23"/>
                </a:cxn>
                <a:cxn ang="0">
                  <a:pos x="46" y="28"/>
                </a:cxn>
                <a:cxn ang="0">
                  <a:pos x="45" y="32"/>
                </a:cxn>
                <a:cxn ang="0">
                  <a:pos x="42" y="36"/>
                </a:cxn>
                <a:cxn ang="0">
                  <a:pos x="40" y="39"/>
                </a:cxn>
                <a:cxn ang="0">
                  <a:pos x="36" y="43"/>
                </a:cxn>
                <a:cxn ang="0">
                  <a:pos x="32" y="44"/>
                </a:cxn>
                <a:cxn ang="0">
                  <a:pos x="27" y="45"/>
                </a:cxn>
                <a:cxn ang="0">
                  <a:pos x="22" y="47"/>
                </a:cxn>
                <a:cxn ang="0">
                  <a:pos x="22" y="47"/>
                </a:cxn>
                <a:cxn ang="0">
                  <a:pos x="19" y="45"/>
                </a:cxn>
                <a:cxn ang="0">
                  <a:pos x="14" y="44"/>
                </a:cxn>
                <a:cxn ang="0">
                  <a:pos x="10" y="43"/>
                </a:cxn>
                <a:cxn ang="0">
                  <a:pos x="6" y="39"/>
                </a:cxn>
                <a:cxn ang="0">
                  <a:pos x="4" y="36"/>
                </a:cxn>
                <a:cxn ang="0">
                  <a:pos x="1" y="32"/>
                </a:cxn>
                <a:cxn ang="0">
                  <a:pos x="0" y="28"/>
                </a:cxn>
                <a:cxn ang="0">
                  <a:pos x="0" y="23"/>
                </a:cxn>
                <a:cxn ang="0">
                  <a:pos x="0" y="23"/>
                </a:cxn>
                <a:cxn ang="0">
                  <a:pos x="0" y="18"/>
                </a:cxn>
                <a:cxn ang="0">
                  <a:pos x="1" y="15"/>
                </a:cxn>
                <a:cxn ang="0">
                  <a:pos x="4" y="10"/>
                </a:cxn>
                <a:cxn ang="0">
                  <a:pos x="6" y="7"/>
                </a:cxn>
                <a:cxn ang="0">
                  <a:pos x="10" y="3"/>
                </a:cxn>
                <a:cxn ang="0">
                  <a:pos x="14" y="1"/>
                </a:cxn>
                <a:cxn ang="0">
                  <a:pos x="19" y="0"/>
                </a:cxn>
                <a:cxn ang="0">
                  <a:pos x="22" y="0"/>
                </a:cxn>
                <a:cxn ang="0">
                  <a:pos x="22" y="0"/>
                </a:cxn>
              </a:cxnLst>
              <a:rect l="0" t="0" r="r" b="b"/>
              <a:pathLst>
                <a:path w="46" h="47">
                  <a:moveTo>
                    <a:pt x="22" y="0"/>
                  </a:moveTo>
                  <a:lnTo>
                    <a:pt x="22" y="0"/>
                  </a:lnTo>
                  <a:lnTo>
                    <a:pt x="27" y="0"/>
                  </a:lnTo>
                  <a:lnTo>
                    <a:pt x="32" y="1"/>
                  </a:lnTo>
                  <a:lnTo>
                    <a:pt x="36" y="3"/>
                  </a:lnTo>
                  <a:lnTo>
                    <a:pt x="40" y="7"/>
                  </a:lnTo>
                  <a:lnTo>
                    <a:pt x="42" y="10"/>
                  </a:lnTo>
                  <a:lnTo>
                    <a:pt x="45" y="15"/>
                  </a:lnTo>
                  <a:lnTo>
                    <a:pt x="46" y="18"/>
                  </a:lnTo>
                  <a:lnTo>
                    <a:pt x="46" y="23"/>
                  </a:lnTo>
                  <a:lnTo>
                    <a:pt x="46" y="23"/>
                  </a:lnTo>
                  <a:lnTo>
                    <a:pt x="46" y="28"/>
                  </a:lnTo>
                  <a:lnTo>
                    <a:pt x="45" y="32"/>
                  </a:lnTo>
                  <a:lnTo>
                    <a:pt x="42" y="36"/>
                  </a:lnTo>
                  <a:lnTo>
                    <a:pt x="40" y="39"/>
                  </a:lnTo>
                  <a:lnTo>
                    <a:pt x="36" y="43"/>
                  </a:lnTo>
                  <a:lnTo>
                    <a:pt x="32" y="44"/>
                  </a:lnTo>
                  <a:lnTo>
                    <a:pt x="27" y="45"/>
                  </a:lnTo>
                  <a:lnTo>
                    <a:pt x="22" y="47"/>
                  </a:lnTo>
                  <a:lnTo>
                    <a:pt x="22" y="47"/>
                  </a:lnTo>
                  <a:lnTo>
                    <a:pt x="19" y="45"/>
                  </a:lnTo>
                  <a:lnTo>
                    <a:pt x="14" y="44"/>
                  </a:lnTo>
                  <a:lnTo>
                    <a:pt x="10" y="43"/>
                  </a:lnTo>
                  <a:lnTo>
                    <a:pt x="6" y="39"/>
                  </a:lnTo>
                  <a:lnTo>
                    <a:pt x="4" y="36"/>
                  </a:lnTo>
                  <a:lnTo>
                    <a:pt x="1" y="32"/>
                  </a:lnTo>
                  <a:lnTo>
                    <a:pt x="0" y="28"/>
                  </a:lnTo>
                  <a:lnTo>
                    <a:pt x="0" y="23"/>
                  </a:lnTo>
                  <a:lnTo>
                    <a:pt x="0" y="23"/>
                  </a:lnTo>
                  <a:lnTo>
                    <a:pt x="0" y="18"/>
                  </a:lnTo>
                  <a:lnTo>
                    <a:pt x="1" y="15"/>
                  </a:lnTo>
                  <a:lnTo>
                    <a:pt x="4" y="10"/>
                  </a:lnTo>
                  <a:lnTo>
                    <a:pt x="6" y="7"/>
                  </a:lnTo>
                  <a:lnTo>
                    <a:pt x="10" y="3"/>
                  </a:lnTo>
                  <a:lnTo>
                    <a:pt x="14" y="1"/>
                  </a:lnTo>
                  <a:lnTo>
                    <a:pt x="19" y="0"/>
                  </a:lnTo>
                  <a:lnTo>
                    <a:pt x="22" y="0"/>
                  </a:lnTo>
                  <a:lnTo>
                    <a:pt x="22" y="0"/>
                  </a:lnTo>
                  <a:close/>
                </a:path>
              </a:pathLst>
            </a:custGeom>
            <a:grpFill/>
            <a:ln w="9525">
              <a:noFill/>
              <a:round/>
              <a:headEnd/>
              <a:tailEnd/>
            </a:ln>
          </p:spPr>
          <p:txBody>
            <a:bodyPr vert="horz" wrap="square" lIns="96988" tIns="48494" rIns="96988" bIns="48494" numCol="1" anchor="t" anchorCtr="0" compatLnSpc="1">
              <a:prstTxWarp prst="textNoShape">
                <a:avLst/>
              </a:prstTxWarp>
            </a:bodyPr>
            <a:lstStyle/>
            <a:p>
              <a:pPr defTabSz="727432">
                <a:buClr>
                  <a:srgbClr val="000000"/>
                </a:buClr>
              </a:pPr>
              <a:endParaRPr lang="en-US" sz="1909" kern="0" dirty="0">
                <a:solidFill>
                  <a:srgbClr val="000000"/>
                </a:solidFill>
                <a:latin typeface="Arial"/>
                <a:cs typeface="Arial"/>
                <a:sym typeface="Arial"/>
              </a:endParaRPr>
            </a:p>
          </p:txBody>
        </p:sp>
        <p:sp>
          <p:nvSpPr>
            <p:cNvPr id="39" name="Freeform 29">
              <a:extLst>
                <a:ext uri="{FF2B5EF4-FFF2-40B4-BE49-F238E27FC236}">
                  <a16:creationId xmlns:a16="http://schemas.microsoft.com/office/drawing/2014/main" id="{D37287F1-BB3B-5641-84AD-0DF430B32F30}"/>
                </a:ext>
              </a:extLst>
            </p:cNvPr>
            <p:cNvSpPr>
              <a:spLocks/>
            </p:cNvSpPr>
            <p:nvPr/>
          </p:nvSpPr>
          <p:spPr bwMode="auto">
            <a:xfrm>
              <a:off x="2568555" y="2373325"/>
              <a:ext cx="49213" cy="47625"/>
            </a:xfrm>
            <a:custGeom>
              <a:avLst/>
              <a:gdLst/>
              <a:ahLst/>
              <a:cxnLst>
                <a:cxn ang="0">
                  <a:pos x="62" y="0"/>
                </a:cxn>
                <a:cxn ang="0">
                  <a:pos x="0" y="1"/>
                </a:cxn>
                <a:cxn ang="0">
                  <a:pos x="22" y="29"/>
                </a:cxn>
                <a:cxn ang="0">
                  <a:pos x="43" y="59"/>
                </a:cxn>
                <a:cxn ang="0">
                  <a:pos x="62" y="0"/>
                </a:cxn>
              </a:cxnLst>
              <a:rect l="0" t="0" r="r" b="b"/>
              <a:pathLst>
                <a:path w="62" h="59">
                  <a:moveTo>
                    <a:pt x="62" y="0"/>
                  </a:moveTo>
                  <a:lnTo>
                    <a:pt x="0" y="1"/>
                  </a:lnTo>
                  <a:lnTo>
                    <a:pt x="22" y="29"/>
                  </a:lnTo>
                  <a:lnTo>
                    <a:pt x="43" y="59"/>
                  </a:lnTo>
                  <a:lnTo>
                    <a:pt x="62" y="0"/>
                  </a:lnTo>
                  <a:close/>
                </a:path>
              </a:pathLst>
            </a:custGeom>
            <a:grpFill/>
            <a:ln w="9525">
              <a:noFill/>
              <a:round/>
              <a:headEnd/>
              <a:tailEnd/>
            </a:ln>
          </p:spPr>
          <p:txBody>
            <a:bodyPr vert="horz" wrap="square" lIns="96988" tIns="48494" rIns="96988" bIns="48494" numCol="1" anchor="t" anchorCtr="0" compatLnSpc="1">
              <a:prstTxWarp prst="textNoShape">
                <a:avLst/>
              </a:prstTxWarp>
            </a:bodyPr>
            <a:lstStyle/>
            <a:p>
              <a:pPr defTabSz="727432">
                <a:buClr>
                  <a:srgbClr val="000000"/>
                </a:buClr>
              </a:pPr>
              <a:endParaRPr lang="en-US" sz="1909" kern="0" dirty="0">
                <a:solidFill>
                  <a:srgbClr val="000000"/>
                </a:solidFill>
                <a:latin typeface="Arial"/>
                <a:cs typeface="Arial"/>
                <a:sym typeface="Arial"/>
              </a:endParaRPr>
            </a:p>
          </p:txBody>
        </p:sp>
        <p:sp>
          <p:nvSpPr>
            <p:cNvPr id="40" name="Freeform 30">
              <a:extLst>
                <a:ext uri="{FF2B5EF4-FFF2-40B4-BE49-F238E27FC236}">
                  <a16:creationId xmlns:a16="http://schemas.microsoft.com/office/drawing/2014/main" id="{2E60BABE-DA4C-5146-AA09-347E31E13629}"/>
                </a:ext>
              </a:extLst>
            </p:cNvPr>
            <p:cNvSpPr>
              <a:spLocks/>
            </p:cNvSpPr>
            <p:nvPr/>
          </p:nvSpPr>
          <p:spPr bwMode="auto">
            <a:xfrm>
              <a:off x="2176442" y="2397137"/>
              <a:ext cx="404813" cy="169863"/>
            </a:xfrm>
            <a:custGeom>
              <a:avLst/>
              <a:gdLst/>
              <a:ahLst/>
              <a:cxnLst>
                <a:cxn ang="0">
                  <a:pos x="0" y="204"/>
                </a:cxn>
                <a:cxn ang="0">
                  <a:pos x="176" y="73"/>
                </a:cxn>
                <a:cxn ang="0">
                  <a:pos x="182" y="70"/>
                </a:cxn>
                <a:cxn ang="0">
                  <a:pos x="186" y="75"/>
                </a:cxn>
                <a:cxn ang="0">
                  <a:pos x="270" y="174"/>
                </a:cxn>
                <a:cxn ang="0">
                  <a:pos x="502" y="0"/>
                </a:cxn>
                <a:cxn ang="0">
                  <a:pos x="507" y="7"/>
                </a:cxn>
                <a:cxn ang="0">
                  <a:pos x="511" y="12"/>
                </a:cxn>
                <a:cxn ang="0">
                  <a:pos x="274" y="190"/>
                </a:cxn>
                <a:cxn ang="0">
                  <a:pos x="268" y="193"/>
                </a:cxn>
                <a:cxn ang="0">
                  <a:pos x="263" y="188"/>
                </a:cxn>
                <a:cxn ang="0">
                  <a:pos x="180" y="89"/>
                </a:cxn>
                <a:cxn ang="0">
                  <a:pos x="9" y="216"/>
                </a:cxn>
                <a:cxn ang="0">
                  <a:pos x="9" y="216"/>
                </a:cxn>
                <a:cxn ang="0">
                  <a:pos x="5" y="209"/>
                </a:cxn>
                <a:cxn ang="0">
                  <a:pos x="0" y="204"/>
                </a:cxn>
                <a:cxn ang="0">
                  <a:pos x="0" y="204"/>
                </a:cxn>
              </a:cxnLst>
              <a:rect l="0" t="0" r="r" b="b"/>
              <a:pathLst>
                <a:path w="511" h="216">
                  <a:moveTo>
                    <a:pt x="0" y="204"/>
                  </a:moveTo>
                  <a:lnTo>
                    <a:pt x="176" y="73"/>
                  </a:lnTo>
                  <a:lnTo>
                    <a:pt x="182" y="70"/>
                  </a:lnTo>
                  <a:lnTo>
                    <a:pt x="186" y="75"/>
                  </a:lnTo>
                  <a:lnTo>
                    <a:pt x="270" y="174"/>
                  </a:lnTo>
                  <a:lnTo>
                    <a:pt x="502" y="0"/>
                  </a:lnTo>
                  <a:lnTo>
                    <a:pt x="507" y="7"/>
                  </a:lnTo>
                  <a:lnTo>
                    <a:pt x="511" y="12"/>
                  </a:lnTo>
                  <a:lnTo>
                    <a:pt x="274" y="190"/>
                  </a:lnTo>
                  <a:lnTo>
                    <a:pt x="268" y="193"/>
                  </a:lnTo>
                  <a:lnTo>
                    <a:pt x="263" y="188"/>
                  </a:lnTo>
                  <a:lnTo>
                    <a:pt x="180" y="89"/>
                  </a:lnTo>
                  <a:lnTo>
                    <a:pt x="9" y="216"/>
                  </a:lnTo>
                  <a:lnTo>
                    <a:pt x="9" y="216"/>
                  </a:lnTo>
                  <a:lnTo>
                    <a:pt x="5" y="209"/>
                  </a:lnTo>
                  <a:lnTo>
                    <a:pt x="0" y="204"/>
                  </a:lnTo>
                  <a:lnTo>
                    <a:pt x="0" y="204"/>
                  </a:lnTo>
                  <a:close/>
                </a:path>
              </a:pathLst>
            </a:custGeom>
            <a:grpFill/>
            <a:ln w="9525">
              <a:noFill/>
              <a:round/>
              <a:headEnd/>
              <a:tailEnd/>
            </a:ln>
          </p:spPr>
          <p:txBody>
            <a:bodyPr vert="horz" wrap="square" lIns="96988" tIns="48494" rIns="96988" bIns="48494" numCol="1" anchor="t" anchorCtr="0" compatLnSpc="1">
              <a:prstTxWarp prst="textNoShape">
                <a:avLst/>
              </a:prstTxWarp>
            </a:bodyPr>
            <a:lstStyle/>
            <a:p>
              <a:pPr defTabSz="727432">
                <a:buClr>
                  <a:srgbClr val="000000"/>
                </a:buClr>
              </a:pPr>
              <a:endParaRPr lang="en-US" sz="1909" kern="0" dirty="0">
                <a:solidFill>
                  <a:srgbClr val="000000"/>
                </a:solidFill>
                <a:latin typeface="Arial"/>
                <a:cs typeface="Arial"/>
                <a:sym typeface="Arial"/>
              </a:endParaRPr>
            </a:p>
          </p:txBody>
        </p:sp>
      </p:grpSp>
      <p:sp>
        <p:nvSpPr>
          <p:cNvPr id="9" name="Rectangle 8">
            <a:extLst>
              <a:ext uri="{FF2B5EF4-FFF2-40B4-BE49-F238E27FC236}">
                <a16:creationId xmlns:a16="http://schemas.microsoft.com/office/drawing/2014/main" id="{19827EC3-C60A-8644-904E-63463D4A693A}"/>
              </a:ext>
            </a:extLst>
          </p:cNvPr>
          <p:cNvSpPr/>
          <p:nvPr/>
        </p:nvSpPr>
        <p:spPr>
          <a:xfrm>
            <a:off x="7574145" y="2192774"/>
            <a:ext cx="3192546" cy="2486193"/>
          </a:xfrm>
          <a:prstGeom prst="rect">
            <a:avLst/>
          </a:prstGeom>
        </p:spPr>
        <p:txBody>
          <a:bodyPr wrap="square">
            <a:spAutoFit/>
          </a:bodyPr>
          <a:lstStyle/>
          <a:p>
            <a:pPr marL="136394" indent="-136394" defTabSz="727432">
              <a:lnSpc>
                <a:spcPct val="120000"/>
              </a:lnSpc>
              <a:buClr>
                <a:srgbClr val="000000"/>
              </a:buClr>
              <a:buFont typeface="Wingdings" panose="05000000000000000000" pitchFamily="2" charset="2"/>
              <a:buChar char="Ø"/>
            </a:pPr>
            <a:r>
              <a:rPr lang="en-US" sz="955" kern="0" dirty="0">
                <a:solidFill>
                  <a:srgbClr val="000000"/>
                </a:solidFill>
                <a:latin typeface="Arial"/>
                <a:cs typeface="Arial"/>
                <a:sym typeface="Arial"/>
                <a:hlinkClick r:id="rId21">
                  <a:extLst>
                    <a:ext uri="{A12FA001-AC4F-418D-AE19-62706E023703}">
                      <ahyp:hlinkClr xmlns:ahyp="http://schemas.microsoft.com/office/drawing/2018/hyperlinkcolor" val="tx"/>
                    </a:ext>
                  </a:extLst>
                </a:hlinkClick>
              </a:rPr>
              <a:t>WHO Academy: </a:t>
            </a:r>
            <a:r>
              <a:rPr lang="en-US" sz="955" kern="0" dirty="0">
                <a:solidFill>
                  <a:srgbClr val="009ADE"/>
                </a:solidFill>
                <a:latin typeface="Arial"/>
                <a:cs typeface="Arial"/>
                <a:sym typeface="Arial"/>
                <a:hlinkClick r:id="rId21">
                  <a:extLst>
                    <a:ext uri="{A12FA001-AC4F-418D-AE19-62706E023703}">
                      <ahyp:hlinkClr xmlns:ahyp="http://schemas.microsoft.com/office/drawing/2018/hyperlinkcolor" val="tx"/>
                    </a:ext>
                  </a:extLst>
                </a:hlinkClick>
              </a:rPr>
              <a:t>https://whoacademy.org/</a:t>
            </a:r>
            <a:r>
              <a:rPr lang="en-US" sz="955" kern="0" dirty="0">
                <a:solidFill>
                  <a:srgbClr val="009ADE"/>
                </a:solidFill>
                <a:latin typeface="Arial"/>
                <a:cs typeface="Arial"/>
                <a:sym typeface="Arial"/>
              </a:rPr>
              <a:t> </a:t>
            </a:r>
          </a:p>
          <a:p>
            <a:pPr marL="136394" lvl="1" indent="-136394" defTabSz="727432">
              <a:lnSpc>
                <a:spcPct val="120000"/>
              </a:lnSpc>
              <a:buClr>
                <a:srgbClr val="000000"/>
              </a:buClr>
              <a:buFont typeface="Wingdings" panose="05000000000000000000" pitchFamily="2" charset="2"/>
              <a:buChar char="Ø"/>
            </a:pPr>
            <a:r>
              <a:rPr lang="en-US" sz="1114" u="sng" kern="100" dirty="0">
                <a:solidFill>
                  <a:srgbClr val="467886"/>
                </a:solidFill>
                <a:latin typeface="Calibri" panose="020F0502020204030204" pitchFamily="34" charset="0"/>
                <a:ea typeface="Aptos" panose="020B0004020202020204" pitchFamily="34" charset="0"/>
                <a:cs typeface="Arial" panose="020B0604020202020204" pitchFamily="34" charset="0"/>
                <a:sym typeface="Arial"/>
                <a:hlinkClick r:id="rId22"/>
              </a:rPr>
              <a:t>Water and Sanitation for Health Facility Improvement Tool (WASH FIT) for improved quality of care</a:t>
            </a:r>
            <a:r>
              <a:rPr lang="en-US" sz="1114" kern="100" dirty="0">
                <a:solidFill>
                  <a:srgbClr val="000000"/>
                </a:solidFill>
                <a:latin typeface="Calibri" panose="020F0502020204030204" pitchFamily="34" charset="0"/>
                <a:ea typeface="Aptos" panose="020B0004020202020204" pitchFamily="34" charset="0"/>
                <a:cs typeface="Arial" panose="020B0604020202020204" pitchFamily="34" charset="0"/>
                <a:sym typeface="Arial"/>
              </a:rPr>
              <a:t> </a:t>
            </a:r>
          </a:p>
          <a:p>
            <a:pPr marL="136394" lvl="2" indent="-136394" defTabSz="727432">
              <a:lnSpc>
                <a:spcPct val="120000"/>
              </a:lnSpc>
              <a:buClr>
                <a:srgbClr val="000000"/>
              </a:buClr>
              <a:buFont typeface="Wingdings" panose="05000000000000000000" pitchFamily="2" charset="2"/>
              <a:buChar char="Ø"/>
            </a:pPr>
            <a:r>
              <a:rPr lang="en-US" sz="1114" u="sng" kern="0" dirty="0">
                <a:solidFill>
                  <a:srgbClr val="467886"/>
                </a:solidFill>
                <a:latin typeface="Calibri" panose="020F0502020204030204" pitchFamily="34" charset="0"/>
                <a:ea typeface="Aptos" panose="020B0004020202020204" pitchFamily="34" charset="0"/>
                <a:cs typeface="Arial" panose="020B0604020202020204" pitchFamily="34" charset="0"/>
                <a:sym typeface="Arial"/>
                <a:hlinkClick r:id="rId23"/>
              </a:rPr>
              <a:t>Standard precautions: Waste management</a:t>
            </a:r>
            <a:r>
              <a:rPr lang="en-US" sz="1114" u="sng" kern="0" dirty="0">
                <a:solidFill>
                  <a:srgbClr val="467886"/>
                </a:solidFill>
                <a:latin typeface="Calibri" panose="020F0502020204030204" pitchFamily="34" charset="0"/>
                <a:ea typeface="Aptos" panose="020B0004020202020204" pitchFamily="34" charset="0"/>
                <a:cs typeface="Arial" panose="020B0604020202020204" pitchFamily="34" charset="0"/>
                <a:sym typeface="Arial"/>
              </a:rPr>
              <a:t> (IPC)</a:t>
            </a:r>
            <a:endParaRPr lang="en-US" sz="955" kern="0" dirty="0">
              <a:solidFill>
                <a:srgbClr val="009ADE"/>
              </a:solidFill>
              <a:latin typeface="Arial"/>
              <a:cs typeface="Arial"/>
              <a:sym typeface="Arial"/>
            </a:endParaRPr>
          </a:p>
          <a:p>
            <a:pPr marL="227322" indent="-227322" defTabSz="727432">
              <a:lnSpc>
                <a:spcPct val="120000"/>
              </a:lnSpc>
              <a:buClr>
                <a:srgbClr val="000000"/>
              </a:buClr>
              <a:buFont typeface="Wingdings" pitchFamily="2" charset="2"/>
              <a:buChar char="Ø"/>
            </a:pPr>
            <a:r>
              <a:rPr lang="en-US" sz="955" kern="0" dirty="0">
                <a:solidFill>
                  <a:srgbClr val="000000"/>
                </a:solidFill>
                <a:latin typeface="Arial"/>
                <a:cs typeface="Arial"/>
                <a:sym typeface="Arial"/>
                <a:hlinkClick r:id="rId24"/>
              </a:rPr>
              <a:t>Training modules in health-care waste management</a:t>
            </a:r>
            <a:endParaRPr lang="en-US" sz="955" kern="0" dirty="0">
              <a:solidFill>
                <a:srgbClr val="000000"/>
              </a:solidFill>
              <a:latin typeface="Arial"/>
              <a:cs typeface="Arial"/>
              <a:sym typeface="Arial"/>
            </a:endParaRPr>
          </a:p>
          <a:p>
            <a:pPr marL="227322" indent="-227322" defTabSz="727432">
              <a:lnSpc>
                <a:spcPct val="120000"/>
              </a:lnSpc>
              <a:buClr>
                <a:srgbClr val="000000"/>
              </a:buClr>
              <a:buFont typeface="Wingdings" pitchFamily="2" charset="2"/>
              <a:buChar char="Ø"/>
            </a:pPr>
            <a:r>
              <a:rPr lang="en-US" sz="955" kern="0" dirty="0">
                <a:solidFill>
                  <a:srgbClr val="000000"/>
                </a:solidFill>
                <a:latin typeface="Arial"/>
                <a:cs typeface="Arial"/>
                <a:sym typeface="Arial"/>
                <a:hlinkClick r:id="rId25"/>
              </a:rPr>
              <a:t>All-Hazard Rapid Response Teams Training Package</a:t>
            </a:r>
            <a:endParaRPr lang="en-US" sz="955" kern="0" dirty="0">
              <a:solidFill>
                <a:srgbClr val="000000"/>
              </a:solidFill>
              <a:latin typeface="Arial"/>
              <a:cs typeface="Arial"/>
              <a:sym typeface="Arial"/>
            </a:endParaRPr>
          </a:p>
          <a:p>
            <a:pPr marL="227322" indent="-227322" defTabSz="727432">
              <a:lnSpc>
                <a:spcPct val="120000"/>
              </a:lnSpc>
              <a:buClr>
                <a:srgbClr val="000000"/>
              </a:buClr>
              <a:buFont typeface="Wingdings" pitchFamily="2" charset="2"/>
              <a:buChar char="Ø"/>
            </a:pPr>
            <a:r>
              <a:rPr lang="en-US" sz="955" kern="0" dirty="0">
                <a:solidFill>
                  <a:srgbClr val="000000"/>
                </a:solidFill>
                <a:latin typeface="Arial"/>
                <a:cs typeface="Arial"/>
                <a:sym typeface="Arial"/>
                <a:hlinkClick r:id="rId26"/>
              </a:rPr>
              <a:t>Occupational safety and health in public health emergencies: a manual for protecting health workers and responders</a:t>
            </a:r>
            <a:r>
              <a:rPr lang="en-US" sz="955" kern="0" dirty="0">
                <a:solidFill>
                  <a:srgbClr val="000000"/>
                </a:solidFill>
                <a:latin typeface="Arial"/>
                <a:cs typeface="Arial"/>
                <a:sym typeface="Arial"/>
              </a:rPr>
              <a:t> </a:t>
            </a:r>
          </a:p>
          <a:p>
            <a:pPr marL="227322" indent="-227322" defTabSz="727432">
              <a:lnSpc>
                <a:spcPct val="120000"/>
              </a:lnSpc>
              <a:buClr>
                <a:srgbClr val="000000"/>
              </a:buClr>
              <a:buFont typeface="Wingdings" pitchFamily="2" charset="2"/>
              <a:buChar char="Ø"/>
            </a:pPr>
            <a:r>
              <a:rPr lang="en-US" sz="955" kern="0" dirty="0" err="1">
                <a:solidFill>
                  <a:srgbClr val="000000"/>
                </a:solidFill>
                <a:latin typeface="Arial"/>
                <a:cs typeface="Arial"/>
                <a:sym typeface="Arial"/>
                <a:hlinkClick r:id="rId27"/>
              </a:rPr>
              <a:t>HealthWISE</a:t>
            </a:r>
            <a:r>
              <a:rPr lang="en-US" sz="955" kern="0" dirty="0">
                <a:solidFill>
                  <a:srgbClr val="000000"/>
                </a:solidFill>
                <a:latin typeface="Arial"/>
                <a:cs typeface="Arial"/>
                <a:sym typeface="Arial"/>
                <a:hlinkClick r:id="rId27"/>
              </a:rPr>
              <a:t> - Work Improvement in Health Services</a:t>
            </a:r>
            <a:r>
              <a:rPr lang="en-US" sz="955" kern="0" dirty="0">
                <a:solidFill>
                  <a:srgbClr val="000000"/>
                </a:solidFill>
                <a:latin typeface="Arial"/>
                <a:cs typeface="Arial"/>
                <a:sym typeface="Arial"/>
              </a:rPr>
              <a:t> (ILO)</a:t>
            </a:r>
          </a:p>
        </p:txBody>
      </p:sp>
      <p:sp>
        <p:nvSpPr>
          <p:cNvPr id="29" name="Title text demo">
            <a:extLst>
              <a:ext uri="{FF2B5EF4-FFF2-40B4-BE49-F238E27FC236}">
                <a16:creationId xmlns:a16="http://schemas.microsoft.com/office/drawing/2014/main" id="{4C9FB8E6-01F8-FC47-9375-A0D8DB2E6457}"/>
              </a:ext>
            </a:extLst>
          </p:cNvPr>
          <p:cNvSpPr txBox="1"/>
          <p:nvPr/>
        </p:nvSpPr>
        <p:spPr>
          <a:xfrm>
            <a:off x="1490052" y="254090"/>
            <a:ext cx="5268282" cy="105449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72742" tIns="36370" rIns="72742" bIns="36370" rtlCol="0" anchor="ctr">
            <a:noAutofit/>
          </a:bodyPr>
          <a:lstStyle>
            <a:lvl1pPr>
              <a:defRPr sz="8000"/>
            </a:lvl1pPr>
          </a:lstStyle>
          <a:p>
            <a:pPr defTabSz="727432">
              <a:lnSpc>
                <a:spcPct val="90000"/>
              </a:lnSpc>
              <a:spcBef>
                <a:spcPct val="0"/>
              </a:spcBef>
              <a:spcAft>
                <a:spcPts val="477"/>
              </a:spcAft>
              <a:buClr>
                <a:srgbClr val="000000"/>
              </a:buClr>
            </a:pPr>
            <a:r>
              <a:rPr lang="en-US" sz="2721" b="1" dirty="0">
                <a:solidFill>
                  <a:srgbClr val="00205C"/>
                </a:solidFill>
                <a:latin typeface="Arial"/>
                <a:cs typeface="Arial"/>
                <a:sym typeface="Arial"/>
              </a:rPr>
              <a:t>Technical resources</a:t>
            </a:r>
          </a:p>
        </p:txBody>
      </p:sp>
      <p:pic>
        <p:nvPicPr>
          <p:cNvPr id="2" name="Online Media 1" descr="Environmental cleaning in the context of COVID-19">
            <a:hlinkClick r:id="" action="ppaction://media"/>
            <a:extLst>
              <a:ext uri="{FF2B5EF4-FFF2-40B4-BE49-F238E27FC236}">
                <a16:creationId xmlns:a16="http://schemas.microsoft.com/office/drawing/2014/main" id="{76E3C330-B14B-59ED-33CB-C77B0911F6B5}"/>
              </a:ext>
            </a:extLst>
          </p:cNvPr>
          <p:cNvPicPr>
            <a:picLocks noRot="1" noChangeAspect="1"/>
          </p:cNvPicPr>
          <p:nvPr>
            <a:videoFile r:link="rId1"/>
          </p:nvPr>
        </p:nvPicPr>
        <p:blipFill>
          <a:blip r:embed="rId28"/>
          <a:stretch>
            <a:fillRect/>
          </a:stretch>
        </p:blipFill>
        <p:spPr>
          <a:xfrm>
            <a:off x="8042369" y="4891720"/>
            <a:ext cx="1263272" cy="713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764FAFA7-10A5-D6DC-C2AD-CCF505B1640F}"/>
              </a:ext>
            </a:extLst>
          </p:cNvPr>
          <p:cNvSpPr txBox="1"/>
          <p:nvPr/>
        </p:nvSpPr>
        <p:spPr>
          <a:xfrm>
            <a:off x="7971075" y="5740558"/>
            <a:ext cx="1458215" cy="337015"/>
          </a:xfrm>
          <a:prstGeom prst="rect">
            <a:avLst/>
          </a:prstGeom>
          <a:noFill/>
        </p:spPr>
        <p:txBody>
          <a:bodyPr wrap="square">
            <a:spAutoFit/>
          </a:bodyPr>
          <a:lstStyle/>
          <a:p>
            <a:pPr algn="ctr" defTabSz="727432">
              <a:buClr>
                <a:srgbClr val="000000"/>
              </a:buClr>
            </a:pPr>
            <a:r>
              <a:rPr lang="en-US" sz="795" kern="0" dirty="0">
                <a:solidFill>
                  <a:srgbClr val="000000"/>
                </a:solidFill>
                <a:latin typeface="Arial"/>
                <a:cs typeface="Arial"/>
                <a:sym typeface="Arial"/>
                <a:hlinkClick r:id="rId29"/>
              </a:rPr>
              <a:t>Environmental cleaning in the context of Covid-19.</a:t>
            </a:r>
            <a:endParaRPr lang="en-GB" sz="795" kern="0" dirty="0">
              <a:solidFill>
                <a:srgbClr val="000000"/>
              </a:solidFill>
              <a:latin typeface="Arial"/>
              <a:cs typeface="Arial"/>
              <a:sym typeface="Arial"/>
            </a:endParaRPr>
          </a:p>
        </p:txBody>
      </p:sp>
      <p:pic>
        <p:nvPicPr>
          <p:cNvPr id="5" name="Picture 4">
            <a:hlinkClick r:id="rId30"/>
            <a:extLst>
              <a:ext uri="{FF2B5EF4-FFF2-40B4-BE49-F238E27FC236}">
                <a16:creationId xmlns:a16="http://schemas.microsoft.com/office/drawing/2014/main" id="{3E9AA6A6-3922-740C-40C7-1E929BB6A1B6}"/>
              </a:ext>
            </a:extLst>
          </p:cNvPr>
          <p:cNvPicPr>
            <a:picLocks noChangeAspect="1"/>
          </p:cNvPicPr>
          <p:nvPr/>
        </p:nvPicPr>
        <p:blipFill>
          <a:blip r:embed="rId31" cstate="email">
            <a:extLst>
              <a:ext uri="{28A0092B-C50C-407E-A947-70E740481C1C}">
                <a14:useLocalDpi xmlns:a14="http://schemas.microsoft.com/office/drawing/2010/main"/>
              </a:ext>
            </a:extLst>
          </a:blip>
          <a:stretch>
            <a:fillRect/>
          </a:stretch>
        </p:blipFill>
        <p:spPr>
          <a:xfrm>
            <a:off x="9479974" y="4812890"/>
            <a:ext cx="1224851" cy="7279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C22FD69E-A795-1285-1556-44C21800DF0B}"/>
              </a:ext>
            </a:extLst>
          </p:cNvPr>
          <p:cNvSpPr txBox="1"/>
          <p:nvPr/>
        </p:nvSpPr>
        <p:spPr>
          <a:xfrm>
            <a:off x="9376935" y="5588304"/>
            <a:ext cx="1458215" cy="581698"/>
          </a:xfrm>
          <a:prstGeom prst="rect">
            <a:avLst/>
          </a:prstGeom>
          <a:noFill/>
        </p:spPr>
        <p:txBody>
          <a:bodyPr wrap="square">
            <a:spAutoFit/>
          </a:bodyPr>
          <a:lstStyle/>
          <a:p>
            <a:pPr algn="ctr" defTabSz="727432">
              <a:buClr>
                <a:srgbClr val="000000"/>
              </a:buClr>
            </a:pPr>
            <a:r>
              <a:rPr lang="en-US" sz="795" kern="0" dirty="0">
                <a:solidFill>
                  <a:srgbClr val="000000"/>
                </a:solidFill>
                <a:latin typeface="Arial"/>
                <a:cs typeface="Arial"/>
                <a:sym typeface="Arial"/>
                <a:hlinkClick r:id="rId30"/>
              </a:rPr>
              <a:t>Monitoring and valuing WASH and waste services in health care facilities for safer, more equitable care.</a:t>
            </a:r>
            <a:endParaRPr lang="en-GB" sz="795" kern="0" dirty="0">
              <a:solidFill>
                <a:srgbClr val="000000"/>
              </a:solidFill>
              <a:latin typeface="Arial"/>
              <a:cs typeface="Arial"/>
              <a:sym typeface="Aria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ED0964-9630-A074-0CB3-1F414513355F}"/>
              </a:ext>
            </a:extLst>
          </p:cNvPr>
          <p:cNvSpPr>
            <a:spLocks noGrp="1"/>
          </p:cNvSpPr>
          <p:nvPr>
            <p:ph type="title"/>
          </p:nvPr>
        </p:nvSpPr>
        <p:spPr>
          <a:xfrm>
            <a:off x="3094719" y="2761852"/>
            <a:ext cx="10515600" cy="1325563"/>
          </a:xfrm>
        </p:spPr>
        <p:txBody>
          <a:bodyPr/>
          <a:lstStyle/>
          <a:p>
            <a:r>
              <a:rPr lang="en-US" dirty="0"/>
              <a:t>Thank you </a:t>
            </a:r>
          </a:p>
        </p:txBody>
      </p:sp>
      <p:pic>
        <p:nvPicPr>
          <p:cNvPr id="4" name="Picture 3" descr="A person holding a light on a wall&#10;&#10;Description automatically generated">
            <a:extLst>
              <a:ext uri="{FF2B5EF4-FFF2-40B4-BE49-F238E27FC236}">
                <a16:creationId xmlns:a16="http://schemas.microsoft.com/office/drawing/2014/main" id="{468CC64E-ABAF-5A4C-A4DC-E4A504A56B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45539" y="2643154"/>
            <a:ext cx="1505688" cy="1982658"/>
          </a:xfrm>
          <a:prstGeom prst="rect">
            <a:avLst/>
          </a:prstGeom>
        </p:spPr>
      </p:pic>
      <p:sp>
        <p:nvSpPr>
          <p:cNvPr id="5" name="TextBox 4">
            <a:extLst>
              <a:ext uri="{FF2B5EF4-FFF2-40B4-BE49-F238E27FC236}">
                <a16:creationId xmlns:a16="http://schemas.microsoft.com/office/drawing/2014/main" id="{FEDFC565-0EEB-8B13-3C21-5E4689233457}"/>
              </a:ext>
            </a:extLst>
          </p:cNvPr>
          <p:cNvSpPr txBox="1"/>
          <p:nvPr/>
        </p:nvSpPr>
        <p:spPr>
          <a:xfrm>
            <a:off x="3282160" y="3721130"/>
            <a:ext cx="6437350" cy="2540439"/>
          </a:xfrm>
          <a:prstGeom prst="rect">
            <a:avLst/>
          </a:prstGeom>
          <a:noFill/>
        </p:spPr>
        <p:txBody>
          <a:bodyPr wrap="square">
            <a:spAutoFit/>
          </a:bodyPr>
          <a:lstStyle/>
          <a:p>
            <a:pPr algn="ctr" defTabSz="727432">
              <a:defRPr/>
            </a:pPr>
            <a:endParaRPr lang="en-US" sz="1591" b="1" kern="0" dirty="0">
              <a:latin typeface="Calibri" panose="020F0502020204030204"/>
              <a:cs typeface="Arial"/>
              <a:sym typeface="Arial"/>
            </a:endParaRPr>
          </a:p>
          <a:p>
            <a:pPr algn="ctr" defTabSz="727432">
              <a:defRPr/>
            </a:pPr>
            <a:r>
              <a:rPr lang="en-US" sz="1591" b="1" dirty="0">
                <a:latin typeface="Calibri" panose="020F0502020204030204"/>
                <a:cs typeface="Arial"/>
                <a:sym typeface="Arial"/>
              </a:rPr>
              <a:t>Learn more and sign up for newsletter at WHO/UNICEF knowledge portal:</a:t>
            </a:r>
            <a:endParaRPr lang="en-US" sz="1591" dirty="0">
              <a:latin typeface="Calibri" panose="020F0502020204030204"/>
              <a:cs typeface="Arial"/>
              <a:sym typeface="Arial"/>
            </a:endParaRPr>
          </a:p>
          <a:p>
            <a:pPr algn="ctr" defTabSz="727432">
              <a:defRPr/>
            </a:pPr>
            <a:r>
              <a:rPr lang="en-US" sz="1591" dirty="0">
                <a:latin typeface="Calibri" panose="020F0502020204030204"/>
                <a:cs typeface="Arial"/>
                <a:sym typeface="Arial"/>
                <a:hlinkClick r:id="rId3">
                  <a:extLst>
                    <a:ext uri="{A12FA001-AC4F-418D-AE19-62706E023703}">
                      <ahyp:hlinkClr xmlns:ahyp="http://schemas.microsoft.com/office/drawing/2018/hyperlinkcolor" val="tx"/>
                    </a:ext>
                  </a:extLst>
                </a:hlinkClick>
              </a:rPr>
              <a:t>www.washinhcf.org</a:t>
            </a:r>
            <a:r>
              <a:rPr lang="en-US" sz="1591" dirty="0">
                <a:latin typeface="Calibri" panose="020F0502020204030204"/>
                <a:cs typeface="Arial"/>
                <a:sym typeface="Arial"/>
              </a:rPr>
              <a:t> </a:t>
            </a:r>
            <a:br>
              <a:rPr lang="en-US" sz="1591" dirty="0">
                <a:latin typeface="Calibri" panose="020F0502020204030204"/>
                <a:cs typeface="Arial"/>
                <a:sym typeface="Arial"/>
              </a:rPr>
            </a:br>
            <a:endParaRPr lang="en-US" sz="1591" dirty="0">
              <a:latin typeface="Calibri" panose="020F0502020204030204"/>
              <a:cs typeface="Arial"/>
              <a:sym typeface="Arial"/>
            </a:endParaRPr>
          </a:p>
          <a:p>
            <a:pPr algn="ctr" defTabSz="727432">
              <a:defRPr/>
            </a:pPr>
            <a:r>
              <a:rPr lang="en-US" sz="1591" b="1" dirty="0">
                <a:latin typeface="Calibri" panose="020F0502020204030204"/>
                <a:cs typeface="Arial"/>
                <a:sym typeface="Arial"/>
              </a:rPr>
              <a:t>Latest waste data at WHO/UNICEF Joint Monitoring </a:t>
            </a:r>
            <a:r>
              <a:rPr lang="en-US" sz="1591" b="1" dirty="0" err="1">
                <a:latin typeface="Calibri" panose="020F0502020204030204"/>
                <a:cs typeface="Arial"/>
                <a:sym typeface="Arial"/>
              </a:rPr>
              <a:t>Programme</a:t>
            </a:r>
            <a:r>
              <a:rPr lang="en-US" sz="1591" b="1" dirty="0">
                <a:latin typeface="Calibri" panose="020F0502020204030204"/>
                <a:cs typeface="Arial"/>
                <a:sym typeface="Arial"/>
              </a:rPr>
              <a:t>:</a:t>
            </a:r>
            <a:endParaRPr lang="en-US" sz="1591" dirty="0">
              <a:latin typeface="Calibri" panose="020F0502020204030204"/>
              <a:cs typeface="Arial"/>
              <a:sym typeface="Arial"/>
            </a:endParaRPr>
          </a:p>
          <a:p>
            <a:pPr algn="ctr" defTabSz="727432">
              <a:defRPr/>
            </a:pPr>
            <a:r>
              <a:rPr lang="en-US" sz="1591" dirty="0">
                <a:latin typeface="Calibri" panose="020F0502020204030204"/>
                <a:cs typeface="Arial"/>
                <a:sym typeface="Arial"/>
                <a:hlinkClick r:id="rId4">
                  <a:extLst>
                    <a:ext uri="{A12FA001-AC4F-418D-AE19-62706E023703}">
                      <ahyp:hlinkClr xmlns:ahyp="http://schemas.microsoft.com/office/drawing/2018/hyperlinkcolor" val="tx"/>
                    </a:ext>
                  </a:extLst>
                </a:hlinkClick>
              </a:rPr>
              <a:t>www.washdata.org</a:t>
            </a:r>
            <a:endParaRPr lang="en-US" sz="1591" dirty="0">
              <a:latin typeface="Calibri" panose="020F0502020204030204"/>
              <a:cs typeface="Arial"/>
              <a:sym typeface="Arial"/>
            </a:endParaRPr>
          </a:p>
          <a:p>
            <a:pPr algn="ctr" defTabSz="727432">
              <a:defRPr/>
            </a:pPr>
            <a:endParaRPr lang="en-US" sz="1591" dirty="0">
              <a:latin typeface="Calibri" panose="020F0502020204030204"/>
              <a:cs typeface="Arial"/>
              <a:sym typeface="Arial"/>
            </a:endParaRPr>
          </a:p>
          <a:p>
            <a:pPr algn="ctr" defTabSz="727432">
              <a:defRPr/>
            </a:pPr>
            <a:r>
              <a:rPr lang="en-US" sz="1591" b="1" dirty="0">
                <a:latin typeface="Calibri" panose="020F0502020204030204"/>
                <a:cs typeface="Arial"/>
                <a:sym typeface="Arial"/>
              </a:rPr>
              <a:t>WHO WASH Website: </a:t>
            </a:r>
          </a:p>
          <a:p>
            <a:pPr algn="ctr" defTabSz="727432">
              <a:defRPr/>
            </a:pPr>
            <a:r>
              <a:rPr lang="en-US" sz="1591" dirty="0">
                <a:latin typeface="Calibri" panose="020F0502020204030204"/>
                <a:cs typeface="Arial"/>
                <a:sym typeface="Arial"/>
                <a:hlinkClick r:id="rId5">
                  <a:extLst>
                    <a:ext uri="{A12FA001-AC4F-418D-AE19-62706E023703}">
                      <ahyp:hlinkClr xmlns:ahyp="http://schemas.microsoft.com/office/drawing/2018/hyperlinkcolor" val="tx"/>
                    </a:ext>
                  </a:extLst>
                </a:hlinkClick>
              </a:rPr>
              <a:t>https://www.who.int/health-topics/water-sanitation-and-hygiene-wash#tab=tab_1</a:t>
            </a:r>
            <a:r>
              <a:rPr lang="en-US" sz="1591" dirty="0">
                <a:latin typeface="Calibri" panose="020F0502020204030204"/>
                <a:cs typeface="Arial"/>
                <a:sym typeface="Arial"/>
              </a:rPr>
              <a:t> </a:t>
            </a:r>
          </a:p>
        </p:txBody>
      </p:sp>
      <p:pic>
        <p:nvPicPr>
          <p:cNvPr id="6" name="Picture 5" descr="A picture containing person, laying&#10;&#10;Description automatically generated">
            <a:extLst>
              <a:ext uri="{FF2B5EF4-FFF2-40B4-BE49-F238E27FC236}">
                <a16:creationId xmlns:a16="http://schemas.microsoft.com/office/drawing/2014/main" id="{5FD02A47-6DB3-3FA5-38C9-BBAF94E0B5D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r="-1559" b="-723"/>
          <a:stretch/>
        </p:blipFill>
        <p:spPr>
          <a:xfrm rot="5400000">
            <a:off x="10105387" y="4935759"/>
            <a:ext cx="2068906" cy="1715994"/>
          </a:xfrm>
          <a:prstGeom prst="rect">
            <a:avLst/>
          </a:prstGeom>
        </p:spPr>
      </p:pic>
      <p:pic>
        <p:nvPicPr>
          <p:cNvPr id="7" name="Picture 6" descr="A picture containing person, standing&#10;&#10;Description automatically generated">
            <a:extLst>
              <a:ext uri="{FF2B5EF4-FFF2-40B4-BE49-F238E27FC236}">
                <a16:creationId xmlns:a16="http://schemas.microsoft.com/office/drawing/2014/main" id="{FAA750F2-88C0-F4DD-FAEA-EF923C1C6EF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971778" y="567756"/>
            <a:ext cx="2849225" cy="1869323"/>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38F1AF6F-5F8D-C1E6-5330-5D0E19155C6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254050" y="295619"/>
            <a:ext cx="2885790" cy="2191538"/>
          </a:xfrm>
          <a:prstGeom prst="rect">
            <a:avLst/>
          </a:prstGeom>
        </p:spPr>
      </p:pic>
      <p:pic>
        <p:nvPicPr>
          <p:cNvPr id="9" name="Picture Placeholder 8" descr="A picture containing building, door, porch&#10;&#10;Description automatically generated">
            <a:extLst>
              <a:ext uri="{FF2B5EF4-FFF2-40B4-BE49-F238E27FC236}">
                <a16:creationId xmlns:a16="http://schemas.microsoft.com/office/drawing/2014/main" id="{1675F6A4-DD46-462D-BF73-B849D666D9A3}"/>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562628" y="469777"/>
            <a:ext cx="2172593" cy="2132831"/>
          </a:xfrm>
          <a:prstGeom prst="rect">
            <a:avLst/>
          </a:prstGeom>
          <a:ln>
            <a:noFill/>
          </a:ln>
          <a:effectLst>
            <a:outerShdw blurRad="292100" dist="139700" dir="2700000" algn="tl" rotWithShape="0">
              <a:srgbClr val="333333">
                <a:alpha val="65000"/>
              </a:srgbClr>
            </a:outerShdw>
          </a:effectLst>
        </p:spPr>
      </p:pic>
      <p:pic>
        <p:nvPicPr>
          <p:cNvPr id="10" name="Picture 9" descr="A person holding a baby&#10;&#10;Description automatically generated">
            <a:extLst>
              <a:ext uri="{FF2B5EF4-FFF2-40B4-BE49-F238E27FC236}">
                <a16:creationId xmlns:a16="http://schemas.microsoft.com/office/drawing/2014/main" id="{E3602C90-96A1-F9B9-1C96-8644B507B345}"/>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092275" y="344778"/>
            <a:ext cx="1684064" cy="2392886"/>
          </a:xfrm>
          <a:prstGeom prst="rect">
            <a:avLst/>
          </a:prstGeom>
          <a:ln>
            <a:noFill/>
          </a:ln>
          <a:effectLst>
            <a:outerShdw blurRad="292100" dist="139700" dir="2700000" algn="tl" rotWithShape="0">
              <a:srgbClr val="333333">
                <a:alpha val="65000"/>
              </a:srgbClr>
            </a:outerShdw>
          </a:effectLst>
        </p:spPr>
      </p:pic>
      <p:pic>
        <p:nvPicPr>
          <p:cNvPr id="11" name="Picture 10" descr="A person holding a walker&#10;&#10;Description automatically generated">
            <a:extLst>
              <a:ext uri="{FF2B5EF4-FFF2-40B4-BE49-F238E27FC236}">
                <a16:creationId xmlns:a16="http://schemas.microsoft.com/office/drawing/2014/main" id="{B04D31A7-5E8D-4225-CEBD-2A005DA0D78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806892" y="2670194"/>
            <a:ext cx="1684064" cy="2021639"/>
          </a:xfrm>
          <a:prstGeom prst="rect">
            <a:avLst/>
          </a:prstGeom>
          <a:ln>
            <a:noFill/>
          </a:ln>
          <a:effectLst>
            <a:outerShdw blurRad="292100" dist="139700" dir="2700000" algn="tl" rotWithShape="0">
              <a:srgbClr val="333333">
                <a:alpha val="65000"/>
              </a:srgbClr>
            </a:outerShdw>
          </a:effectLst>
        </p:spPr>
      </p:pic>
      <p:pic>
        <p:nvPicPr>
          <p:cNvPr id="12" name="Picture 2" descr="411,900+ Hand Hygiene Stock Photos, Pictures &amp; Royalty-Free ...">
            <a:extLst>
              <a:ext uri="{FF2B5EF4-FFF2-40B4-BE49-F238E27FC236}">
                <a16:creationId xmlns:a16="http://schemas.microsoft.com/office/drawing/2014/main" id="{80C4CAB6-3438-F806-9EAC-BC0492EA90E8}"/>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t="-50" r="-15699"/>
          <a:stretch/>
        </p:blipFill>
        <p:spPr bwMode="auto">
          <a:xfrm>
            <a:off x="386758" y="4806833"/>
            <a:ext cx="2935628" cy="19570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0396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50"/>
                                  </p:stCondLst>
                                  <p:childTnLst>
                                    <p:set>
                                      <p:cBhvr>
                                        <p:cTn id="9" dur="1" fill="hold">
                                          <p:stCondLst>
                                            <p:cond delay="0"/>
                                          </p:stCondLst>
                                        </p:cTn>
                                        <p:tgtEl>
                                          <p:spTgt spid="7"/>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AA3F0A-8091-7C41-AC31-4D046CC23520}"/>
              </a:ext>
            </a:extLst>
          </p:cNvPr>
          <p:cNvSpPr>
            <a:spLocks noGrp="1"/>
          </p:cNvSpPr>
          <p:nvPr>
            <p:ph type="title"/>
          </p:nvPr>
        </p:nvSpPr>
        <p:spPr>
          <a:xfrm>
            <a:off x="1733893" y="398434"/>
            <a:ext cx="9308276" cy="455757"/>
          </a:xfrm>
        </p:spPr>
        <p:txBody>
          <a:bodyPr>
            <a:noAutofit/>
          </a:bodyPr>
          <a:lstStyle/>
          <a:p>
            <a:r>
              <a:rPr lang="en-US" sz="2721" b="1" dirty="0">
                <a:latin typeface="Arial" panose="020B0604020202020204" pitchFamily="34" charset="0"/>
                <a:ea typeface="Calibri"/>
                <a:cs typeface="Arial" panose="020B0604020202020204" pitchFamily="34" charset="0"/>
              </a:rPr>
              <a:t>Linking to global leadership and country actions </a:t>
            </a:r>
            <a:endParaRPr lang="en-US" sz="2721" b="1" dirty="0">
              <a:solidFill>
                <a:srgbClr val="FF0000"/>
              </a:solidFill>
              <a:latin typeface="Arial" panose="020B0604020202020204" pitchFamily="34" charset="0"/>
              <a:ea typeface="Calibri"/>
              <a:cs typeface="Arial" panose="020B0604020202020204" pitchFamily="34" charset="0"/>
            </a:endParaRPr>
          </a:p>
        </p:txBody>
      </p:sp>
      <p:sp>
        <p:nvSpPr>
          <p:cNvPr id="5" name="TextBox 4">
            <a:extLst>
              <a:ext uri="{FF2B5EF4-FFF2-40B4-BE49-F238E27FC236}">
                <a16:creationId xmlns:a16="http://schemas.microsoft.com/office/drawing/2014/main" id="{F683F46B-7A78-BF46-9FDC-AAF3C9D175A8}"/>
              </a:ext>
            </a:extLst>
          </p:cNvPr>
          <p:cNvSpPr txBox="1"/>
          <p:nvPr/>
        </p:nvSpPr>
        <p:spPr>
          <a:xfrm>
            <a:off x="2172157" y="5027105"/>
            <a:ext cx="2298554" cy="758669"/>
          </a:xfrm>
          <a:prstGeom prst="rect">
            <a:avLst/>
          </a:prstGeom>
          <a:noFill/>
        </p:spPr>
        <p:txBody>
          <a:bodyPr wrap="square" rtlCol="0">
            <a:spAutoFit/>
          </a:bodyPr>
          <a:lstStyle/>
          <a:p>
            <a:pPr algn="ctr" defTabSz="727432"/>
            <a:r>
              <a:rPr lang="en-US" sz="2165" dirty="0">
                <a:solidFill>
                  <a:prstClr val="white"/>
                </a:solidFill>
                <a:latin typeface="Aptos" panose="02110004020202020204"/>
                <a:cs typeface="Arial" charset="0"/>
              </a:rPr>
              <a:t>Quality health care &amp; UHC</a:t>
            </a:r>
          </a:p>
        </p:txBody>
      </p:sp>
      <p:sp>
        <p:nvSpPr>
          <p:cNvPr id="16" name="TextBox 15">
            <a:extLst>
              <a:ext uri="{FF2B5EF4-FFF2-40B4-BE49-F238E27FC236}">
                <a16:creationId xmlns:a16="http://schemas.microsoft.com/office/drawing/2014/main" id="{F4E3F727-6D75-B54B-8AFB-D5C92645D9F3}"/>
              </a:ext>
            </a:extLst>
          </p:cNvPr>
          <p:cNvSpPr txBox="1"/>
          <p:nvPr/>
        </p:nvSpPr>
        <p:spPr>
          <a:xfrm>
            <a:off x="4470710" y="5170290"/>
            <a:ext cx="1363948" cy="472309"/>
          </a:xfrm>
          <a:prstGeom prst="rect">
            <a:avLst/>
          </a:prstGeom>
          <a:noFill/>
        </p:spPr>
        <p:txBody>
          <a:bodyPr wrap="square" rtlCol="0">
            <a:spAutoFit/>
          </a:bodyPr>
          <a:lstStyle/>
          <a:p>
            <a:pPr algn="ctr" defTabSz="727432"/>
            <a:r>
              <a:rPr lang="en-US" sz="2469" dirty="0">
                <a:solidFill>
                  <a:prstClr val="white"/>
                </a:solidFill>
                <a:latin typeface="Aptos" panose="02110004020202020204"/>
                <a:cs typeface="Arial" charset="0"/>
              </a:rPr>
              <a:t>IPC</a:t>
            </a:r>
          </a:p>
        </p:txBody>
      </p:sp>
      <p:sp>
        <p:nvSpPr>
          <p:cNvPr id="18" name="TextBox 17">
            <a:extLst>
              <a:ext uri="{FF2B5EF4-FFF2-40B4-BE49-F238E27FC236}">
                <a16:creationId xmlns:a16="http://schemas.microsoft.com/office/drawing/2014/main" id="{D7692D48-9AF4-2244-BD73-7F7DAEC47134}"/>
              </a:ext>
            </a:extLst>
          </p:cNvPr>
          <p:cNvSpPr txBox="1"/>
          <p:nvPr/>
        </p:nvSpPr>
        <p:spPr>
          <a:xfrm>
            <a:off x="5963750" y="5037830"/>
            <a:ext cx="1629574" cy="736484"/>
          </a:xfrm>
          <a:prstGeom prst="rect">
            <a:avLst/>
          </a:prstGeom>
          <a:noFill/>
        </p:spPr>
        <p:txBody>
          <a:bodyPr wrap="square" rtlCol="0">
            <a:spAutoFit/>
          </a:bodyPr>
          <a:lstStyle/>
          <a:p>
            <a:pPr algn="ctr" defTabSz="727432"/>
            <a:r>
              <a:rPr lang="en-US" sz="2021" dirty="0">
                <a:solidFill>
                  <a:prstClr val="white"/>
                </a:solidFill>
                <a:latin typeface="Aptos" panose="02110004020202020204"/>
                <a:cs typeface="Arial" charset="0"/>
              </a:rPr>
              <a:t>Maternal &amp; child </a:t>
            </a:r>
            <a:r>
              <a:rPr lang="en-US" sz="2165" dirty="0">
                <a:solidFill>
                  <a:prstClr val="white"/>
                </a:solidFill>
                <a:latin typeface="Aptos" panose="02110004020202020204"/>
                <a:cs typeface="Arial" charset="0"/>
              </a:rPr>
              <a:t>health</a:t>
            </a:r>
          </a:p>
        </p:txBody>
      </p:sp>
      <p:sp>
        <p:nvSpPr>
          <p:cNvPr id="19" name="TextBox 18">
            <a:extLst>
              <a:ext uri="{FF2B5EF4-FFF2-40B4-BE49-F238E27FC236}">
                <a16:creationId xmlns:a16="http://schemas.microsoft.com/office/drawing/2014/main" id="{A87A3743-1368-C341-876D-E7A7982DDF2D}"/>
              </a:ext>
            </a:extLst>
          </p:cNvPr>
          <p:cNvSpPr txBox="1"/>
          <p:nvPr/>
        </p:nvSpPr>
        <p:spPr>
          <a:xfrm>
            <a:off x="13095977" y="5990937"/>
            <a:ext cx="1031972" cy="1647246"/>
          </a:xfrm>
          <a:prstGeom prst="rect">
            <a:avLst/>
          </a:prstGeom>
          <a:noFill/>
        </p:spPr>
        <p:txBody>
          <a:bodyPr wrap="square" rtlCol="0">
            <a:spAutoFit/>
          </a:bodyPr>
          <a:lstStyle/>
          <a:p>
            <a:pPr algn="ctr" defTabSz="727432"/>
            <a:r>
              <a:rPr lang="en-US" sz="2021" dirty="0">
                <a:solidFill>
                  <a:prstClr val="white"/>
                </a:solidFill>
                <a:latin typeface="Aptos" panose="02110004020202020204"/>
                <a:cs typeface="Arial" charset="0"/>
              </a:rPr>
              <a:t>For Antimicrobial resistance</a:t>
            </a:r>
          </a:p>
        </p:txBody>
      </p:sp>
      <p:sp>
        <p:nvSpPr>
          <p:cNvPr id="17" name="TextBox 11">
            <a:extLst>
              <a:ext uri="{FF2B5EF4-FFF2-40B4-BE49-F238E27FC236}">
                <a16:creationId xmlns:a16="http://schemas.microsoft.com/office/drawing/2014/main" id="{73AB30FC-7E00-4D21-9442-0CEC28820DA0}"/>
              </a:ext>
            </a:extLst>
          </p:cNvPr>
          <p:cNvSpPr txBox="1">
            <a:spLocks noChangeArrowheads="1"/>
          </p:cNvSpPr>
          <p:nvPr/>
        </p:nvSpPr>
        <p:spPr bwMode="auto">
          <a:xfrm>
            <a:off x="889627" y="1215401"/>
            <a:ext cx="6016472" cy="6602586"/>
          </a:xfrm>
          <a:prstGeom prst="rect">
            <a:avLst/>
          </a:prstGeom>
          <a:noFill/>
          <a:ln>
            <a:noFill/>
          </a:ln>
        </p:spPr>
        <p:txBody>
          <a:bodyPr wrap="square" lIns="72715" tIns="36358" rIns="72715" bIns="36358">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72778" indent="-272778" defTabSz="727432">
              <a:spcAft>
                <a:spcPts val="955"/>
              </a:spcAft>
              <a:buFont typeface="Arial" panose="020B0604020202020204" pitchFamily="34" charset="0"/>
              <a:buChar char="•"/>
            </a:pPr>
            <a:r>
              <a:rPr lang="en-GB" sz="1814" b="1" dirty="0">
                <a:solidFill>
                  <a:srgbClr val="09164D"/>
                </a:solidFill>
                <a:latin typeface="Arial" panose="020B0604020202020204" pitchFamily="34" charset="0"/>
                <a:cs typeface="Arial" panose="020B0604020202020204" pitchFamily="34" charset="0"/>
              </a:rPr>
              <a:t>Countries commitments</a:t>
            </a:r>
          </a:p>
          <a:p>
            <a:pPr marL="636504" lvl="1" indent="-272788" defTabSz="727432">
              <a:spcAft>
                <a:spcPts val="955"/>
              </a:spcAft>
              <a:buFont typeface="Arial" panose="020B0604020202020204" pitchFamily="34" charset="0"/>
              <a:buChar char="•"/>
            </a:pPr>
            <a:r>
              <a:rPr lang="en-GB" sz="1814" dirty="0">
                <a:solidFill>
                  <a:srgbClr val="09164D"/>
                </a:solidFill>
                <a:latin typeface="Arial" panose="020B0604020202020204" pitchFamily="34" charset="0"/>
                <a:cs typeface="Arial" panose="020B0604020202020204" pitchFamily="34" charset="0"/>
              </a:rPr>
              <a:t>UN General Assembly Resolutions (2023, 2026)</a:t>
            </a:r>
          </a:p>
          <a:p>
            <a:pPr marL="636504" lvl="1" indent="-272788" defTabSz="727432">
              <a:spcAft>
                <a:spcPts val="955"/>
              </a:spcAft>
              <a:buFont typeface="Arial" panose="020B0604020202020204" pitchFamily="34" charset="0"/>
              <a:buChar char="•"/>
            </a:pPr>
            <a:r>
              <a:rPr lang="en-GB" sz="1814" dirty="0">
                <a:solidFill>
                  <a:srgbClr val="09164D"/>
                </a:solidFill>
                <a:latin typeface="Arial" panose="020B0604020202020204" pitchFamily="34" charset="0"/>
                <a:cs typeface="Arial" panose="020B0604020202020204" pitchFamily="34" charset="0"/>
              </a:rPr>
              <a:t>Global IPC Action Plan and Monitoring Framework (2024), WHO Global Programme of Work (2025-2028)</a:t>
            </a:r>
          </a:p>
          <a:p>
            <a:pPr marL="247418" indent="-247418" defTabSz="727432">
              <a:spcAft>
                <a:spcPts val="955"/>
              </a:spcAft>
              <a:buFont typeface="Arial" panose="020B0604020202020204" pitchFamily="34" charset="0"/>
              <a:buChar char="•"/>
            </a:pPr>
            <a:r>
              <a:rPr lang="en-GB" sz="1814" b="1" dirty="0">
                <a:solidFill>
                  <a:srgbClr val="09164D"/>
                </a:solidFill>
                <a:latin typeface="Arial" panose="020B0604020202020204" pitchFamily="34" charset="0"/>
                <a:cs typeface="Arial" panose="020B0604020202020204" pitchFamily="34" charset="0"/>
              </a:rPr>
              <a:t>WHO/UNICEF regularly monitor and report on health care waste and provide technical support</a:t>
            </a:r>
          </a:p>
          <a:p>
            <a:pPr marL="636504" lvl="1" indent="-272788" defTabSz="727432">
              <a:spcAft>
                <a:spcPts val="955"/>
              </a:spcAft>
              <a:buFont typeface="Arial" panose="020B0604020202020204" pitchFamily="34" charset="0"/>
              <a:buChar char="•"/>
            </a:pPr>
            <a:r>
              <a:rPr lang="en-GB" sz="1814" dirty="0">
                <a:solidFill>
                  <a:srgbClr val="09164D"/>
                </a:solidFill>
                <a:latin typeface="Arial" panose="020B0604020202020204" pitchFamily="34" charset="0"/>
                <a:cs typeface="Arial" panose="020B0604020202020204" pitchFamily="34" charset="0"/>
              </a:rPr>
              <a:t>WASH and Waste services: </a:t>
            </a:r>
            <a:r>
              <a:rPr lang="en-GB" sz="1814" b="1" dirty="0">
                <a:solidFill>
                  <a:srgbClr val="09164D"/>
                </a:solidFill>
                <a:latin typeface="Arial" panose="020B0604020202020204" pitchFamily="34" charset="0"/>
                <a:cs typeface="Arial" panose="020B0604020202020204" pitchFamily="34" charset="0"/>
              </a:rPr>
              <a:t>www.washdata.org</a:t>
            </a:r>
          </a:p>
          <a:p>
            <a:pPr marL="636504" lvl="1" indent="-272788" defTabSz="727432">
              <a:spcAft>
                <a:spcPts val="955"/>
              </a:spcAft>
              <a:buFont typeface="Arial" panose="020B0604020202020204" pitchFamily="34" charset="0"/>
              <a:buChar char="•"/>
            </a:pPr>
            <a:r>
              <a:rPr lang="en-GB" sz="1814" dirty="0">
                <a:solidFill>
                  <a:srgbClr val="09164D"/>
                </a:solidFill>
                <a:latin typeface="Arial" panose="020B0604020202020204" pitchFamily="34" charset="0"/>
                <a:cs typeface="Arial" panose="020B0604020202020204" pitchFamily="34" charset="0"/>
              </a:rPr>
              <a:t>National policies and investments: </a:t>
            </a:r>
            <a:r>
              <a:rPr lang="en-GB" sz="1814" b="1" dirty="0">
                <a:solidFill>
                  <a:srgbClr val="09164D"/>
                </a:solidFill>
                <a:latin typeface="Arial" panose="020B0604020202020204" pitchFamily="34" charset="0"/>
                <a:cs typeface="Arial" panose="020B0604020202020204" pitchFamily="34" charset="0"/>
              </a:rPr>
              <a:t>www.washinchf.org</a:t>
            </a:r>
          </a:p>
          <a:p>
            <a:pPr marL="636504" lvl="1" indent="-272788" defTabSz="727432">
              <a:spcAft>
                <a:spcPts val="955"/>
              </a:spcAft>
              <a:buFont typeface="Arial" panose="020B0604020202020204" pitchFamily="34" charset="0"/>
              <a:buChar char="•"/>
            </a:pPr>
            <a:r>
              <a:rPr lang="en-GB" sz="1814" dirty="0">
                <a:solidFill>
                  <a:srgbClr val="09164D"/>
                </a:solidFill>
                <a:latin typeface="Arial" panose="020B0604020202020204" pitchFamily="34" charset="0"/>
                <a:cs typeface="Arial" panose="020B0604020202020204" pitchFamily="34" charset="0"/>
              </a:rPr>
              <a:t>Implementation (WASH FIT) &gt;70+ countries</a:t>
            </a:r>
          </a:p>
          <a:p>
            <a:pPr marL="247418" indent="-247418" defTabSz="727432">
              <a:spcAft>
                <a:spcPts val="955"/>
              </a:spcAft>
              <a:buFont typeface="Arial" panose="020B0604020202020204" pitchFamily="34" charset="0"/>
              <a:buChar char="•"/>
            </a:pPr>
            <a:r>
              <a:rPr lang="en-GB" sz="1814" b="1" dirty="0">
                <a:solidFill>
                  <a:srgbClr val="09164D"/>
                </a:solidFill>
                <a:latin typeface="Arial" panose="020B0604020202020204" pitchFamily="34" charset="0"/>
                <a:cs typeface="Arial" panose="020B0604020202020204" pitchFamily="34" charset="0"/>
              </a:rPr>
              <a:t>Leadership and community engagement</a:t>
            </a:r>
          </a:p>
          <a:p>
            <a:pPr marL="611134" lvl="1" indent="-247418" defTabSz="727432">
              <a:spcAft>
                <a:spcPts val="955"/>
              </a:spcAft>
              <a:buFont typeface="Arial" panose="020B0604020202020204" pitchFamily="34" charset="0"/>
              <a:buChar char="•"/>
            </a:pPr>
            <a:r>
              <a:rPr lang="en-GB" sz="1814" dirty="0">
                <a:solidFill>
                  <a:srgbClr val="09164D"/>
                </a:solidFill>
                <a:latin typeface="Arial" panose="020B0604020202020204" pitchFamily="34" charset="0"/>
                <a:cs typeface="Arial" panose="020B0604020202020204" pitchFamily="34" charset="0"/>
              </a:rPr>
              <a:t>Global Strategic Network (health, WASH, energy, climate)</a:t>
            </a:r>
          </a:p>
          <a:p>
            <a:pPr marL="611134" lvl="1" indent="-247418" defTabSz="727432">
              <a:spcAft>
                <a:spcPts val="955"/>
              </a:spcAft>
              <a:buFont typeface="Arial" panose="020B0604020202020204" pitchFamily="34" charset="0"/>
              <a:buChar char="•"/>
            </a:pPr>
            <a:r>
              <a:rPr lang="en-GB" sz="1814" dirty="0">
                <a:solidFill>
                  <a:srgbClr val="09164D"/>
                </a:solidFill>
                <a:latin typeface="Arial" panose="020B0604020202020204" pitchFamily="34" charset="0"/>
                <a:cs typeface="Arial" panose="020B0604020202020204" pitchFamily="34" charset="0"/>
              </a:rPr>
              <a:t>Over 40+ partners implementing and contributing</a:t>
            </a:r>
          </a:p>
          <a:p>
            <a:pPr marL="272778" indent="-272778" defTabSz="727432">
              <a:spcAft>
                <a:spcPts val="955"/>
              </a:spcAft>
              <a:buFont typeface="Arial" panose="020B0604020202020204" pitchFamily="34" charset="0"/>
              <a:buChar char="•"/>
            </a:pPr>
            <a:endParaRPr lang="en-GB" sz="1814" dirty="0">
              <a:solidFill>
                <a:srgbClr val="09164D"/>
              </a:solidFill>
              <a:latin typeface="Arial" panose="020B0604020202020204" pitchFamily="34" charset="0"/>
              <a:cs typeface="Arial" panose="020B0604020202020204" pitchFamily="34" charset="0"/>
            </a:endParaRPr>
          </a:p>
          <a:p>
            <a:pPr marL="272778" indent="-272778" defTabSz="727432">
              <a:spcAft>
                <a:spcPts val="955"/>
              </a:spcAft>
              <a:buFont typeface="Arial" panose="020B0604020202020204" pitchFamily="34" charset="0"/>
              <a:buChar char="•"/>
            </a:pPr>
            <a:endParaRPr lang="en-GB" sz="1814" dirty="0">
              <a:solidFill>
                <a:srgbClr val="09164D"/>
              </a:solidFill>
              <a:latin typeface="Arial" panose="020B0604020202020204" pitchFamily="34" charset="0"/>
              <a:cs typeface="Arial" panose="020B0604020202020204" pitchFamily="34" charset="0"/>
            </a:endParaRPr>
          </a:p>
          <a:p>
            <a:pPr marL="247418" indent="-247418" defTabSz="727432">
              <a:spcAft>
                <a:spcPts val="955"/>
              </a:spcAft>
              <a:buFontTx/>
              <a:buChar char="-"/>
            </a:pPr>
            <a:endParaRPr lang="en-GB" sz="1587" dirty="0">
              <a:solidFill>
                <a:srgbClr val="09164D"/>
              </a:solidFill>
              <a:latin typeface="Aptos" panose="02110004020202020204"/>
            </a:endParaRPr>
          </a:p>
        </p:txBody>
      </p:sp>
      <p:pic>
        <p:nvPicPr>
          <p:cNvPr id="3" name="Picture 2" descr="A blue background with white text and blue circle&#10;&#10;Description automatically generated">
            <a:extLst>
              <a:ext uri="{FF2B5EF4-FFF2-40B4-BE49-F238E27FC236}">
                <a16:creationId xmlns:a16="http://schemas.microsoft.com/office/drawing/2014/main" id="{403BCDC3-2660-0BAF-F836-0CB658F218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58527" y="2801729"/>
            <a:ext cx="1860203" cy="2569762"/>
          </a:xfrm>
          <a:prstGeom prst="rect">
            <a:avLst/>
          </a:prstGeom>
          <a:ln>
            <a:noFill/>
          </a:ln>
          <a:effectLst>
            <a:outerShdw blurRad="292100" dist="139700" dir="2700000" algn="tl" rotWithShape="0">
              <a:srgbClr val="333333">
                <a:alpha val="65000"/>
              </a:srgbClr>
            </a:outerShdw>
          </a:effectLst>
        </p:spPr>
      </p:pic>
      <p:sp>
        <p:nvSpPr>
          <p:cNvPr id="7" name="Rectangle: Rounded Corners 6">
            <a:extLst>
              <a:ext uri="{FF2B5EF4-FFF2-40B4-BE49-F238E27FC236}">
                <a16:creationId xmlns:a16="http://schemas.microsoft.com/office/drawing/2014/main" id="{22135E5B-61D9-5A28-2F05-38526E85F419}"/>
              </a:ext>
            </a:extLst>
          </p:cNvPr>
          <p:cNvSpPr/>
          <p:nvPr/>
        </p:nvSpPr>
        <p:spPr>
          <a:xfrm>
            <a:off x="7128591" y="1234666"/>
            <a:ext cx="3816820" cy="1413231"/>
          </a:xfrm>
          <a:prstGeom prst="roundRect">
            <a:avLst/>
          </a:prstGeom>
          <a:solidFill>
            <a:srgbClr val="13316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59782">
              <a:defRPr/>
            </a:pPr>
            <a:endParaRPr lang="en-US" sz="1299">
              <a:solidFill>
                <a:prstClr val="white"/>
              </a:solidFill>
              <a:latin typeface="Calibri" panose="020F0502020204030204"/>
            </a:endParaRPr>
          </a:p>
        </p:txBody>
      </p:sp>
      <p:sp>
        <p:nvSpPr>
          <p:cNvPr id="8" name="TextBox 7">
            <a:extLst>
              <a:ext uri="{FF2B5EF4-FFF2-40B4-BE49-F238E27FC236}">
                <a16:creationId xmlns:a16="http://schemas.microsoft.com/office/drawing/2014/main" id="{81892821-CFEB-2235-F970-A510415CADEC}"/>
              </a:ext>
            </a:extLst>
          </p:cNvPr>
          <p:cNvSpPr txBox="1"/>
          <p:nvPr/>
        </p:nvSpPr>
        <p:spPr>
          <a:xfrm>
            <a:off x="7031833" y="1246755"/>
            <a:ext cx="4010336" cy="1413784"/>
          </a:xfrm>
          <a:prstGeom prst="rect">
            <a:avLst/>
          </a:prstGeom>
          <a:noFill/>
        </p:spPr>
        <p:txBody>
          <a:bodyPr rot="0" spcFirstLastPara="0" vertOverflow="overflow" horzOverflow="overflow" vert="horz" wrap="square" lIns="65975" tIns="32988" rIns="65975" bIns="32988" numCol="1" spcCol="0" rtlCol="0" fromWordArt="0" anchor="t" anchorCtr="0" forceAA="0" compatLnSpc="1">
            <a:prstTxWarp prst="textNoShape">
              <a:avLst/>
            </a:prstTxWarp>
            <a:spAutoFit/>
          </a:bodyPr>
          <a:lstStyle/>
          <a:p>
            <a:pPr algn="ctr" defTabSz="659782">
              <a:defRPr/>
            </a:pPr>
            <a:r>
              <a:rPr lang="en-US" sz="1751" b="1" dirty="0">
                <a:solidFill>
                  <a:prstClr val="white"/>
                </a:solidFill>
                <a:latin typeface="Calibri" panose="020F0502020204030204"/>
                <a:ea typeface="Calibri"/>
                <a:cs typeface="Calibri"/>
              </a:rPr>
              <a:t>VISION: All health care facilities have safe, sustainable, and inclusive water, sanitation, hygiene, and health care waste management and reliable electricity for quality care.</a:t>
            </a:r>
          </a:p>
        </p:txBody>
      </p:sp>
      <p:pic>
        <p:nvPicPr>
          <p:cNvPr id="2" name="Picture 1">
            <a:extLst>
              <a:ext uri="{FF2B5EF4-FFF2-40B4-BE49-F238E27FC236}">
                <a16:creationId xmlns:a16="http://schemas.microsoft.com/office/drawing/2014/main" id="{E5A6B08E-D5FC-3C09-569E-FE1A2508B0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42748" y="2786046"/>
            <a:ext cx="1802664" cy="2558904"/>
          </a:xfrm>
          <a:prstGeom prst="rect">
            <a:avLst/>
          </a:prstGeom>
        </p:spPr>
      </p:pic>
      <p:sp>
        <p:nvSpPr>
          <p:cNvPr id="10" name="TextBox 9">
            <a:extLst>
              <a:ext uri="{FF2B5EF4-FFF2-40B4-BE49-F238E27FC236}">
                <a16:creationId xmlns:a16="http://schemas.microsoft.com/office/drawing/2014/main" id="{F47D752A-991A-E494-FE22-C72FA41AB2E5}"/>
              </a:ext>
            </a:extLst>
          </p:cNvPr>
          <p:cNvSpPr txBox="1"/>
          <p:nvPr/>
        </p:nvSpPr>
        <p:spPr>
          <a:xfrm>
            <a:off x="9249263" y="5476776"/>
            <a:ext cx="1696149" cy="533095"/>
          </a:xfrm>
          <a:prstGeom prst="rect">
            <a:avLst/>
          </a:prstGeom>
          <a:noFill/>
        </p:spPr>
        <p:txBody>
          <a:bodyPr wrap="square" rtlCol="0">
            <a:spAutoFit/>
          </a:bodyPr>
          <a:lstStyle/>
          <a:p>
            <a:pPr algn="ctr" defTabSz="727432"/>
            <a:r>
              <a:rPr lang="en-US" sz="1432" b="1" dirty="0">
                <a:solidFill>
                  <a:prstClr val="black"/>
                </a:solidFill>
                <a:latin typeface="Aptos" panose="02110004020202020204"/>
                <a:cs typeface="Arial" charset="0"/>
              </a:rPr>
              <a:t>2025 Global Progress report</a:t>
            </a:r>
          </a:p>
        </p:txBody>
      </p:sp>
      <p:sp>
        <p:nvSpPr>
          <p:cNvPr id="11" name="TextBox 10">
            <a:extLst>
              <a:ext uri="{FF2B5EF4-FFF2-40B4-BE49-F238E27FC236}">
                <a16:creationId xmlns:a16="http://schemas.microsoft.com/office/drawing/2014/main" id="{9687C39D-E370-3369-6CB4-19D9EB10BE4A}"/>
              </a:ext>
            </a:extLst>
          </p:cNvPr>
          <p:cNvSpPr txBox="1"/>
          <p:nvPr/>
        </p:nvSpPr>
        <p:spPr>
          <a:xfrm>
            <a:off x="7390216" y="5509639"/>
            <a:ext cx="1696149" cy="533095"/>
          </a:xfrm>
          <a:prstGeom prst="rect">
            <a:avLst/>
          </a:prstGeom>
          <a:noFill/>
        </p:spPr>
        <p:txBody>
          <a:bodyPr wrap="square" rtlCol="0">
            <a:spAutoFit/>
          </a:bodyPr>
          <a:lstStyle/>
          <a:p>
            <a:pPr algn="ctr" defTabSz="727432"/>
            <a:r>
              <a:rPr lang="en-US" sz="1432" b="1" dirty="0">
                <a:solidFill>
                  <a:prstClr val="black"/>
                </a:solidFill>
                <a:latin typeface="Aptos" panose="02110004020202020204"/>
                <a:cs typeface="Arial" charset="0"/>
              </a:rPr>
              <a:t>Global Framework for Action</a:t>
            </a:r>
          </a:p>
        </p:txBody>
      </p:sp>
    </p:spTree>
    <p:extLst>
      <p:ext uri="{BB962C8B-B14F-4D97-AF65-F5344CB8AC3E}">
        <p14:creationId xmlns:p14="http://schemas.microsoft.com/office/powerpoint/2010/main" val="2976240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1"/>
          <p:cNvSpPr/>
          <p:nvPr/>
        </p:nvSpPr>
        <p:spPr>
          <a:xfrm>
            <a:off x="0" y="0"/>
            <a:ext cx="12188726" cy="685897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wentieth Century"/>
              <a:ea typeface="Twentieth Century"/>
              <a:cs typeface="Twentieth Century"/>
              <a:sym typeface="Twentieth Century"/>
            </a:endParaRPr>
          </a:p>
        </p:txBody>
      </p:sp>
      <p:sp>
        <p:nvSpPr>
          <p:cNvPr id="99" name="Google Shape;99;p1"/>
          <p:cNvSpPr/>
          <p:nvPr/>
        </p:nvSpPr>
        <p:spPr>
          <a:xfrm>
            <a:off x="0" y="0"/>
            <a:ext cx="12192000" cy="6858000"/>
          </a:xfrm>
          <a:prstGeom prst="rect">
            <a:avLst/>
          </a:prstGeom>
          <a:solidFill>
            <a:schemeClr val="accent2">
              <a:lumMod val="5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wentieth Century"/>
              <a:ea typeface="Twentieth Century"/>
              <a:cs typeface="Twentieth Century"/>
              <a:sym typeface="Twentieth Century"/>
            </a:endParaRPr>
          </a:p>
        </p:txBody>
      </p:sp>
      <p:sp>
        <p:nvSpPr>
          <p:cNvPr id="100" name="Google Shape;100;p1"/>
          <p:cNvSpPr txBox="1">
            <a:spLocks noGrp="1"/>
          </p:cNvSpPr>
          <p:nvPr>
            <p:ph type="ctrTitle"/>
          </p:nvPr>
        </p:nvSpPr>
        <p:spPr>
          <a:xfrm>
            <a:off x="653676" y="870968"/>
            <a:ext cx="3965401" cy="2989044"/>
          </a:xfrm>
          <a:prstGeom prst="rect">
            <a:avLst/>
          </a:prstGeom>
          <a:noFill/>
          <a:ln>
            <a:noFill/>
          </a:ln>
        </p:spPr>
        <p:txBody>
          <a:bodyPr spcFirstLastPara="1" wrap="square" lIns="91425" tIns="45700" rIns="91425" bIns="45700" anchor="b" anchorCtr="0">
            <a:normAutofit/>
          </a:bodyPr>
          <a:lstStyle/>
          <a:p>
            <a:pPr lvl="0" algn="l">
              <a:buClr>
                <a:schemeClr val="lt1"/>
              </a:buClr>
              <a:buSzPts val="2100"/>
            </a:pPr>
            <a:r>
              <a:rPr lang="en-US" sz="2800" b="1" dirty="0">
                <a:solidFill>
                  <a:schemeClr val="bg1"/>
                </a:solidFill>
              </a:rPr>
              <a:t>Use of WASH FIT to Support Safe Management of Health Care Waste in Fiji</a:t>
            </a:r>
            <a:br>
              <a:rPr lang="en-US" sz="2800" b="1" dirty="0">
                <a:solidFill>
                  <a:schemeClr val="lt1"/>
                </a:solidFill>
              </a:rPr>
            </a:br>
            <a:endParaRPr sz="2800" b="1" dirty="0">
              <a:solidFill>
                <a:srgbClr val="FFC000"/>
              </a:solidFill>
            </a:endParaRPr>
          </a:p>
        </p:txBody>
      </p:sp>
      <p:sp>
        <p:nvSpPr>
          <p:cNvPr id="101" name="Google Shape;101;p1"/>
          <p:cNvSpPr txBox="1">
            <a:spLocks noGrp="1"/>
          </p:cNvSpPr>
          <p:nvPr>
            <p:ph type="subTitle" idx="1"/>
          </p:nvPr>
        </p:nvSpPr>
        <p:spPr>
          <a:xfrm>
            <a:off x="613609" y="3731241"/>
            <a:ext cx="4068215" cy="1463040"/>
          </a:xfrm>
          <a:prstGeom prst="rect">
            <a:avLst/>
          </a:prstGeom>
          <a:noFill/>
          <a:ln>
            <a:noFill/>
          </a:ln>
        </p:spPr>
        <p:txBody>
          <a:bodyPr spcFirstLastPara="1" wrap="square" lIns="91425" tIns="45700" rIns="91425" bIns="45700" anchor="t" anchorCtr="0">
            <a:normAutofit/>
          </a:bodyPr>
          <a:lstStyle/>
          <a:p>
            <a:pPr marL="0" lvl="0" indent="0" rtl="0">
              <a:lnSpc>
                <a:spcPct val="100000"/>
              </a:lnSpc>
              <a:spcBef>
                <a:spcPts val="0"/>
              </a:spcBef>
              <a:spcAft>
                <a:spcPts val="600"/>
              </a:spcAft>
              <a:buSzPts val="1600"/>
              <a:buNone/>
            </a:pPr>
            <a:r>
              <a:rPr lang="en-US" sz="1400" b="1" dirty="0">
                <a:solidFill>
                  <a:schemeClr val="lt1"/>
                </a:solidFill>
              </a:rPr>
              <a:t>Mr. Luke Vonotabua, </a:t>
            </a:r>
          </a:p>
          <a:p>
            <a:pPr marL="0" lvl="0" indent="0" rtl="0">
              <a:lnSpc>
                <a:spcPct val="100000"/>
              </a:lnSpc>
              <a:spcBef>
                <a:spcPts val="0"/>
              </a:spcBef>
              <a:spcAft>
                <a:spcPts val="600"/>
              </a:spcAft>
              <a:buSzPts val="1600"/>
              <a:buNone/>
            </a:pPr>
            <a:r>
              <a:rPr lang="en-US" sz="1400" b="1" dirty="0">
                <a:solidFill>
                  <a:schemeClr val="lt1"/>
                </a:solidFill>
              </a:rPr>
              <a:t>Chief Health Inspector (CHI)</a:t>
            </a:r>
          </a:p>
          <a:p>
            <a:pPr marL="0" indent="0">
              <a:spcAft>
                <a:spcPts val="600"/>
              </a:spcAft>
              <a:buSzPts val="1600"/>
            </a:pPr>
            <a:r>
              <a:rPr lang="en-US" sz="1400" dirty="0">
                <a:solidFill>
                  <a:schemeClr val="lt1"/>
                </a:solidFill>
              </a:rPr>
              <a:t>Ministry of Health and Medical Services </a:t>
            </a:r>
          </a:p>
          <a:p>
            <a:pPr marL="0" indent="0">
              <a:spcAft>
                <a:spcPts val="600"/>
              </a:spcAft>
              <a:buSzPts val="1600"/>
            </a:pPr>
            <a:r>
              <a:rPr lang="en-US" sz="1400" dirty="0">
                <a:solidFill>
                  <a:schemeClr val="lt1"/>
                </a:solidFill>
              </a:rPr>
              <a:t>(MoHMS), Fiji</a:t>
            </a:r>
          </a:p>
          <a:p>
            <a:pPr marL="0" lvl="0" indent="0" algn="r" rtl="0">
              <a:lnSpc>
                <a:spcPct val="100000"/>
              </a:lnSpc>
              <a:spcBef>
                <a:spcPts val="0"/>
              </a:spcBef>
              <a:spcAft>
                <a:spcPts val="0"/>
              </a:spcAft>
              <a:buSzPts val="1600"/>
              <a:buNone/>
            </a:pPr>
            <a:endParaRPr lang="en-US" sz="1000" dirty="0"/>
          </a:p>
        </p:txBody>
      </p:sp>
      <p:cxnSp>
        <p:nvCxnSpPr>
          <p:cNvPr id="102" name="Google Shape;102;p1"/>
          <p:cNvCxnSpPr/>
          <p:nvPr/>
        </p:nvCxnSpPr>
        <p:spPr>
          <a:xfrm>
            <a:off x="613610" y="3644861"/>
            <a:ext cx="3566160" cy="0"/>
          </a:xfrm>
          <a:prstGeom prst="straightConnector1">
            <a:avLst/>
          </a:prstGeom>
          <a:noFill/>
          <a:ln w="19050" cap="flat" cmpd="sng">
            <a:solidFill>
              <a:srgbClr val="1482AB"/>
            </a:solidFill>
            <a:prstDash val="solid"/>
            <a:round/>
            <a:headEnd type="none" w="sm" len="sm"/>
            <a:tailEnd type="none" w="sm" len="sm"/>
          </a:ln>
        </p:spPr>
      </p:cxnSp>
      <p:cxnSp>
        <p:nvCxnSpPr>
          <p:cNvPr id="103" name="Google Shape;103;p1"/>
          <p:cNvCxnSpPr>
            <a:cxnSpLocks/>
          </p:cNvCxnSpPr>
          <p:nvPr/>
        </p:nvCxnSpPr>
        <p:spPr>
          <a:xfrm>
            <a:off x="590930" y="3644861"/>
            <a:ext cx="4090895" cy="0"/>
          </a:xfrm>
          <a:prstGeom prst="straightConnector1">
            <a:avLst/>
          </a:prstGeom>
          <a:noFill/>
          <a:ln w="12700" cap="flat" cmpd="sng">
            <a:solidFill>
              <a:schemeClr val="bg1"/>
            </a:solidFill>
            <a:prstDash val="solid"/>
            <a:round/>
            <a:headEnd type="none" w="sm" len="sm"/>
            <a:tailEnd type="none" w="sm" len="sm"/>
          </a:ln>
        </p:spPr>
      </p:cxnSp>
      <p:pic>
        <p:nvPicPr>
          <p:cNvPr id="11" name="Picture 10">
            <a:extLst>
              <a:ext uri="{FF2B5EF4-FFF2-40B4-BE49-F238E27FC236}">
                <a16:creationId xmlns:a16="http://schemas.microsoft.com/office/drawing/2014/main" id="{18F4A658-725B-C222-67B2-F2F0F2509E06}"/>
              </a:ext>
            </a:extLst>
          </p:cNvPr>
          <p:cNvPicPr>
            <a:picLocks noChangeAspect="1"/>
          </p:cNvPicPr>
          <p:nvPr/>
        </p:nvPicPr>
        <p:blipFill>
          <a:blip r:embed="rId3"/>
          <a:srcRect l="666" t="1339" b="1"/>
          <a:stretch>
            <a:fillRect/>
          </a:stretch>
        </p:blipFill>
        <p:spPr>
          <a:xfrm>
            <a:off x="4827745" y="1854172"/>
            <a:ext cx="7152313" cy="3581378"/>
          </a:xfrm>
          <a:prstGeom prst="rect">
            <a:avLst/>
          </a:prstGeom>
        </p:spPr>
      </p:pic>
      <p:sp>
        <p:nvSpPr>
          <p:cNvPr id="21" name="TextBox 20">
            <a:extLst>
              <a:ext uri="{FF2B5EF4-FFF2-40B4-BE49-F238E27FC236}">
                <a16:creationId xmlns:a16="http://schemas.microsoft.com/office/drawing/2014/main" id="{2B4BBB5E-3A87-64CE-92F9-205D0C725ABC}"/>
              </a:ext>
            </a:extLst>
          </p:cNvPr>
          <p:cNvSpPr txBox="1"/>
          <p:nvPr/>
        </p:nvSpPr>
        <p:spPr>
          <a:xfrm>
            <a:off x="676161" y="4848385"/>
            <a:ext cx="6096000" cy="579646"/>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lang="en-US"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200"/>
              </a:spcBef>
              <a:spcAft>
                <a:spcPts val="0"/>
              </a:spcAft>
              <a:buClr>
                <a:srgbClr val="000000"/>
              </a:buClr>
              <a:buSzPts val="1600"/>
              <a:buFont typeface="Arial"/>
              <a:buNone/>
              <a:tabLst/>
              <a:defRPr/>
            </a:pPr>
            <a:r>
              <a:rPr kumimoji="0" lang="en-US" sz="1400" b="1" i="0" u="none" strike="noStrike" kern="0" cap="none" spc="0" normalizeH="0" baseline="0" noProof="0" dirty="0">
                <a:ln>
                  <a:noFill/>
                </a:ln>
                <a:solidFill>
                  <a:srgbClr val="FFFFFF"/>
                </a:solidFill>
                <a:effectLst/>
                <a:uLnTx/>
                <a:uFillTx/>
                <a:latin typeface="Arial"/>
                <a:cs typeface="Arial"/>
                <a:sym typeface="Arial"/>
              </a:rPr>
              <a:t>27 May 2026</a:t>
            </a:r>
          </a:p>
        </p:txBody>
      </p:sp>
      <p:pic>
        <p:nvPicPr>
          <p:cNvPr id="4" name="Picture 3">
            <a:extLst>
              <a:ext uri="{FF2B5EF4-FFF2-40B4-BE49-F238E27FC236}">
                <a16:creationId xmlns:a16="http://schemas.microsoft.com/office/drawing/2014/main" id="{67B4E58E-3E72-277E-6333-3BFDA9E7E0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789" y="0"/>
            <a:ext cx="1280744" cy="1261533"/>
          </a:xfrm>
          <a:prstGeom prst="rect">
            <a:avLst/>
          </a:prstGeom>
        </p:spPr>
      </p:pic>
      <p:pic>
        <p:nvPicPr>
          <p:cNvPr id="5" name="Picture 4" descr="A flag with a red white and blue flag">
            <a:extLst>
              <a:ext uri="{FF2B5EF4-FFF2-40B4-BE49-F238E27FC236}">
                <a16:creationId xmlns:a16="http://schemas.microsoft.com/office/drawing/2014/main" id="{5A4E7CD1-4DAD-EAF4-CE79-7511E4E0315C}"/>
              </a:ext>
            </a:extLst>
          </p:cNvPr>
          <p:cNvPicPr>
            <a:picLocks noChangeAspect="1"/>
          </p:cNvPicPr>
          <p:nvPr/>
        </p:nvPicPr>
        <p:blipFill>
          <a:blip r:embed="rId5"/>
          <a:stretch>
            <a:fillRect/>
          </a:stretch>
        </p:blipFill>
        <p:spPr>
          <a:xfrm>
            <a:off x="9674942" y="0"/>
            <a:ext cx="2499395" cy="151447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5" name="Rectangle 4">
            <a:extLst>
              <a:ext uri="{FF2B5EF4-FFF2-40B4-BE49-F238E27FC236}">
                <a16:creationId xmlns:a16="http://schemas.microsoft.com/office/drawing/2014/main" id="{3EED0E77-8F14-96CF-2B49-F0272DDDFDFF}"/>
              </a:ext>
            </a:extLst>
          </p:cNvPr>
          <p:cNvSpPr/>
          <p:nvPr/>
        </p:nvSpPr>
        <p:spPr>
          <a:xfrm>
            <a:off x="0" y="1"/>
            <a:ext cx="12192000" cy="6858000"/>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1" name="Google Shape;111;g3ccf25a9dbe_0_40"/>
          <p:cNvSpPr txBox="1">
            <a:spLocks noGrp="1"/>
          </p:cNvSpPr>
          <p:nvPr>
            <p:ph type="title"/>
          </p:nvPr>
        </p:nvSpPr>
        <p:spPr>
          <a:xfrm>
            <a:off x="831642" y="644484"/>
            <a:ext cx="9720072" cy="1499616"/>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Clr>
                <a:srgbClr val="0C0C0C"/>
              </a:buClr>
              <a:buSzPts val="5000"/>
              <a:buFont typeface="Twentieth Century"/>
              <a:buNone/>
            </a:pPr>
            <a:r>
              <a:rPr lang="en-US" b="1" dirty="0">
                <a:solidFill>
                  <a:schemeClr val="bg1"/>
                </a:solidFill>
              </a:rPr>
              <a:t>Presentation Overview</a:t>
            </a:r>
            <a:endParaRPr b="1" dirty="0">
              <a:solidFill>
                <a:schemeClr val="bg1"/>
              </a:solidFill>
            </a:endParaRPr>
          </a:p>
        </p:txBody>
      </p:sp>
      <p:sp>
        <p:nvSpPr>
          <p:cNvPr id="4" name="Rectangle 1">
            <a:extLst>
              <a:ext uri="{FF2B5EF4-FFF2-40B4-BE49-F238E27FC236}">
                <a16:creationId xmlns:a16="http://schemas.microsoft.com/office/drawing/2014/main" id="{C505B0E6-C2D9-31AC-A0E7-BC78F8DC5F63}"/>
              </a:ext>
            </a:extLst>
          </p:cNvPr>
          <p:cNvSpPr>
            <a:spLocks noGrp="1" noChangeArrowheads="1"/>
          </p:cNvSpPr>
          <p:nvPr>
            <p:ph type="body" idx="1"/>
          </p:nvPr>
        </p:nvSpPr>
        <p:spPr bwMode="auto">
          <a:xfrm>
            <a:off x="832839" y="1394292"/>
            <a:ext cx="10523928" cy="4552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lnSpc>
                <a:spcPct val="100000"/>
              </a:lnSpc>
              <a:spcBef>
                <a:spcPct val="0"/>
              </a:spcBef>
              <a:spcAft>
                <a:spcPct val="0"/>
              </a:spcAft>
              <a:buClrTx/>
              <a:buSzTx/>
              <a:buFont typeface="Wingdings" panose="05000000000000000000" pitchFamily="2" charset="2"/>
              <a:buChar char="§"/>
            </a:pPr>
            <a:endParaRPr lang="en-US" altLang="en-US" sz="1800" dirty="0">
              <a:solidFill>
                <a:schemeClr val="bg1"/>
              </a:solidFill>
              <a:latin typeface="Arial" panose="020B0604020202020204" pitchFamily="34" charset="0"/>
            </a:endParaRPr>
          </a:p>
          <a:p>
            <a:pPr marL="285750" indent="-285750" eaLnBrk="0" fontAlgn="base" hangingPunct="0">
              <a:lnSpc>
                <a:spcPct val="100000"/>
              </a:lnSpc>
              <a:spcBef>
                <a:spcPct val="0"/>
              </a:spcBef>
              <a:spcAft>
                <a:spcPct val="0"/>
              </a:spcAft>
              <a:buClrTx/>
              <a:buSzTx/>
              <a:buFont typeface="Wingdings" panose="05000000000000000000" pitchFamily="2" charset="2"/>
              <a:buChar char="§"/>
            </a:pPr>
            <a:endParaRPr lang="en-US" altLang="en-US" sz="1800" dirty="0">
              <a:solidFill>
                <a:schemeClr val="bg1"/>
              </a:solidFill>
              <a:latin typeface="Arial" panose="020B0604020202020204" pitchFamily="34" charset="0"/>
            </a:endParaRPr>
          </a:p>
          <a:p>
            <a:pPr>
              <a:buClr>
                <a:schemeClr val="bg1"/>
              </a:buClr>
              <a:buFont typeface="Wingdings" panose="05000000000000000000" pitchFamily="2" charset="2"/>
              <a:buChar char="§"/>
              <a:defRPr sz="1800"/>
            </a:pPr>
            <a:r>
              <a:rPr lang="en-US" sz="1800" dirty="0">
                <a:solidFill>
                  <a:schemeClr val="bg1"/>
                </a:solidFill>
              </a:rPr>
              <a:t>Fiji Health System Context</a:t>
            </a:r>
          </a:p>
          <a:p>
            <a:pPr>
              <a:buClr>
                <a:schemeClr val="bg1"/>
              </a:buClr>
              <a:buFont typeface="Wingdings" panose="05000000000000000000" pitchFamily="2" charset="2"/>
              <a:buChar char="§"/>
              <a:defRPr sz="1800"/>
            </a:pPr>
            <a:r>
              <a:rPr lang="en-US" sz="1800" dirty="0">
                <a:solidFill>
                  <a:schemeClr val="bg1"/>
                </a:solidFill>
              </a:rPr>
              <a:t>Background and Importance of Health Care Waste Management</a:t>
            </a:r>
          </a:p>
          <a:p>
            <a:pPr>
              <a:buClr>
                <a:schemeClr val="bg1"/>
              </a:buClr>
              <a:buFont typeface="Wingdings" panose="05000000000000000000" pitchFamily="2" charset="2"/>
              <a:buChar char="§"/>
              <a:defRPr sz="1800"/>
            </a:pPr>
            <a:r>
              <a:rPr lang="en-US" sz="1800" dirty="0">
                <a:solidFill>
                  <a:schemeClr val="bg1"/>
                </a:solidFill>
              </a:rPr>
              <a:t>What is WASH FIT?</a:t>
            </a:r>
          </a:p>
          <a:p>
            <a:pPr>
              <a:buClr>
                <a:schemeClr val="bg1"/>
              </a:buClr>
              <a:buFont typeface="Wingdings" panose="05000000000000000000" pitchFamily="2" charset="2"/>
              <a:buChar char="§"/>
              <a:defRPr sz="1800"/>
            </a:pPr>
            <a:r>
              <a:rPr lang="en-US" sz="1800" dirty="0">
                <a:solidFill>
                  <a:schemeClr val="bg1"/>
                </a:solidFill>
              </a:rPr>
              <a:t>How WASH FIT was implemented in Fiji</a:t>
            </a:r>
          </a:p>
          <a:p>
            <a:pPr>
              <a:buClr>
                <a:schemeClr val="bg1"/>
              </a:buClr>
              <a:buFont typeface="Wingdings" panose="05000000000000000000" pitchFamily="2" charset="2"/>
              <a:buChar char="§"/>
              <a:defRPr sz="1800"/>
            </a:pPr>
            <a:r>
              <a:rPr lang="en-US" sz="1800" dirty="0">
                <a:solidFill>
                  <a:schemeClr val="bg1"/>
                </a:solidFill>
              </a:rPr>
              <a:t>Key findings on Health Care Waste Management</a:t>
            </a:r>
          </a:p>
          <a:p>
            <a:pPr>
              <a:buClr>
                <a:schemeClr val="bg1"/>
              </a:buClr>
              <a:buFont typeface="Wingdings" panose="05000000000000000000" pitchFamily="2" charset="2"/>
              <a:buChar char="§"/>
              <a:defRPr sz="1800"/>
            </a:pPr>
            <a:r>
              <a:rPr lang="en-US" sz="1800" dirty="0">
                <a:solidFill>
                  <a:schemeClr val="bg1"/>
                </a:solidFill>
              </a:rPr>
              <a:t>Challenges identified</a:t>
            </a:r>
          </a:p>
          <a:p>
            <a:pPr>
              <a:buClr>
                <a:schemeClr val="bg1"/>
              </a:buClr>
              <a:buFont typeface="Wingdings" panose="05000000000000000000" pitchFamily="2" charset="2"/>
              <a:buChar char="§"/>
              <a:defRPr sz="1800"/>
            </a:pPr>
            <a:r>
              <a:rPr lang="en-US" sz="1800" dirty="0">
                <a:solidFill>
                  <a:schemeClr val="bg1"/>
                </a:solidFill>
              </a:rPr>
              <a:t>How WASH FIT supports improvement planning</a:t>
            </a:r>
          </a:p>
          <a:p>
            <a:pPr>
              <a:buClr>
                <a:schemeClr val="bg1"/>
              </a:buClr>
              <a:buFont typeface="Wingdings" panose="05000000000000000000" pitchFamily="2" charset="2"/>
              <a:buChar char="§"/>
              <a:defRPr sz="1800"/>
            </a:pPr>
            <a:r>
              <a:rPr lang="en-US" sz="1800" dirty="0">
                <a:solidFill>
                  <a:schemeClr val="bg1"/>
                </a:solidFill>
              </a:rPr>
              <a:t>Priority actions for Fiji</a:t>
            </a:r>
          </a:p>
          <a:p>
            <a:pPr>
              <a:buClr>
                <a:schemeClr val="bg1"/>
              </a:buClr>
              <a:buFont typeface="Wingdings" panose="05000000000000000000" pitchFamily="2" charset="2"/>
              <a:buChar char="§"/>
              <a:defRPr sz="1800"/>
            </a:pPr>
            <a:r>
              <a:rPr lang="en-US" sz="1800" dirty="0">
                <a:solidFill>
                  <a:schemeClr val="bg1"/>
                </a:solidFill>
              </a:rPr>
              <a:t>Recent progress and next steps</a:t>
            </a:r>
            <a:endParaRPr lang="en-US" altLang="en-US" sz="1800"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7" name="Straight Connector 6">
            <a:extLst>
              <a:ext uri="{FF2B5EF4-FFF2-40B4-BE49-F238E27FC236}">
                <a16:creationId xmlns:a16="http://schemas.microsoft.com/office/drawing/2014/main" id="{992C043A-77FF-F305-B045-BA4FC817464B}"/>
              </a:ext>
            </a:extLst>
          </p:cNvPr>
          <p:cNvCxnSpPr/>
          <p:nvPr/>
        </p:nvCxnSpPr>
        <p:spPr>
          <a:xfrm>
            <a:off x="832839" y="1993900"/>
            <a:ext cx="105251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5693E-9563-CC96-5227-78EDE6461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1D1709-35BE-E728-0BB7-3531C1E49DCE}"/>
              </a:ext>
            </a:extLst>
          </p:cNvPr>
          <p:cNvSpPr>
            <a:spLocks noGrp="1"/>
          </p:cNvSpPr>
          <p:nvPr>
            <p:ph type="title"/>
          </p:nvPr>
        </p:nvSpPr>
        <p:spPr/>
        <p:txBody>
          <a:bodyPr>
            <a:normAutofit/>
          </a:bodyPr>
          <a:lstStyle/>
          <a:p>
            <a:r>
              <a:rPr lang="en-US" sz="3600" b="1" dirty="0"/>
              <a:t>Fiji Health System context</a:t>
            </a:r>
          </a:p>
        </p:txBody>
      </p:sp>
      <p:sp>
        <p:nvSpPr>
          <p:cNvPr id="3" name="Text Placeholder 2">
            <a:extLst>
              <a:ext uri="{FF2B5EF4-FFF2-40B4-BE49-F238E27FC236}">
                <a16:creationId xmlns:a16="http://schemas.microsoft.com/office/drawing/2014/main" id="{36045C35-B4FE-BDE1-9858-C69B400C6EC8}"/>
              </a:ext>
            </a:extLst>
          </p:cNvPr>
          <p:cNvSpPr>
            <a:spLocks noGrp="1"/>
          </p:cNvSpPr>
          <p:nvPr>
            <p:ph type="body" idx="1"/>
          </p:nvPr>
        </p:nvSpPr>
        <p:spPr>
          <a:xfrm>
            <a:off x="833436" y="4045332"/>
            <a:ext cx="6096000" cy="3222369"/>
          </a:xfrm>
        </p:spPr>
        <p:txBody>
          <a:bodyPr>
            <a:normAutofit/>
          </a:bodyPr>
          <a:lstStyle/>
          <a:p>
            <a:pPr>
              <a:lnSpc>
                <a:spcPct val="100000"/>
              </a:lnSpc>
              <a:spcBef>
                <a:spcPts val="0"/>
              </a:spcBef>
              <a:spcAft>
                <a:spcPts val="600"/>
              </a:spcAft>
              <a:buClr>
                <a:srgbClr val="000000"/>
              </a:buClr>
              <a:buFont typeface="Arial"/>
            </a:pPr>
            <a:r>
              <a:rPr lang="en-US" sz="1800" b="1" dirty="0">
                <a:solidFill>
                  <a:srgbClr val="000000"/>
                </a:solidFill>
                <a:cs typeface="Arial"/>
                <a:sym typeface="Arial"/>
              </a:rPr>
              <a:t>Fiji Health System Network</a:t>
            </a:r>
          </a:p>
          <a:p>
            <a:r>
              <a:rPr lang="en-US" sz="1400" dirty="0"/>
              <a:t>The MoHMS oversees:</a:t>
            </a:r>
          </a:p>
          <a:p>
            <a:pPr marL="863600" indent="-406400">
              <a:lnSpc>
                <a:spcPct val="110000"/>
              </a:lnSpc>
              <a:spcBef>
                <a:spcPts val="0"/>
              </a:spcBef>
              <a:buClr>
                <a:schemeClr val="tx1"/>
              </a:buClr>
              <a:buFont typeface="Wingdings" panose="05000000000000000000" pitchFamily="2" charset="2"/>
              <a:buChar char="§"/>
            </a:pPr>
            <a:r>
              <a:rPr lang="en-US" sz="1400" dirty="0"/>
              <a:t>3 Divisional/ Specialist Hospitals </a:t>
            </a:r>
          </a:p>
          <a:p>
            <a:pPr marL="863600" indent="-406400">
              <a:lnSpc>
                <a:spcPct val="110000"/>
              </a:lnSpc>
              <a:spcBef>
                <a:spcPts val="0"/>
              </a:spcBef>
              <a:buClr>
                <a:schemeClr val="tx1"/>
              </a:buClr>
              <a:buFont typeface="Wingdings" panose="05000000000000000000" pitchFamily="2" charset="2"/>
              <a:buChar char="§"/>
            </a:pPr>
            <a:r>
              <a:rPr lang="en-US" sz="1400" dirty="0"/>
              <a:t>20 Sub-divisional Hospitals </a:t>
            </a:r>
          </a:p>
          <a:p>
            <a:pPr marL="863600" indent="-406400">
              <a:lnSpc>
                <a:spcPct val="110000"/>
              </a:lnSpc>
              <a:spcBef>
                <a:spcPts val="0"/>
              </a:spcBef>
              <a:buClr>
                <a:schemeClr val="tx1"/>
              </a:buClr>
              <a:buFont typeface="Wingdings" panose="05000000000000000000" pitchFamily="2" charset="2"/>
              <a:buChar char="§"/>
            </a:pPr>
            <a:r>
              <a:rPr lang="en-US" sz="1400" dirty="0"/>
              <a:t>More than 80 Health Centers </a:t>
            </a:r>
          </a:p>
          <a:p>
            <a:pPr marL="863600" indent="-406400">
              <a:lnSpc>
                <a:spcPct val="110000"/>
              </a:lnSpc>
              <a:spcBef>
                <a:spcPts val="0"/>
              </a:spcBef>
              <a:buClr>
                <a:schemeClr val="tx1"/>
              </a:buClr>
              <a:buFont typeface="Wingdings" panose="05000000000000000000" pitchFamily="2" charset="2"/>
              <a:buChar char="§"/>
            </a:pPr>
            <a:r>
              <a:rPr lang="en-US" sz="1400" dirty="0"/>
              <a:t>99 Nursing Stations </a:t>
            </a:r>
          </a:p>
          <a:p>
            <a:pPr indent="0">
              <a:lnSpc>
                <a:spcPct val="110000"/>
              </a:lnSpc>
              <a:spcBef>
                <a:spcPts val="0"/>
              </a:spcBef>
              <a:buClr>
                <a:schemeClr val="tx1"/>
              </a:buClr>
              <a:buNone/>
            </a:pPr>
            <a:r>
              <a:rPr lang="en-US" sz="1400" b="1" dirty="0"/>
              <a:t>Total: 202 health care facilities </a:t>
            </a:r>
          </a:p>
          <a:p>
            <a:pPr>
              <a:buClr>
                <a:schemeClr val="tx1"/>
              </a:buClr>
              <a:buFont typeface="Wingdings" panose="05000000000000000000" pitchFamily="2" charset="2"/>
              <a:buChar char="§"/>
              <a:defRPr sz="1800"/>
            </a:pPr>
            <a:endParaRPr lang="en-US" sz="1800" b="1" dirty="0"/>
          </a:p>
          <a:p>
            <a:pPr>
              <a:buClr>
                <a:schemeClr val="tx1"/>
              </a:buClr>
              <a:buFont typeface="Wingdings" panose="05000000000000000000" pitchFamily="2" charset="2"/>
              <a:buChar char="§"/>
              <a:defRPr sz="1800"/>
            </a:pPr>
            <a:endParaRPr lang="en-US" sz="2400" dirty="0"/>
          </a:p>
        </p:txBody>
      </p:sp>
      <p:sp>
        <p:nvSpPr>
          <p:cNvPr id="6" name="TextBox 5">
            <a:extLst>
              <a:ext uri="{FF2B5EF4-FFF2-40B4-BE49-F238E27FC236}">
                <a16:creationId xmlns:a16="http://schemas.microsoft.com/office/drawing/2014/main" id="{649464B5-2B05-C4D4-3009-118897B7558F}"/>
              </a:ext>
            </a:extLst>
          </p:cNvPr>
          <p:cNvSpPr txBox="1"/>
          <p:nvPr/>
        </p:nvSpPr>
        <p:spPr>
          <a:xfrm>
            <a:off x="5209579" y="3937713"/>
            <a:ext cx="6477850" cy="233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Twentieth Century"/>
                <a:cs typeface="Arial"/>
                <a:sym typeface="Arial"/>
              </a:rPr>
              <a:t>Implications for Health Care Waste Management</a:t>
            </a:r>
          </a:p>
          <a:p>
            <a:pPr marL="571500" marR="0" lvl="0" indent="-279400" algn="l" defTabSz="914400" rtl="0" eaLnBrk="1" fontAlgn="auto" latinLnBrk="0" hangingPunct="1">
              <a:lnSpc>
                <a:spcPct val="110000"/>
              </a:lnSpc>
              <a:spcBef>
                <a:spcPts val="0"/>
              </a:spcBef>
              <a:spcAft>
                <a:spcPts val="0"/>
              </a:spcAft>
              <a:buClr>
                <a:srgbClr val="000000"/>
              </a:buClr>
              <a:buSzPts val="1800"/>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wentieth Century"/>
                <a:cs typeface="Arial"/>
                <a:sym typeface="Twentieth Century"/>
              </a:rPr>
              <a:t>All health facilities generate varying volumes and types of health care waste </a:t>
            </a:r>
          </a:p>
          <a:p>
            <a:pPr marL="571500" marR="0" lvl="0" indent="-279400" algn="l" defTabSz="914400" rtl="0" eaLnBrk="1" fontAlgn="auto" latinLnBrk="0" hangingPunct="1">
              <a:lnSpc>
                <a:spcPct val="110000"/>
              </a:lnSpc>
              <a:spcBef>
                <a:spcPts val="0"/>
              </a:spcBef>
              <a:spcAft>
                <a:spcPts val="0"/>
              </a:spcAft>
              <a:buClr>
                <a:srgbClr val="000000"/>
              </a:buClr>
              <a:buSzPts val="1800"/>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wentieth Century"/>
                <a:cs typeface="Arial"/>
                <a:sym typeface="Twentieth Century"/>
              </a:rPr>
              <a:t>Waste streams include infectious waste, sharps, pharmaceutical waste, and general waste </a:t>
            </a:r>
          </a:p>
          <a:p>
            <a:pPr marL="571500" marR="0" lvl="0" indent="-279400" algn="l" defTabSz="914400" rtl="0" eaLnBrk="1" fontAlgn="auto" latinLnBrk="0" hangingPunct="1">
              <a:lnSpc>
                <a:spcPct val="110000"/>
              </a:lnSpc>
              <a:spcBef>
                <a:spcPts val="0"/>
              </a:spcBef>
              <a:spcAft>
                <a:spcPts val="0"/>
              </a:spcAft>
              <a:buClr>
                <a:srgbClr val="000000"/>
              </a:buClr>
              <a:buSzPts val="1800"/>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wentieth Century"/>
                <a:cs typeface="Arial"/>
                <a:sym typeface="Twentieth Century"/>
              </a:rPr>
              <a:t>Remote and maritime facilities face additional challenges </a:t>
            </a:r>
            <a:r>
              <a:rPr kumimoji="0" lang="en-US" sz="1400" b="0" i="0" u="none" strike="noStrike" kern="0" cap="none" spc="0" normalizeH="0" baseline="0" noProof="0" dirty="0">
                <a:ln>
                  <a:noFill/>
                </a:ln>
                <a:solidFill>
                  <a:srgbClr val="000000"/>
                </a:solidFill>
                <a:effectLst/>
                <a:uLnTx/>
                <a:uFillTx/>
                <a:latin typeface="Twentieth Century"/>
                <a:cs typeface="Arial"/>
                <a:sym typeface="Arial"/>
              </a:rPr>
              <a:t>related to: </a:t>
            </a:r>
          </a:p>
          <a:p>
            <a:pPr marL="1028700" marR="0" lvl="6" indent="-279400" algn="l" defTabSz="914400" rtl="0" eaLnBrk="1" fontAlgn="auto" latinLnBrk="0" hangingPunct="1">
              <a:lnSpc>
                <a:spcPct val="110000"/>
              </a:lnSpc>
              <a:spcBef>
                <a:spcPts val="0"/>
              </a:spcBef>
              <a:spcAft>
                <a:spcPts val="0"/>
              </a:spcAft>
              <a:buClr>
                <a:srgbClr val="000000"/>
              </a:buClr>
              <a:buSzPts val="1800"/>
              <a:buFont typeface="Courier New" panose="02070309020205020404" pitchFamily="49" charset="0"/>
              <a:buChar char="o"/>
              <a:tabLst/>
              <a:defRPr/>
            </a:pPr>
            <a:r>
              <a:rPr kumimoji="0" lang="en-US" sz="1400" b="0" i="0" u="none" strike="noStrike" kern="0" cap="none" spc="0" normalizeH="0" baseline="0" noProof="0" dirty="0">
                <a:ln>
                  <a:noFill/>
                </a:ln>
                <a:solidFill>
                  <a:srgbClr val="000000"/>
                </a:solidFill>
                <a:effectLst/>
                <a:uLnTx/>
                <a:uFillTx/>
                <a:latin typeface="Twentieth Century"/>
                <a:cs typeface="Arial"/>
                <a:sym typeface="Arial"/>
              </a:rPr>
              <a:t>Waste collection and transportation </a:t>
            </a:r>
          </a:p>
          <a:p>
            <a:pPr marL="1028700" marR="0" lvl="6" indent="-279400" algn="l" defTabSz="914400" rtl="0" eaLnBrk="1" fontAlgn="auto" latinLnBrk="0" hangingPunct="1">
              <a:lnSpc>
                <a:spcPct val="110000"/>
              </a:lnSpc>
              <a:spcBef>
                <a:spcPts val="0"/>
              </a:spcBef>
              <a:spcAft>
                <a:spcPts val="0"/>
              </a:spcAft>
              <a:buClr>
                <a:srgbClr val="000000"/>
              </a:buClr>
              <a:buSzPts val="1800"/>
              <a:buFont typeface="Courier New" panose="02070309020205020404" pitchFamily="49" charset="0"/>
              <a:buChar char="o"/>
              <a:tabLst/>
              <a:defRPr/>
            </a:pPr>
            <a:r>
              <a:rPr kumimoji="0" lang="en-US" sz="1400" b="0" i="0" u="none" strike="noStrike" kern="0" cap="none" spc="0" normalizeH="0" baseline="0" noProof="0" dirty="0">
                <a:ln>
                  <a:noFill/>
                </a:ln>
                <a:solidFill>
                  <a:srgbClr val="000000"/>
                </a:solidFill>
                <a:effectLst/>
                <a:uLnTx/>
                <a:uFillTx/>
                <a:latin typeface="Twentieth Century"/>
                <a:cs typeface="Arial"/>
                <a:sym typeface="Arial"/>
              </a:rPr>
              <a:t>Storage and treatment infrastructure </a:t>
            </a:r>
          </a:p>
          <a:p>
            <a:pPr marL="1028700" marR="0" lvl="6" indent="-279400" algn="l" defTabSz="914400" rtl="0" eaLnBrk="1" fontAlgn="auto" latinLnBrk="0" hangingPunct="1">
              <a:lnSpc>
                <a:spcPct val="110000"/>
              </a:lnSpc>
              <a:spcBef>
                <a:spcPts val="0"/>
              </a:spcBef>
              <a:spcAft>
                <a:spcPts val="0"/>
              </a:spcAft>
              <a:buClr>
                <a:srgbClr val="000000"/>
              </a:buClr>
              <a:buSzPts val="1800"/>
              <a:buFont typeface="Courier New" panose="02070309020205020404" pitchFamily="49" charset="0"/>
              <a:buChar char="o"/>
              <a:tabLst/>
              <a:defRPr/>
            </a:pPr>
            <a:r>
              <a:rPr kumimoji="0" lang="en-US" sz="1400" b="0" i="0" u="none" strike="noStrike" kern="0" cap="none" spc="0" normalizeH="0" baseline="0" noProof="0" dirty="0">
                <a:ln>
                  <a:noFill/>
                </a:ln>
                <a:solidFill>
                  <a:srgbClr val="000000"/>
                </a:solidFill>
                <a:effectLst/>
                <a:uLnTx/>
                <a:uFillTx/>
                <a:latin typeface="Twentieth Century"/>
                <a:cs typeface="Arial"/>
                <a:sym typeface="Arial"/>
              </a:rPr>
              <a:t>Limited workforce and maintenance support </a:t>
            </a:r>
          </a:p>
          <a:p>
            <a:pPr marL="1028700" marR="0" lvl="6" indent="-279400" algn="l" defTabSz="914400" rtl="0" eaLnBrk="1" fontAlgn="auto" latinLnBrk="0" hangingPunct="1">
              <a:lnSpc>
                <a:spcPct val="110000"/>
              </a:lnSpc>
              <a:spcBef>
                <a:spcPts val="0"/>
              </a:spcBef>
              <a:spcAft>
                <a:spcPts val="0"/>
              </a:spcAft>
              <a:buClr>
                <a:srgbClr val="000000"/>
              </a:buClr>
              <a:buSzPts val="1800"/>
              <a:buFont typeface="Courier New" panose="02070309020205020404" pitchFamily="49" charset="0"/>
              <a:buChar char="o"/>
              <a:tabLst/>
              <a:defRPr/>
            </a:pPr>
            <a:r>
              <a:rPr kumimoji="0" lang="en-US" sz="1400" b="0" i="0" u="none" strike="noStrike" kern="0" cap="none" spc="0" normalizeH="0" baseline="0" noProof="0" dirty="0">
                <a:ln>
                  <a:noFill/>
                </a:ln>
                <a:solidFill>
                  <a:srgbClr val="000000"/>
                </a:solidFill>
                <a:effectLst/>
                <a:uLnTx/>
                <a:uFillTx/>
                <a:latin typeface="Twentieth Century"/>
                <a:cs typeface="Arial"/>
                <a:sym typeface="Arial"/>
              </a:rPr>
              <a:t>Supply chain constraints for PPE and waste management materials</a:t>
            </a:r>
          </a:p>
        </p:txBody>
      </p:sp>
      <p:sp>
        <p:nvSpPr>
          <p:cNvPr id="9" name="TextBox 8">
            <a:extLst>
              <a:ext uri="{FF2B5EF4-FFF2-40B4-BE49-F238E27FC236}">
                <a16:creationId xmlns:a16="http://schemas.microsoft.com/office/drawing/2014/main" id="{2B6B8AD6-C90E-47D7-65EC-1768AA492A59}"/>
              </a:ext>
            </a:extLst>
          </p:cNvPr>
          <p:cNvSpPr txBox="1"/>
          <p:nvPr/>
        </p:nvSpPr>
        <p:spPr>
          <a:xfrm>
            <a:off x="1024128" y="1972383"/>
            <a:ext cx="10994986" cy="14566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Twentieth Century"/>
                <a:cs typeface="Arial"/>
                <a:sym typeface="Arial"/>
              </a:rPr>
              <a:t>Country Context</a:t>
            </a:r>
          </a:p>
          <a:p>
            <a:pPr marL="863600" marR="0" lvl="0" indent="-406400" algn="l" defTabSz="914400" rtl="0" eaLnBrk="1" fontAlgn="auto" latinLnBrk="0" hangingPunct="1">
              <a:lnSpc>
                <a:spcPct val="120000"/>
              </a:lnSpc>
              <a:spcBef>
                <a:spcPts val="0"/>
              </a:spcBef>
              <a:spcAft>
                <a:spcPts val="0"/>
              </a:spcAft>
              <a:buClr>
                <a:srgbClr val="000000"/>
              </a:buClr>
              <a:buSzTx/>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wentieth Century"/>
                <a:cs typeface="Arial"/>
                <a:sym typeface="Arial"/>
              </a:rPr>
              <a:t>Population: approximately 930,000 people </a:t>
            </a:r>
          </a:p>
          <a:p>
            <a:pPr marL="863600" marR="0" lvl="0" indent="-406400" algn="l" defTabSz="914400" rtl="0" eaLnBrk="1" fontAlgn="auto" latinLnBrk="0" hangingPunct="1">
              <a:lnSpc>
                <a:spcPct val="120000"/>
              </a:lnSpc>
              <a:spcBef>
                <a:spcPts val="0"/>
              </a:spcBef>
              <a:spcAft>
                <a:spcPts val="0"/>
              </a:spcAft>
              <a:buClr>
                <a:srgbClr val="000000"/>
              </a:buClr>
              <a:buSzTx/>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wentieth Century"/>
                <a:cs typeface="Arial"/>
                <a:sym typeface="Arial"/>
              </a:rPr>
              <a:t>Geography: Small Island Developing State (SIDS) comprising more than 330 islands </a:t>
            </a:r>
          </a:p>
          <a:p>
            <a:pPr marL="863600" marR="0" lvl="0" indent="-406400" algn="l" defTabSz="914400" rtl="0" eaLnBrk="1" fontAlgn="auto" latinLnBrk="0" hangingPunct="1">
              <a:lnSpc>
                <a:spcPct val="120000"/>
              </a:lnSpc>
              <a:spcBef>
                <a:spcPts val="0"/>
              </a:spcBef>
              <a:spcAft>
                <a:spcPts val="0"/>
              </a:spcAft>
              <a:buClr>
                <a:srgbClr val="000000"/>
              </a:buClr>
              <a:buSzTx/>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wentieth Century"/>
                <a:cs typeface="Arial"/>
                <a:sym typeface="Arial"/>
              </a:rPr>
              <a:t>Administrative Divisions: Central, Eastern, Northern, and Western </a:t>
            </a:r>
          </a:p>
          <a:p>
            <a:pPr marL="863600" marR="0" lvl="0" indent="-406400" algn="l" defTabSz="914400" rtl="0" eaLnBrk="1" fontAlgn="auto" latinLnBrk="0" hangingPunct="1">
              <a:lnSpc>
                <a:spcPct val="120000"/>
              </a:lnSpc>
              <a:spcBef>
                <a:spcPts val="0"/>
              </a:spcBef>
              <a:spcAft>
                <a:spcPts val="0"/>
              </a:spcAft>
              <a:buClr>
                <a:srgbClr val="000000"/>
              </a:buClr>
              <a:buSzTx/>
              <a:buFont typeface="Wingdings" panose="05000000000000000000" pitchFamily="2" charset="2"/>
              <a:buChar char="§"/>
              <a:tabLst/>
              <a:defRPr/>
            </a:pPr>
            <a:r>
              <a:rPr kumimoji="0" lang="en-US" sz="1400" b="0" i="0" u="none" strike="noStrike" kern="0" cap="none" spc="0" normalizeH="0" baseline="0" noProof="0" dirty="0">
                <a:ln>
                  <a:noFill/>
                </a:ln>
                <a:solidFill>
                  <a:srgbClr val="000000"/>
                </a:solidFill>
                <a:effectLst/>
                <a:uLnTx/>
                <a:uFillTx/>
                <a:latin typeface="Twentieth Century"/>
                <a:cs typeface="Arial"/>
                <a:sym typeface="Arial"/>
              </a:rPr>
              <a:t>Large rural, remote, and maritime populations create unique service delivery and waste management challenges </a:t>
            </a:r>
          </a:p>
        </p:txBody>
      </p:sp>
      <p:sp>
        <p:nvSpPr>
          <p:cNvPr id="10" name="Isosceles Triangle 9">
            <a:extLst>
              <a:ext uri="{FF2B5EF4-FFF2-40B4-BE49-F238E27FC236}">
                <a16:creationId xmlns:a16="http://schemas.microsoft.com/office/drawing/2014/main" id="{68986730-148E-3473-A2CE-2C027E68155C}"/>
              </a:ext>
            </a:extLst>
          </p:cNvPr>
          <p:cNvSpPr/>
          <p:nvPr/>
        </p:nvSpPr>
        <p:spPr>
          <a:xfrm rot="5400000">
            <a:off x="3740670" y="5077996"/>
            <a:ext cx="2424657" cy="177802"/>
          </a:xfrm>
          <a:prstGeom prst="triangl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cxnSp>
        <p:nvCxnSpPr>
          <p:cNvPr id="11" name="Straight Connector 10">
            <a:extLst>
              <a:ext uri="{FF2B5EF4-FFF2-40B4-BE49-F238E27FC236}">
                <a16:creationId xmlns:a16="http://schemas.microsoft.com/office/drawing/2014/main" id="{7193B1A5-9C8E-D477-7868-F5F4F31DB197}"/>
              </a:ext>
            </a:extLst>
          </p:cNvPr>
          <p:cNvCxnSpPr/>
          <p:nvPr/>
        </p:nvCxnSpPr>
        <p:spPr>
          <a:xfrm>
            <a:off x="833436" y="3625864"/>
            <a:ext cx="10525125"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6052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C5B0F-B03F-571D-E268-9ADD5A2EED65}"/>
              </a:ext>
            </a:extLst>
          </p:cNvPr>
          <p:cNvSpPr>
            <a:spLocks noGrp="1"/>
          </p:cNvSpPr>
          <p:nvPr>
            <p:ph type="title"/>
          </p:nvPr>
        </p:nvSpPr>
        <p:spPr/>
        <p:txBody>
          <a:bodyPr>
            <a:normAutofit/>
          </a:bodyPr>
          <a:lstStyle/>
          <a:p>
            <a:r>
              <a:rPr lang="en-US" sz="3200" b="1" dirty="0"/>
              <a:t>Why Safe Health Care Waste Management matters</a:t>
            </a:r>
          </a:p>
        </p:txBody>
      </p:sp>
      <p:sp>
        <p:nvSpPr>
          <p:cNvPr id="3" name="Text Placeholder 2">
            <a:extLst>
              <a:ext uri="{FF2B5EF4-FFF2-40B4-BE49-F238E27FC236}">
                <a16:creationId xmlns:a16="http://schemas.microsoft.com/office/drawing/2014/main" id="{6C136471-4620-96EB-4333-03F0603FFF8C}"/>
              </a:ext>
            </a:extLst>
          </p:cNvPr>
          <p:cNvSpPr>
            <a:spLocks noGrp="1"/>
          </p:cNvSpPr>
          <p:nvPr>
            <p:ph type="body" idx="1"/>
          </p:nvPr>
        </p:nvSpPr>
        <p:spPr>
          <a:xfrm>
            <a:off x="1024128" y="2120913"/>
            <a:ext cx="7028491" cy="4023360"/>
          </a:xfrm>
        </p:spPr>
        <p:txBody>
          <a:bodyPr>
            <a:normAutofit lnSpcReduction="10000"/>
          </a:bodyPr>
          <a:lstStyle/>
          <a:p>
            <a:pPr>
              <a:buClr>
                <a:schemeClr val="tx1"/>
              </a:buClr>
              <a:buFont typeface="Wingdings" panose="05000000000000000000" pitchFamily="2" charset="2"/>
              <a:buChar char="§"/>
              <a:defRPr sz="1800"/>
            </a:pPr>
            <a:r>
              <a:rPr lang="en-US" sz="2400" dirty="0"/>
              <a:t>Protects patients, health workers, cleaners, waste handlers, and communities</a:t>
            </a:r>
          </a:p>
          <a:p>
            <a:pPr>
              <a:buClr>
                <a:schemeClr val="tx1"/>
              </a:buClr>
              <a:buFont typeface="Wingdings" panose="05000000000000000000" pitchFamily="2" charset="2"/>
              <a:buChar char="§"/>
              <a:defRPr sz="1800"/>
            </a:pPr>
            <a:r>
              <a:rPr lang="en-US" sz="2400" dirty="0"/>
              <a:t>Reduces infection risks and environmental contamination</a:t>
            </a:r>
          </a:p>
          <a:p>
            <a:pPr>
              <a:buClr>
                <a:schemeClr val="tx1"/>
              </a:buClr>
              <a:buFont typeface="Wingdings" panose="05000000000000000000" pitchFamily="2" charset="2"/>
              <a:buChar char="§"/>
              <a:defRPr sz="1800"/>
            </a:pPr>
            <a:r>
              <a:rPr lang="en-US" sz="2400" dirty="0"/>
              <a:t>Supports infection prevention and control (IPC) systems</a:t>
            </a:r>
          </a:p>
          <a:p>
            <a:pPr>
              <a:buClr>
                <a:schemeClr val="tx1"/>
              </a:buClr>
              <a:buFont typeface="Wingdings" panose="05000000000000000000" pitchFamily="2" charset="2"/>
              <a:buChar char="§"/>
              <a:defRPr sz="1800"/>
            </a:pPr>
            <a:r>
              <a:rPr lang="en-US" sz="2400" dirty="0"/>
              <a:t>Ensures compliance with national and global health standards</a:t>
            </a:r>
          </a:p>
          <a:p>
            <a:pPr>
              <a:buClr>
                <a:schemeClr val="tx1"/>
              </a:buClr>
              <a:buFont typeface="Wingdings" panose="05000000000000000000" pitchFamily="2" charset="2"/>
              <a:buChar char="§"/>
              <a:defRPr sz="1800"/>
            </a:pPr>
            <a:r>
              <a:rPr lang="en-US" sz="2400" dirty="0"/>
              <a:t>Strengthens climate resilience and safe service delivery in health facilities</a:t>
            </a:r>
          </a:p>
          <a:p>
            <a:endParaRPr lang="en-US" dirty="0"/>
          </a:p>
        </p:txBody>
      </p:sp>
      <p:pic>
        <p:nvPicPr>
          <p:cNvPr id="4" name="Picture 3">
            <a:extLst>
              <a:ext uri="{FF2B5EF4-FFF2-40B4-BE49-F238E27FC236}">
                <a16:creationId xmlns:a16="http://schemas.microsoft.com/office/drawing/2014/main" id="{96780B02-9D4E-59CC-DF70-36219273BCE8}"/>
              </a:ext>
            </a:extLst>
          </p:cNvPr>
          <p:cNvPicPr>
            <a:picLocks noChangeAspect="1"/>
          </p:cNvPicPr>
          <p:nvPr/>
        </p:nvPicPr>
        <p:blipFill>
          <a:blip r:embed="rId2"/>
          <a:stretch>
            <a:fillRect/>
          </a:stretch>
        </p:blipFill>
        <p:spPr>
          <a:xfrm>
            <a:off x="8735723" y="2120913"/>
            <a:ext cx="2924583" cy="4353533"/>
          </a:xfrm>
          <a:prstGeom prst="rect">
            <a:avLst/>
          </a:prstGeom>
        </p:spPr>
      </p:pic>
    </p:spTree>
    <p:extLst>
      <p:ext uri="{BB962C8B-B14F-4D97-AF65-F5344CB8AC3E}">
        <p14:creationId xmlns:p14="http://schemas.microsoft.com/office/powerpoint/2010/main" val="3667242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453BE-BA13-1FCA-BAEE-627FB7DF34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CDD200-F11D-1B26-6634-DD324AFE9917}"/>
              </a:ext>
            </a:extLst>
          </p:cNvPr>
          <p:cNvSpPr>
            <a:spLocks noGrp="1"/>
          </p:cNvSpPr>
          <p:nvPr>
            <p:ph type="title"/>
          </p:nvPr>
        </p:nvSpPr>
        <p:spPr/>
        <p:txBody>
          <a:bodyPr>
            <a:normAutofit/>
          </a:bodyPr>
          <a:lstStyle/>
          <a:p>
            <a:r>
              <a:rPr lang="en-US" sz="3200" b="1" dirty="0"/>
              <a:t>Policy foundation for HCWM in Fiji</a:t>
            </a:r>
          </a:p>
        </p:txBody>
      </p:sp>
      <p:pic>
        <p:nvPicPr>
          <p:cNvPr id="6" name="Picture 5">
            <a:extLst>
              <a:ext uri="{FF2B5EF4-FFF2-40B4-BE49-F238E27FC236}">
                <a16:creationId xmlns:a16="http://schemas.microsoft.com/office/drawing/2014/main" id="{BD7948A6-2E5E-938D-1184-4900DF7349A3}"/>
              </a:ext>
            </a:extLst>
          </p:cNvPr>
          <p:cNvPicPr>
            <a:picLocks noChangeAspect="1"/>
          </p:cNvPicPr>
          <p:nvPr/>
        </p:nvPicPr>
        <p:blipFill>
          <a:blip r:embed="rId3"/>
          <a:stretch>
            <a:fillRect/>
          </a:stretch>
        </p:blipFill>
        <p:spPr>
          <a:xfrm>
            <a:off x="8190195" y="1993971"/>
            <a:ext cx="2761600" cy="38902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06E6C0D6-E06D-974C-61FE-1627F0DDE1FC}"/>
              </a:ext>
            </a:extLst>
          </p:cNvPr>
          <p:cNvPicPr>
            <a:picLocks noChangeAspect="1"/>
          </p:cNvPicPr>
          <p:nvPr/>
        </p:nvPicPr>
        <p:blipFill>
          <a:blip r:embed="rId4"/>
          <a:stretch>
            <a:fillRect/>
          </a:stretch>
        </p:blipFill>
        <p:spPr>
          <a:xfrm>
            <a:off x="1634538" y="1995156"/>
            <a:ext cx="2688531" cy="39645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46166682-65F0-E142-F32F-5F1778880222}"/>
              </a:ext>
            </a:extLst>
          </p:cNvPr>
          <p:cNvPicPr>
            <a:picLocks noChangeAspect="1"/>
          </p:cNvPicPr>
          <p:nvPr/>
        </p:nvPicPr>
        <p:blipFill>
          <a:blip r:embed="rId5"/>
          <a:stretch>
            <a:fillRect/>
          </a:stretch>
        </p:blipFill>
        <p:spPr>
          <a:xfrm>
            <a:off x="4715463" y="2007264"/>
            <a:ext cx="3006137" cy="38902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88609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9A359-390F-902C-5185-69BD9F405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54A981-C422-114D-A280-4F1BAC31622B}"/>
              </a:ext>
            </a:extLst>
          </p:cNvPr>
          <p:cNvSpPr>
            <a:spLocks noGrp="1"/>
          </p:cNvSpPr>
          <p:nvPr>
            <p:ph type="title"/>
          </p:nvPr>
        </p:nvSpPr>
        <p:spPr/>
        <p:txBody>
          <a:bodyPr>
            <a:normAutofit/>
          </a:bodyPr>
          <a:lstStyle/>
          <a:p>
            <a:r>
              <a:rPr lang="en-US" sz="3200" b="1" dirty="0"/>
              <a:t>Policy foundation for HCWM in Fiji</a:t>
            </a:r>
          </a:p>
        </p:txBody>
      </p:sp>
      <p:pic>
        <p:nvPicPr>
          <p:cNvPr id="12" name="Picture 11">
            <a:extLst>
              <a:ext uri="{FF2B5EF4-FFF2-40B4-BE49-F238E27FC236}">
                <a16:creationId xmlns:a16="http://schemas.microsoft.com/office/drawing/2014/main" id="{80B4D613-ED95-2753-385C-A577544D79D0}"/>
              </a:ext>
            </a:extLst>
          </p:cNvPr>
          <p:cNvPicPr>
            <a:picLocks noChangeAspect="1"/>
          </p:cNvPicPr>
          <p:nvPr/>
        </p:nvPicPr>
        <p:blipFill>
          <a:blip r:embed="rId3"/>
          <a:stretch>
            <a:fillRect/>
          </a:stretch>
        </p:blipFill>
        <p:spPr>
          <a:xfrm>
            <a:off x="1336075" y="1969328"/>
            <a:ext cx="3102394" cy="43744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6172E401-9524-0588-8810-89A57984F38D}"/>
              </a:ext>
            </a:extLst>
          </p:cNvPr>
          <p:cNvPicPr>
            <a:picLocks noChangeAspect="1"/>
          </p:cNvPicPr>
          <p:nvPr/>
        </p:nvPicPr>
        <p:blipFill>
          <a:blip r:embed="rId4"/>
          <a:srcRect b="740"/>
          <a:stretch>
            <a:fillRect/>
          </a:stretch>
        </p:blipFill>
        <p:spPr>
          <a:xfrm>
            <a:off x="4695836" y="1981359"/>
            <a:ext cx="3102394" cy="43702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59544C50-6D12-0CCB-2919-DC08BD78FA04}"/>
              </a:ext>
            </a:extLst>
          </p:cNvPr>
          <p:cNvPicPr>
            <a:picLocks noChangeAspect="1"/>
          </p:cNvPicPr>
          <p:nvPr/>
        </p:nvPicPr>
        <p:blipFill>
          <a:blip r:embed="rId5"/>
          <a:stretch>
            <a:fillRect/>
          </a:stretch>
        </p:blipFill>
        <p:spPr>
          <a:xfrm>
            <a:off x="7963691" y="1981360"/>
            <a:ext cx="3102394" cy="43825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60678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CE4DF-7580-90A9-20E0-57F610A22266}"/>
              </a:ext>
            </a:extLst>
          </p:cNvPr>
          <p:cNvSpPr>
            <a:spLocks noGrp="1"/>
          </p:cNvSpPr>
          <p:nvPr>
            <p:ph type="title"/>
          </p:nvPr>
        </p:nvSpPr>
        <p:spPr>
          <a:xfrm>
            <a:off x="635000" y="640823"/>
            <a:ext cx="3418659" cy="5583148"/>
          </a:xfrm>
        </p:spPr>
        <p:txBody>
          <a:bodyPr anchor="ctr">
            <a:normAutofit/>
          </a:bodyPr>
          <a:lstStyle/>
          <a:p>
            <a:r>
              <a:rPr lang="en-US" sz="5400"/>
              <a:t>Agenda</a:t>
            </a:r>
          </a:p>
        </p:txBody>
      </p:sp>
      <p:graphicFrame>
        <p:nvGraphicFramePr>
          <p:cNvPr id="5" name="Content Placeholder 2">
            <a:extLst>
              <a:ext uri="{FF2B5EF4-FFF2-40B4-BE49-F238E27FC236}">
                <a16:creationId xmlns:a16="http://schemas.microsoft.com/office/drawing/2014/main" id="{4D8F3EAD-83E8-F9CB-C039-BC361BB9FA32}"/>
              </a:ext>
            </a:extLst>
          </p:cNvPr>
          <p:cNvGraphicFramePr>
            <a:graphicFrameLocks noGrp="1"/>
          </p:cNvGraphicFramePr>
          <p:nvPr>
            <p:ph idx="1"/>
            <p:extLst>
              <p:ext uri="{D42A27DB-BD31-4B8C-83A1-F6EECF244321}">
                <p14:modId xmlns:p14="http://schemas.microsoft.com/office/powerpoint/2010/main" val="218739402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F4F7B0B5-DE7E-DA96-2649-FB80C433B097}"/>
              </a:ext>
            </a:extLst>
          </p:cNvPr>
          <p:cNvSpPr txBox="1"/>
          <p:nvPr/>
        </p:nvSpPr>
        <p:spPr>
          <a:xfrm>
            <a:off x="385933" y="6408637"/>
            <a:ext cx="11180885" cy="369332"/>
          </a:xfrm>
          <a:prstGeom prst="rect">
            <a:avLst/>
          </a:prstGeom>
          <a:noFill/>
        </p:spPr>
        <p:txBody>
          <a:bodyPr wrap="square" rtlCol="0">
            <a:spAutoFit/>
          </a:bodyPr>
          <a:lstStyle/>
          <a:p>
            <a:pPr algn="ctr"/>
            <a:r>
              <a:rPr lang="en-US" dirty="0"/>
              <a:t>Slides will be added to </a:t>
            </a:r>
            <a:r>
              <a:rPr lang="en-US" dirty="0">
                <a:hlinkClick r:id="rId7"/>
              </a:rPr>
              <a:t>www.washinhcf.org/resources</a:t>
            </a:r>
            <a:r>
              <a:rPr lang="en-US" dirty="0"/>
              <a:t> and the recording to the WASH in HCF YouTube channel </a:t>
            </a:r>
          </a:p>
        </p:txBody>
      </p:sp>
    </p:spTree>
    <p:extLst>
      <p:ext uri="{BB962C8B-B14F-4D97-AF65-F5344CB8AC3E}">
        <p14:creationId xmlns:p14="http://schemas.microsoft.com/office/powerpoint/2010/main" val="31535165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77F13-96ED-F67C-3148-DBD28EB581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4FDDAA-1008-62FF-BF6A-5397D8D6E5B6}"/>
              </a:ext>
            </a:extLst>
          </p:cNvPr>
          <p:cNvSpPr>
            <a:spLocks noGrp="1"/>
          </p:cNvSpPr>
          <p:nvPr>
            <p:ph type="title"/>
          </p:nvPr>
        </p:nvSpPr>
        <p:spPr/>
        <p:txBody>
          <a:bodyPr>
            <a:normAutofit/>
          </a:bodyPr>
          <a:lstStyle/>
          <a:p>
            <a:r>
              <a:rPr lang="en-US" sz="3600" b="1" dirty="0"/>
              <a:t>What is WASH FIT?</a:t>
            </a:r>
          </a:p>
        </p:txBody>
      </p:sp>
      <p:sp>
        <p:nvSpPr>
          <p:cNvPr id="3" name="Text Placeholder 2">
            <a:extLst>
              <a:ext uri="{FF2B5EF4-FFF2-40B4-BE49-F238E27FC236}">
                <a16:creationId xmlns:a16="http://schemas.microsoft.com/office/drawing/2014/main" id="{EA128BC4-CFD4-46AA-8D36-78DE715434D4}"/>
              </a:ext>
            </a:extLst>
          </p:cNvPr>
          <p:cNvSpPr>
            <a:spLocks noGrp="1"/>
          </p:cNvSpPr>
          <p:nvPr>
            <p:ph type="body" idx="1"/>
          </p:nvPr>
        </p:nvSpPr>
        <p:spPr>
          <a:xfrm>
            <a:off x="1024128" y="2084832"/>
            <a:ext cx="6799072" cy="4023360"/>
          </a:xfrm>
        </p:spPr>
        <p:txBody>
          <a:bodyPr>
            <a:normAutofit fontScale="92500" lnSpcReduction="10000"/>
          </a:bodyPr>
          <a:lstStyle/>
          <a:p>
            <a:pPr>
              <a:buClr>
                <a:schemeClr val="tx1"/>
              </a:buClr>
              <a:buFont typeface="Wingdings" panose="05000000000000000000" pitchFamily="2" charset="2"/>
              <a:buChar char="§"/>
              <a:defRPr sz="1800"/>
            </a:pPr>
            <a:r>
              <a:rPr lang="en-US" sz="2400" dirty="0"/>
              <a:t>WASH FIT = Water and Sanitation for Health Facility Improvement Tool</a:t>
            </a:r>
          </a:p>
          <a:p>
            <a:pPr>
              <a:buClr>
                <a:schemeClr val="tx1"/>
              </a:buClr>
              <a:buFont typeface="Wingdings" panose="05000000000000000000" pitchFamily="2" charset="2"/>
              <a:buChar char="§"/>
              <a:defRPr sz="1800"/>
            </a:pPr>
            <a:r>
              <a:rPr lang="en-US" sz="2400" dirty="0"/>
              <a:t>Developed by WHO and UNICEF to improve WASH and IPC services in health facilities</a:t>
            </a:r>
          </a:p>
          <a:p>
            <a:pPr>
              <a:buClr>
                <a:schemeClr val="tx1"/>
              </a:buClr>
              <a:buFont typeface="Wingdings" panose="05000000000000000000" pitchFamily="2" charset="2"/>
              <a:buChar char="§"/>
              <a:defRPr sz="1800"/>
            </a:pPr>
            <a:r>
              <a:rPr lang="en-US" sz="2400" dirty="0"/>
              <a:t>Supports continuous quality improvement through a risk-based approach</a:t>
            </a:r>
          </a:p>
          <a:p>
            <a:pPr>
              <a:buClr>
                <a:schemeClr val="tx1"/>
              </a:buClr>
              <a:buFont typeface="Wingdings" panose="05000000000000000000" pitchFamily="2" charset="2"/>
              <a:buChar char="§"/>
              <a:defRPr sz="1800"/>
            </a:pPr>
            <a:r>
              <a:rPr lang="en-US" sz="2400" dirty="0"/>
              <a:t>Covers water, sanitation, hygiene, waste management, environmental cleaning, energy, and management systems</a:t>
            </a:r>
          </a:p>
          <a:p>
            <a:pPr>
              <a:buClr>
                <a:schemeClr val="tx1"/>
              </a:buClr>
              <a:buFont typeface="Wingdings" panose="05000000000000000000" pitchFamily="2" charset="2"/>
              <a:buChar char="§"/>
              <a:defRPr sz="1800"/>
            </a:pPr>
            <a:r>
              <a:rPr lang="en-US" sz="2400" dirty="0"/>
              <a:t>Encourages facility-level ownership, monitoring, and action planning</a:t>
            </a:r>
          </a:p>
        </p:txBody>
      </p:sp>
      <p:pic>
        <p:nvPicPr>
          <p:cNvPr id="5" name="Picture 4">
            <a:extLst>
              <a:ext uri="{FF2B5EF4-FFF2-40B4-BE49-F238E27FC236}">
                <a16:creationId xmlns:a16="http://schemas.microsoft.com/office/drawing/2014/main" id="{6D234B83-882B-149E-3A88-ADEE681885CF}"/>
              </a:ext>
            </a:extLst>
          </p:cNvPr>
          <p:cNvPicPr>
            <a:picLocks noChangeAspect="1"/>
          </p:cNvPicPr>
          <p:nvPr/>
        </p:nvPicPr>
        <p:blipFill>
          <a:blip r:embed="rId2"/>
          <a:stretch>
            <a:fillRect/>
          </a:stretch>
        </p:blipFill>
        <p:spPr>
          <a:xfrm>
            <a:off x="8251528" y="1498600"/>
            <a:ext cx="3091487" cy="4373830"/>
          </a:xfrm>
          <a:prstGeom prst="rect">
            <a:avLst/>
          </a:prstGeom>
        </p:spPr>
      </p:pic>
    </p:spTree>
    <p:extLst>
      <p:ext uri="{BB962C8B-B14F-4D97-AF65-F5344CB8AC3E}">
        <p14:creationId xmlns:p14="http://schemas.microsoft.com/office/powerpoint/2010/main" val="2993857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227BE-0FBD-555B-8401-4C3AB879BA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64588D-2229-E680-DDA4-ABB9B7A4C64A}"/>
              </a:ext>
            </a:extLst>
          </p:cNvPr>
          <p:cNvSpPr>
            <a:spLocks noGrp="1"/>
          </p:cNvSpPr>
          <p:nvPr>
            <p:ph type="title"/>
          </p:nvPr>
        </p:nvSpPr>
        <p:spPr/>
        <p:txBody>
          <a:bodyPr>
            <a:normAutofit/>
          </a:bodyPr>
          <a:lstStyle/>
          <a:p>
            <a:r>
              <a:rPr lang="en-US" sz="3600" b="1" dirty="0"/>
              <a:t>WASH FIT Process in Fiji</a:t>
            </a:r>
          </a:p>
        </p:txBody>
      </p:sp>
      <p:sp>
        <p:nvSpPr>
          <p:cNvPr id="3" name="Text Placeholder 2">
            <a:extLst>
              <a:ext uri="{FF2B5EF4-FFF2-40B4-BE49-F238E27FC236}">
                <a16:creationId xmlns:a16="http://schemas.microsoft.com/office/drawing/2014/main" id="{C66B9955-15FB-989B-0A60-121509319201}"/>
              </a:ext>
            </a:extLst>
          </p:cNvPr>
          <p:cNvSpPr>
            <a:spLocks noGrp="1"/>
          </p:cNvSpPr>
          <p:nvPr>
            <p:ph type="body" idx="1"/>
          </p:nvPr>
        </p:nvSpPr>
        <p:spPr>
          <a:xfrm>
            <a:off x="866813" y="1947830"/>
            <a:ext cx="4629419" cy="4324954"/>
          </a:xfrm>
        </p:spPr>
        <p:txBody>
          <a:bodyPr>
            <a:normAutofit fontScale="92500" lnSpcReduction="20000"/>
          </a:bodyPr>
          <a:lstStyle/>
          <a:p>
            <a:pPr>
              <a:buClr>
                <a:schemeClr val="tx1"/>
              </a:buClr>
              <a:buFont typeface="Wingdings" panose="05000000000000000000" pitchFamily="2" charset="2"/>
              <a:buChar char="§"/>
              <a:defRPr sz="1800"/>
            </a:pPr>
            <a:r>
              <a:rPr lang="en-US" sz="2400" dirty="0"/>
              <a:t>National assessment conducted across </a:t>
            </a:r>
            <a:r>
              <a:rPr lang="en-US" sz="2400" b="1" dirty="0"/>
              <a:t>197 health care facilities</a:t>
            </a:r>
          </a:p>
          <a:p>
            <a:pPr>
              <a:buClr>
                <a:schemeClr val="tx1"/>
              </a:buClr>
              <a:buFont typeface="Wingdings" panose="05000000000000000000" pitchFamily="2" charset="2"/>
              <a:buChar char="§"/>
              <a:defRPr sz="1800"/>
            </a:pPr>
            <a:r>
              <a:rPr lang="en-US" sz="2400" dirty="0"/>
              <a:t>Assessment implemented in 2023 and completed in early 2024</a:t>
            </a:r>
          </a:p>
          <a:p>
            <a:pPr>
              <a:buClr>
                <a:schemeClr val="tx1"/>
              </a:buClr>
              <a:buFont typeface="Wingdings" panose="05000000000000000000" pitchFamily="2" charset="2"/>
              <a:buChar char="§"/>
              <a:defRPr sz="1800"/>
            </a:pPr>
            <a:r>
              <a:rPr lang="en-US" sz="2400" dirty="0"/>
              <a:t>44 staff trained by MoHMS, WHO, and UNICEF</a:t>
            </a:r>
          </a:p>
          <a:p>
            <a:pPr>
              <a:buClr>
                <a:schemeClr val="tx1"/>
              </a:buClr>
              <a:buFont typeface="Wingdings" panose="05000000000000000000" pitchFamily="2" charset="2"/>
              <a:buChar char="§"/>
              <a:defRPr sz="1800"/>
            </a:pPr>
            <a:r>
              <a:rPr lang="en-US" sz="2400" dirty="0"/>
              <a:t>Data collected using digital tools (</a:t>
            </a:r>
            <a:r>
              <a:rPr lang="en-US" sz="2400" dirty="0" err="1"/>
              <a:t>KoBo</a:t>
            </a:r>
            <a:r>
              <a:rPr lang="en-US" sz="2400" dirty="0"/>
              <a:t> Toolbox and Ona)</a:t>
            </a:r>
          </a:p>
          <a:p>
            <a:pPr>
              <a:buClr>
                <a:schemeClr val="tx1"/>
              </a:buClr>
              <a:buFont typeface="Wingdings" panose="05000000000000000000" pitchFamily="2" charset="2"/>
              <a:buChar char="§"/>
              <a:defRPr sz="1800"/>
            </a:pPr>
            <a:r>
              <a:rPr lang="en-US" sz="2400" dirty="0"/>
              <a:t>Facility teams included IPC nurses, medical officers, cleaners, plumbers, and environmental health staff</a:t>
            </a:r>
          </a:p>
          <a:p>
            <a:pPr>
              <a:buClr>
                <a:schemeClr val="tx1"/>
              </a:buClr>
              <a:buFont typeface="Wingdings" panose="05000000000000000000" pitchFamily="2" charset="2"/>
              <a:buChar char="§"/>
              <a:defRPr sz="1800"/>
            </a:pPr>
            <a:r>
              <a:rPr lang="en-US" sz="2400" dirty="0"/>
              <a:t>Findings aligned with WHO/UNICEF JMP service ladders</a:t>
            </a:r>
          </a:p>
        </p:txBody>
      </p:sp>
      <p:pic>
        <p:nvPicPr>
          <p:cNvPr id="7" name="Picture 6">
            <a:extLst>
              <a:ext uri="{FF2B5EF4-FFF2-40B4-BE49-F238E27FC236}">
                <a16:creationId xmlns:a16="http://schemas.microsoft.com/office/drawing/2014/main" id="{901A3107-DA96-7433-3DFD-2F6351006834}"/>
              </a:ext>
            </a:extLst>
          </p:cNvPr>
          <p:cNvPicPr>
            <a:picLocks noChangeAspect="1"/>
          </p:cNvPicPr>
          <p:nvPr/>
        </p:nvPicPr>
        <p:blipFill>
          <a:blip r:embed="rId2"/>
          <a:stretch>
            <a:fillRect/>
          </a:stretch>
        </p:blipFill>
        <p:spPr>
          <a:xfrm>
            <a:off x="5776179" y="1947830"/>
            <a:ext cx="6106377" cy="4324954"/>
          </a:xfrm>
          <a:prstGeom prst="rect">
            <a:avLst/>
          </a:prstGeom>
        </p:spPr>
      </p:pic>
    </p:spTree>
    <p:extLst>
      <p:ext uri="{BB962C8B-B14F-4D97-AF65-F5344CB8AC3E}">
        <p14:creationId xmlns:p14="http://schemas.microsoft.com/office/powerpoint/2010/main" val="6243413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A169C-0B71-BF57-A171-641DBDEF77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9FB80E-0C91-DCED-B45B-7A0D1CECF922}"/>
              </a:ext>
            </a:extLst>
          </p:cNvPr>
          <p:cNvSpPr>
            <a:spLocks noGrp="1"/>
          </p:cNvSpPr>
          <p:nvPr>
            <p:ph type="title"/>
          </p:nvPr>
        </p:nvSpPr>
        <p:spPr>
          <a:xfrm>
            <a:off x="1036828" y="491416"/>
            <a:ext cx="9720072" cy="1499616"/>
          </a:xfrm>
        </p:spPr>
        <p:txBody>
          <a:bodyPr>
            <a:normAutofit/>
          </a:bodyPr>
          <a:lstStyle/>
          <a:p>
            <a:pPr marL="114300">
              <a:lnSpc>
                <a:spcPct val="90000"/>
              </a:lnSpc>
              <a:spcBef>
                <a:spcPts val="1200"/>
              </a:spcBef>
              <a:buClr>
                <a:schemeClr val="tx1"/>
              </a:buClr>
              <a:defRPr sz="1800"/>
            </a:pPr>
            <a:r>
              <a:rPr lang="en-US" sz="3600" b="1" dirty="0"/>
              <a:t>Health Care Waste Management findings</a:t>
            </a:r>
          </a:p>
        </p:txBody>
      </p:sp>
      <p:sp>
        <p:nvSpPr>
          <p:cNvPr id="3" name="Text Placeholder 2">
            <a:extLst>
              <a:ext uri="{FF2B5EF4-FFF2-40B4-BE49-F238E27FC236}">
                <a16:creationId xmlns:a16="http://schemas.microsoft.com/office/drawing/2014/main" id="{63DA19B9-1842-924C-DA87-448075A15073}"/>
              </a:ext>
            </a:extLst>
          </p:cNvPr>
          <p:cNvSpPr>
            <a:spLocks noGrp="1"/>
          </p:cNvSpPr>
          <p:nvPr>
            <p:ph type="body" idx="1"/>
          </p:nvPr>
        </p:nvSpPr>
        <p:spPr>
          <a:xfrm>
            <a:off x="689831" y="1991032"/>
            <a:ext cx="5553653" cy="4023360"/>
          </a:xfrm>
        </p:spPr>
        <p:txBody>
          <a:bodyPr>
            <a:normAutofit/>
          </a:bodyPr>
          <a:lstStyle/>
          <a:p>
            <a:pPr>
              <a:buClr>
                <a:schemeClr val="tx1"/>
              </a:buClr>
              <a:buFont typeface="Wingdings" panose="05000000000000000000" pitchFamily="2" charset="2"/>
              <a:buChar char="§"/>
              <a:defRPr sz="1800"/>
            </a:pPr>
            <a:r>
              <a:rPr lang="en-US" sz="1800" dirty="0"/>
              <a:t>62% of facilities achieved the basic service level for health care waste management</a:t>
            </a:r>
          </a:p>
          <a:p>
            <a:pPr>
              <a:buClr>
                <a:schemeClr val="tx1"/>
              </a:buClr>
              <a:buFont typeface="Wingdings" panose="05000000000000000000" pitchFamily="2" charset="2"/>
              <a:buChar char="§"/>
              <a:defRPr sz="1800"/>
            </a:pPr>
            <a:r>
              <a:rPr lang="en-US" sz="1800" dirty="0"/>
              <a:t>Around one-third of facilities lacked proper waste segregation systems</a:t>
            </a:r>
          </a:p>
          <a:p>
            <a:pPr>
              <a:buClr>
                <a:schemeClr val="tx1"/>
              </a:buClr>
              <a:buFont typeface="Wingdings" panose="05000000000000000000" pitchFamily="2" charset="2"/>
              <a:buChar char="§"/>
              <a:defRPr sz="1800"/>
            </a:pPr>
            <a:r>
              <a:rPr lang="en-US" sz="1800" dirty="0"/>
              <a:t>Nearly half of facilities did not have secure waste storage areas</a:t>
            </a:r>
          </a:p>
          <a:p>
            <a:pPr>
              <a:buClr>
                <a:schemeClr val="tx1"/>
              </a:buClr>
              <a:buFont typeface="Wingdings" panose="05000000000000000000" pitchFamily="2" charset="2"/>
              <a:buChar char="§"/>
              <a:defRPr sz="1800"/>
            </a:pPr>
            <a:r>
              <a:rPr lang="en-US" sz="1800" dirty="0"/>
              <a:t>Smaller and remote facilities faced greater infrastructure and staffing challenges</a:t>
            </a:r>
          </a:p>
          <a:p>
            <a:pPr>
              <a:buClr>
                <a:schemeClr val="tx1"/>
              </a:buClr>
              <a:buFont typeface="Wingdings" panose="05000000000000000000" pitchFamily="2" charset="2"/>
              <a:buChar char="§"/>
              <a:defRPr sz="1800"/>
            </a:pPr>
            <a:r>
              <a:rPr lang="en-US" sz="1800" dirty="0"/>
              <a:t>Hospitals and health </a:t>
            </a:r>
            <a:r>
              <a:rPr lang="en-US" sz="1800" dirty="0" err="1"/>
              <a:t>centres</a:t>
            </a:r>
            <a:r>
              <a:rPr lang="en-US" sz="1800" dirty="0"/>
              <a:t> generally show stronger performance, while nursing stations face gaps in meeting basic service requirements. </a:t>
            </a:r>
          </a:p>
        </p:txBody>
      </p:sp>
      <p:pic>
        <p:nvPicPr>
          <p:cNvPr id="7" name="Picture 6">
            <a:extLst>
              <a:ext uri="{FF2B5EF4-FFF2-40B4-BE49-F238E27FC236}">
                <a16:creationId xmlns:a16="http://schemas.microsoft.com/office/drawing/2014/main" id="{A04EBCE4-DD35-36A6-602B-56ECF5B176AD}"/>
              </a:ext>
            </a:extLst>
          </p:cNvPr>
          <p:cNvPicPr>
            <a:picLocks noChangeAspect="1"/>
          </p:cNvPicPr>
          <p:nvPr/>
        </p:nvPicPr>
        <p:blipFill>
          <a:blip r:embed="rId3"/>
          <a:stretch>
            <a:fillRect/>
          </a:stretch>
        </p:blipFill>
        <p:spPr>
          <a:xfrm>
            <a:off x="7189020" y="1726359"/>
            <a:ext cx="4420419" cy="3133724"/>
          </a:xfrm>
          <a:prstGeom prst="rect">
            <a:avLst/>
          </a:prstGeom>
        </p:spPr>
      </p:pic>
      <p:sp>
        <p:nvSpPr>
          <p:cNvPr id="9" name="TextBox 8">
            <a:extLst>
              <a:ext uri="{FF2B5EF4-FFF2-40B4-BE49-F238E27FC236}">
                <a16:creationId xmlns:a16="http://schemas.microsoft.com/office/drawing/2014/main" id="{4F97EA31-267A-5AE2-681E-83B30CAECA5F}"/>
              </a:ext>
            </a:extLst>
          </p:cNvPr>
          <p:cNvSpPr txBox="1"/>
          <p:nvPr/>
        </p:nvSpPr>
        <p:spPr>
          <a:xfrm>
            <a:off x="7273106" y="4860083"/>
            <a:ext cx="433633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0" u="none" strike="noStrike" kern="0" cap="none" spc="0" normalizeH="0" baseline="0" noProof="0" dirty="0">
                <a:ln>
                  <a:noFill/>
                </a:ln>
                <a:solidFill>
                  <a:srgbClr val="000000"/>
                </a:solidFill>
                <a:effectLst/>
                <a:uLnTx/>
                <a:uFillTx/>
                <a:latin typeface="Noto Sans" panose="020B0502040504020204" pitchFamily="34" charset="0"/>
                <a:cs typeface="Arial"/>
                <a:sym typeface="Arial"/>
              </a:rPr>
              <a:t>Proportion of HCFs Achieving Basic Health Care Waste Management Service Level by Sub-Division </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p:txBody>
      </p:sp>
      <p:sp>
        <p:nvSpPr>
          <p:cNvPr id="11" name="TextBox 10">
            <a:extLst>
              <a:ext uri="{FF2B5EF4-FFF2-40B4-BE49-F238E27FC236}">
                <a16:creationId xmlns:a16="http://schemas.microsoft.com/office/drawing/2014/main" id="{88529ECA-9C2F-B320-C8AC-2F87DCC2727B}"/>
              </a:ext>
            </a:extLst>
          </p:cNvPr>
          <p:cNvSpPr txBox="1"/>
          <p:nvPr/>
        </p:nvSpPr>
        <p:spPr>
          <a:xfrm>
            <a:off x="7924800" y="6616151"/>
            <a:ext cx="6096000"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0" u="none" strike="noStrike" kern="0" cap="none" spc="0" normalizeH="0" baseline="0" noProof="0" dirty="0">
                <a:ln>
                  <a:noFill/>
                </a:ln>
                <a:solidFill>
                  <a:srgbClr val="000000"/>
                </a:solidFill>
                <a:effectLst/>
                <a:uLnTx/>
                <a:uFillTx/>
                <a:latin typeface="Noto Sans" panose="020B0502040504020204" pitchFamily="34" charset="0"/>
                <a:cs typeface="Arial"/>
                <a:sym typeface="Arial"/>
              </a:rPr>
              <a:t>Health Care Waste Management JMP Service Level </a:t>
            </a:r>
          </a:p>
        </p:txBody>
      </p:sp>
      <p:graphicFrame>
        <p:nvGraphicFramePr>
          <p:cNvPr id="12" name="Content Placeholder 3">
            <a:extLst>
              <a:ext uri="{FF2B5EF4-FFF2-40B4-BE49-F238E27FC236}">
                <a16:creationId xmlns:a16="http://schemas.microsoft.com/office/drawing/2014/main" id="{F65EFD67-FD33-4D66-8244-E2C9DE88D738}"/>
              </a:ext>
            </a:extLst>
          </p:cNvPr>
          <p:cNvGraphicFramePr>
            <a:graphicFrameLocks/>
          </p:cNvGraphicFramePr>
          <p:nvPr/>
        </p:nvGraphicFramePr>
        <p:xfrm>
          <a:off x="7517220" y="5198637"/>
          <a:ext cx="3846634" cy="130849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55038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2A0DE-549F-68F8-F56C-A76CB70E3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9F1C0E-68F8-92E2-C9BE-B7ED3F050D49}"/>
              </a:ext>
            </a:extLst>
          </p:cNvPr>
          <p:cNvSpPr>
            <a:spLocks noGrp="1"/>
          </p:cNvSpPr>
          <p:nvPr>
            <p:ph type="title"/>
          </p:nvPr>
        </p:nvSpPr>
        <p:spPr/>
        <p:txBody>
          <a:bodyPr>
            <a:normAutofit/>
          </a:bodyPr>
          <a:lstStyle/>
          <a:p>
            <a:pPr marL="114300">
              <a:defRPr sz="1800"/>
            </a:pPr>
            <a:r>
              <a:rPr lang="en-US" sz="3200" b="1" dirty="0"/>
              <a:t>How WASH FIT supports safe waste management</a:t>
            </a:r>
          </a:p>
        </p:txBody>
      </p:sp>
      <p:sp>
        <p:nvSpPr>
          <p:cNvPr id="3" name="Text Placeholder 2">
            <a:extLst>
              <a:ext uri="{FF2B5EF4-FFF2-40B4-BE49-F238E27FC236}">
                <a16:creationId xmlns:a16="http://schemas.microsoft.com/office/drawing/2014/main" id="{0B5A3483-93B0-D5F3-2E19-5C41B09BE10A}"/>
              </a:ext>
            </a:extLst>
          </p:cNvPr>
          <p:cNvSpPr>
            <a:spLocks noGrp="1"/>
          </p:cNvSpPr>
          <p:nvPr>
            <p:ph type="body" idx="1"/>
          </p:nvPr>
        </p:nvSpPr>
        <p:spPr/>
        <p:txBody>
          <a:bodyPr/>
          <a:lstStyle/>
          <a:p>
            <a:pPr>
              <a:buClr>
                <a:schemeClr val="tx1"/>
              </a:buClr>
              <a:buFont typeface="Wingdings" panose="05000000000000000000" pitchFamily="2" charset="2"/>
              <a:buChar char="§"/>
              <a:defRPr sz="1800"/>
            </a:pPr>
            <a:r>
              <a:rPr lang="en-US" sz="2400" dirty="0"/>
              <a:t>Helps facilities identify waste management risks and service gaps</a:t>
            </a:r>
          </a:p>
          <a:p>
            <a:pPr>
              <a:buClr>
                <a:schemeClr val="tx1"/>
              </a:buClr>
              <a:buFont typeface="Wingdings" panose="05000000000000000000" pitchFamily="2" charset="2"/>
              <a:buChar char="§"/>
              <a:defRPr sz="1800"/>
            </a:pPr>
            <a:r>
              <a:rPr lang="en-US" sz="2400" dirty="0"/>
              <a:t>Provides structured indicators for segregation, storage, transport, and disposal</a:t>
            </a:r>
          </a:p>
          <a:p>
            <a:pPr>
              <a:buClr>
                <a:schemeClr val="tx1"/>
              </a:buClr>
              <a:buFont typeface="Wingdings" panose="05000000000000000000" pitchFamily="2" charset="2"/>
              <a:buChar char="§"/>
              <a:defRPr sz="1800"/>
            </a:pPr>
            <a:r>
              <a:rPr lang="en-US" sz="2400" dirty="0"/>
              <a:t>Supports development of facility improvement plans</a:t>
            </a:r>
          </a:p>
          <a:p>
            <a:pPr>
              <a:buClr>
                <a:schemeClr val="tx1"/>
              </a:buClr>
              <a:buFont typeface="Wingdings" panose="05000000000000000000" pitchFamily="2" charset="2"/>
              <a:buChar char="§"/>
              <a:defRPr sz="1800"/>
            </a:pPr>
            <a:r>
              <a:rPr lang="en-US" sz="2400" dirty="0"/>
              <a:t>Strengthens monitoring and accountability through routine assessments</a:t>
            </a:r>
          </a:p>
          <a:p>
            <a:pPr>
              <a:buClr>
                <a:schemeClr val="tx1"/>
              </a:buClr>
              <a:buFont typeface="Wingdings" panose="05000000000000000000" pitchFamily="2" charset="2"/>
              <a:buChar char="§"/>
              <a:defRPr sz="1800"/>
            </a:pPr>
            <a:r>
              <a:rPr lang="en-US" sz="2400" dirty="0"/>
              <a:t>Promotes multidisciplinary teamwork and staff engagement</a:t>
            </a:r>
          </a:p>
          <a:p>
            <a:pPr>
              <a:buClr>
                <a:schemeClr val="tx1"/>
              </a:buClr>
              <a:buFont typeface="Wingdings" panose="05000000000000000000" pitchFamily="2" charset="2"/>
              <a:buChar char="§"/>
              <a:defRPr sz="1800"/>
            </a:pPr>
            <a:r>
              <a:rPr lang="en-US" sz="2400" dirty="0"/>
              <a:t>Supports </a:t>
            </a:r>
            <a:r>
              <a:rPr lang="en-US" sz="2400" dirty="0" err="1"/>
              <a:t>prioritisation</a:t>
            </a:r>
            <a:r>
              <a:rPr lang="en-US" sz="2400" dirty="0"/>
              <a:t> of resources and investments</a:t>
            </a:r>
          </a:p>
        </p:txBody>
      </p:sp>
    </p:spTree>
    <p:extLst>
      <p:ext uri="{BB962C8B-B14F-4D97-AF65-F5344CB8AC3E}">
        <p14:creationId xmlns:p14="http://schemas.microsoft.com/office/powerpoint/2010/main" val="8957461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05815-74B2-E9BA-D493-C3B3B0F13A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9D1EA3-E12D-05A8-206B-B0C95203A86C}"/>
              </a:ext>
            </a:extLst>
          </p:cNvPr>
          <p:cNvSpPr>
            <a:spLocks noGrp="1"/>
          </p:cNvSpPr>
          <p:nvPr>
            <p:ph type="title"/>
          </p:nvPr>
        </p:nvSpPr>
        <p:spPr/>
        <p:txBody>
          <a:bodyPr>
            <a:normAutofit/>
          </a:bodyPr>
          <a:lstStyle/>
          <a:p>
            <a:pPr marL="114300">
              <a:lnSpc>
                <a:spcPct val="90000"/>
              </a:lnSpc>
              <a:spcBef>
                <a:spcPts val="1200"/>
              </a:spcBef>
              <a:buClr>
                <a:schemeClr val="tx1"/>
              </a:buClr>
              <a:defRPr sz="1800"/>
            </a:pPr>
            <a:r>
              <a:rPr lang="en-US" sz="3200" b="1" dirty="0"/>
              <a:t>Key challenges identified</a:t>
            </a:r>
          </a:p>
        </p:txBody>
      </p:sp>
      <p:sp>
        <p:nvSpPr>
          <p:cNvPr id="3" name="Text Placeholder 2">
            <a:extLst>
              <a:ext uri="{FF2B5EF4-FFF2-40B4-BE49-F238E27FC236}">
                <a16:creationId xmlns:a16="http://schemas.microsoft.com/office/drawing/2014/main" id="{BC06E9CA-AA99-6324-5868-416BD39DC3E4}"/>
              </a:ext>
            </a:extLst>
          </p:cNvPr>
          <p:cNvSpPr>
            <a:spLocks noGrp="1"/>
          </p:cNvSpPr>
          <p:nvPr>
            <p:ph type="body" idx="1"/>
          </p:nvPr>
        </p:nvSpPr>
        <p:spPr>
          <a:xfrm>
            <a:off x="1024128" y="2171700"/>
            <a:ext cx="5918539" cy="4023360"/>
          </a:xfrm>
        </p:spPr>
        <p:txBody>
          <a:bodyPr>
            <a:normAutofit fontScale="85000" lnSpcReduction="20000"/>
          </a:bodyPr>
          <a:lstStyle/>
          <a:p>
            <a:pPr>
              <a:buClr>
                <a:schemeClr val="tx1"/>
              </a:buClr>
              <a:buFont typeface="Wingdings" panose="05000000000000000000" pitchFamily="2" charset="2"/>
              <a:buChar char="§"/>
              <a:defRPr sz="1800"/>
            </a:pPr>
            <a:r>
              <a:rPr lang="en-US" sz="2400" dirty="0"/>
              <a:t>Limited funding and access to maintenance support</a:t>
            </a:r>
          </a:p>
          <a:p>
            <a:pPr>
              <a:buClr>
                <a:schemeClr val="tx1"/>
              </a:buClr>
              <a:buFont typeface="Wingdings" panose="05000000000000000000" pitchFamily="2" charset="2"/>
              <a:buChar char="§"/>
              <a:defRPr sz="1800"/>
            </a:pPr>
            <a:r>
              <a:rPr lang="en-US" sz="2400" dirty="0"/>
              <a:t>Inconsistent availability of waste bins, liners, and PPE</a:t>
            </a:r>
          </a:p>
          <a:p>
            <a:pPr>
              <a:buClr>
                <a:schemeClr val="tx1"/>
              </a:buClr>
              <a:buFont typeface="Wingdings" panose="05000000000000000000" pitchFamily="2" charset="2"/>
              <a:buChar char="§"/>
              <a:defRPr sz="1800"/>
            </a:pPr>
            <a:r>
              <a:rPr lang="en-US" sz="2400" dirty="0"/>
              <a:t>Gaps in staff training and supervision</a:t>
            </a:r>
          </a:p>
          <a:p>
            <a:pPr>
              <a:buClr>
                <a:schemeClr val="tx1"/>
              </a:buClr>
              <a:buFont typeface="Wingdings" panose="05000000000000000000" pitchFamily="2" charset="2"/>
              <a:buChar char="§"/>
              <a:defRPr sz="1800"/>
            </a:pPr>
            <a:r>
              <a:rPr lang="en-US" sz="2400" dirty="0"/>
              <a:t>Weak monitoring systems in some facilities</a:t>
            </a:r>
          </a:p>
          <a:p>
            <a:pPr>
              <a:buClr>
                <a:schemeClr val="tx1"/>
              </a:buClr>
              <a:buFont typeface="Wingdings" panose="05000000000000000000" pitchFamily="2" charset="2"/>
              <a:buChar char="§"/>
              <a:defRPr sz="1800"/>
            </a:pPr>
            <a:r>
              <a:rPr lang="en-US" sz="2400" dirty="0"/>
              <a:t>Infrastructure limitations in rural and maritime facilities</a:t>
            </a:r>
          </a:p>
          <a:p>
            <a:pPr>
              <a:buClr>
                <a:schemeClr val="tx1"/>
              </a:buClr>
              <a:buFont typeface="Wingdings" panose="05000000000000000000" pitchFamily="2" charset="2"/>
              <a:buChar char="§"/>
              <a:defRPr sz="1800"/>
            </a:pPr>
            <a:r>
              <a:rPr lang="en-US" sz="2400" dirty="0"/>
              <a:t>Need for stronger coordination between facility and divisional levels</a:t>
            </a:r>
          </a:p>
          <a:p>
            <a:pPr>
              <a:buClr>
                <a:schemeClr val="tx1"/>
              </a:buClr>
              <a:buFont typeface="Wingdings" panose="05000000000000000000" pitchFamily="2" charset="2"/>
              <a:buChar char="§"/>
              <a:defRPr sz="1800"/>
            </a:pPr>
            <a:r>
              <a:rPr lang="en-US" sz="2400" dirty="0"/>
              <a:t>Treatment systems are often absent, non-functional, or inadequate for the volume and type of waste produced.</a:t>
            </a:r>
          </a:p>
          <a:p>
            <a:pPr marL="114300" indent="0">
              <a:buClr>
                <a:schemeClr val="tx1"/>
              </a:buClr>
              <a:buNone/>
              <a:defRPr sz="1800"/>
            </a:pPr>
            <a:endParaRPr lang="en-US" sz="2400" dirty="0"/>
          </a:p>
        </p:txBody>
      </p:sp>
      <p:graphicFrame>
        <p:nvGraphicFramePr>
          <p:cNvPr id="8" name="Content Placeholder 3">
            <a:extLst>
              <a:ext uri="{FF2B5EF4-FFF2-40B4-BE49-F238E27FC236}">
                <a16:creationId xmlns:a16="http://schemas.microsoft.com/office/drawing/2014/main" id="{85023C6D-B4DF-475D-9A8A-717664FE574E}"/>
              </a:ext>
            </a:extLst>
          </p:cNvPr>
          <p:cNvGraphicFramePr>
            <a:graphicFrameLocks/>
          </p:cNvGraphicFramePr>
          <p:nvPr/>
        </p:nvGraphicFramePr>
        <p:xfrm>
          <a:off x="6857999" y="2538007"/>
          <a:ext cx="5007936" cy="28479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14833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61656-3103-035B-0684-5D17746FB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5A63AB-D8C7-2D41-F688-9148D69E63F3}"/>
              </a:ext>
            </a:extLst>
          </p:cNvPr>
          <p:cNvSpPr>
            <a:spLocks noGrp="1"/>
          </p:cNvSpPr>
          <p:nvPr>
            <p:ph type="title"/>
          </p:nvPr>
        </p:nvSpPr>
        <p:spPr>
          <a:xfrm>
            <a:off x="1024128" y="1369628"/>
            <a:ext cx="3268472" cy="1499616"/>
          </a:xfrm>
        </p:spPr>
        <p:txBody>
          <a:bodyPr>
            <a:normAutofit fontScale="90000"/>
          </a:bodyPr>
          <a:lstStyle/>
          <a:p>
            <a:pPr marL="114300">
              <a:lnSpc>
                <a:spcPct val="90000"/>
              </a:lnSpc>
              <a:spcBef>
                <a:spcPts val="1200"/>
              </a:spcBef>
              <a:buClr>
                <a:schemeClr val="tx1"/>
              </a:buClr>
              <a:defRPr sz="1800"/>
            </a:pPr>
            <a:r>
              <a:rPr lang="en-US" sz="2400" b="1" dirty="0"/>
              <a:t>Summary of Key Healthcare Waste Management Indicators by Sub-Division: </a:t>
            </a:r>
            <a:r>
              <a:rPr lang="en-US" sz="2400" b="1" dirty="0">
                <a:solidFill>
                  <a:srgbClr val="0070C0"/>
                </a:solidFill>
              </a:rPr>
              <a:t>Segregation</a:t>
            </a:r>
            <a:br>
              <a:rPr lang="en-US" sz="2400" b="1" dirty="0"/>
            </a:br>
            <a:br>
              <a:rPr lang="en-US" sz="2400" b="1" dirty="0"/>
            </a:br>
            <a:br>
              <a:rPr lang="en-US" sz="2400" dirty="0"/>
            </a:br>
            <a:r>
              <a:rPr lang="en-US" sz="2400" b="1" dirty="0"/>
              <a:t> </a:t>
            </a:r>
          </a:p>
        </p:txBody>
      </p:sp>
      <p:pic>
        <p:nvPicPr>
          <p:cNvPr id="5" name="Picture 4" descr="A chart with different colored lines&#10;&#10;Description automatically generated with medium confidence">
            <a:extLst>
              <a:ext uri="{FF2B5EF4-FFF2-40B4-BE49-F238E27FC236}">
                <a16:creationId xmlns:a16="http://schemas.microsoft.com/office/drawing/2014/main" id="{21CF8903-B000-49FA-B054-64DAC9C650CE}"/>
              </a:ext>
            </a:extLst>
          </p:cNvPr>
          <p:cNvPicPr>
            <a:picLocks noChangeAspect="1"/>
          </p:cNvPicPr>
          <p:nvPr/>
        </p:nvPicPr>
        <p:blipFill>
          <a:blip r:embed="rId3"/>
          <a:stretch>
            <a:fillRect/>
          </a:stretch>
        </p:blipFill>
        <p:spPr>
          <a:xfrm>
            <a:off x="4497923" y="478465"/>
            <a:ext cx="6630963" cy="5901070"/>
          </a:xfrm>
          <a:prstGeom prst="rect">
            <a:avLst/>
          </a:prstGeom>
        </p:spPr>
      </p:pic>
    </p:spTree>
    <p:extLst>
      <p:ext uri="{BB962C8B-B14F-4D97-AF65-F5344CB8AC3E}">
        <p14:creationId xmlns:p14="http://schemas.microsoft.com/office/powerpoint/2010/main" val="42132776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00263-AAB5-5BAE-7E3C-FF276699BE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EE6251-1BBB-1A48-64F9-BA01A9459E0A}"/>
              </a:ext>
            </a:extLst>
          </p:cNvPr>
          <p:cNvSpPr>
            <a:spLocks noGrp="1"/>
          </p:cNvSpPr>
          <p:nvPr>
            <p:ph type="title"/>
          </p:nvPr>
        </p:nvSpPr>
        <p:spPr>
          <a:xfrm>
            <a:off x="1011428" y="908756"/>
            <a:ext cx="3268472" cy="1937568"/>
          </a:xfrm>
        </p:spPr>
        <p:txBody>
          <a:bodyPr>
            <a:normAutofit fontScale="90000"/>
          </a:bodyPr>
          <a:lstStyle/>
          <a:p>
            <a:pPr marL="114300">
              <a:lnSpc>
                <a:spcPct val="90000"/>
              </a:lnSpc>
              <a:spcBef>
                <a:spcPts val="1200"/>
              </a:spcBef>
              <a:buClr>
                <a:schemeClr val="tx1"/>
              </a:buClr>
              <a:defRPr sz="1800"/>
            </a:pPr>
            <a:r>
              <a:rPr lang="en-US" sz="2400" b="1" dirty="0"/>
              <a:t>Summary of Key Healthcare Waste Management Indicators by Sub-Division</a:t>
            </a:r>
            <a:r>
              <a:rPr lang="en-US" sz="2400" b="1" dirty="0">
                <a:solidFill>
                  <a:schemeClr val="tx1"/>
                </a:solidFill>
              </a:rPr>
              <a:t>:</a:t>
            </a:r>
            <a:r>
              <a:rPr lang="en-US" sz="2400" b="1" dirty="0">
                <a:solidFill>
                  <a:schemeClr val="accent2"/>
                </a:solidFill>
              </a:rPr>
              <a:t> </a:t>
            </a:r>
            <a:r>
              <a:rPr lang="en-US" sz="2400" b="1" dirty="0">
                <a:solidFill>
                  <a:srgbClr val="0070C0"/>
                </a:solidFill>
              </a:rPr>
              <a:t>Waste Storage</a:t>
            </a:r>
            <a:br>
              <a:rPr lang="en-US" sz="2400" b="1" dirty="0"/>
            </a:br>
            <a:br>
              <a:rPr lang="en-US" sz="2400" b="1" dirty="0"/>
            </a:br>
            <a:endParaRPr lang="en-US" sz="2400" b="1" dirty="0"/>
          </a:p>
        </p:txBody>
      </p:sp>
      <p:graphicFrame>
        <p:nvGraphicFramePr>
          <p:cNvPr id="5" name="Chart 4">
            <a:extLst>
              <a:ext uri="{FF2B5EF4-FFF2-40B4-BE49-F238E27FC236}">
                <a16:creationId xmlns:a16="http://schemas.microsoft.com/office/drawing/2014/main" id="{588D8996-E604-BAC9-898D-61AD5C057A42}"/>
              </a:ext>
            </a:extLst>
          </p:cNvPr>
          <p:cNvGraphicFramePr>
            <a:graphicFrameLocks/>
          </p:cNvGraphicFramePr>
          <p:nvPr/>
        </p:nvGraphicFramePr>
        <p:xfrm>
          <a:off x="426128" y="3057595"/>
          <a:ext cx="4038300" cy="2726517"/>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descr="A screen shot of a chart&#10;&#10;Description automatically generated">
            <a:extLst>
              <a:ext uri="{FF2B5EF4-FFF2-40B4-BE49-F238E27FC236}">
                <a16:creationId xmlns:a16="http://schemas.microsoft.com/office/drawing/2014/main" id="{20C0270B-5B33-4815-9A92-F4DCB1B15B15}"/>
              </a:ext>
            </a:extLst>
          </p:cNvPr>
          <p:cNvPicPr>
            <a:picLocks noChangeAspect="1"/>
          </p:cNvPicPr>
          <p:nvPr/>
        </p:nvPicPr>
        <p:blipFill>
          <a:blip r:embed="rId4"/>
          <a:stretch>
            <a:fillRect/>
          </a:stretch>
        </p:blipFill>
        <p:spPr>
          <a:xfrm>
            <a:off x="5044471" y="765545"/>
            <a:ext cx="6499539" cy="5784112"/>
          </a:xfrm>
          <a:prstGeom prst="rect">
            <a:avLst/>
          </a:prstGeom>
        </p:spPr>
      </p:pic>
    </p:spTree>
    <p:extLst>
      <p:ext uri="{BB962C8B-B14F-4D97-AF65-F5344CB8AC3E}">
        <p14:creationId xmlns:p14="http://schemas.microsoft.com/office/powerpoint/2010/main" val="24432222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C1DA6-54CF-2888-43AD-F1A07222EC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D7C00E-1080-3260-BE5C-2F176EE45DA8}"/>
              </a:ext>
            </a:extLst>
          </p:cNvPr>
          <p:cNvSpPr>
            <a:spLocks noGrp="1"/>
          </p:cNvSpPr>
          <p:nvPr>
            <p:ph type="title"/>
          </p:nvPr>
        </p:nvSpPr>
        <p:spPr>
          <a:xfrm>
            <a:off x="997316" y="951754"/>
            <a:ext cx="3268472" cy="1499616"/>
          </a:xfrm>
        </p:spPr>
        <p:txBody>
          <a:bodyPr>
            <a:normAutofit fontScale="90000"/>
          </a:bodyPr>
          <a:lstStyle/>
          <a:p>
            <a:pPr marL="114300">
              <a:lnSpc>
                <a:spcPct val="90000"/>
              </a:lnSpc>
              <a:spcBef>
                <a:spcPts val="1200"/>
              </a:spcBef>
              <a:buClr>
                <a:schemeClr val="tx1"/>
              </a:buClr>
              <a:defRPr sz="1800"/>
            </a:pPr>
            <a:r>
              <a:rPr lang="en-US" sz="2400" b="1" dirty="0"/>
              <a:t>Summary of Key Healthcare Waste Management Indicators by Sub-Division: </a:t>
            </a:r>
            <a:r>
              <a:rPr lang="en-US" sz="2400" b="1" dirty="0">
                <a:solidFill>
                  <a:srgbClr val="0070C0"/>
                </a:solidFill>
              </a:rPr>
              <a:t>Waste Collection containers</a:t>
            </a:r>
            <a:br>
              <a:rPr lang="en-US" sz="2400" b="1" dirty="0"/>
            </a:br>
            <a:br>
              <a:rPr lang="en-US" sz="2400" b="1" dirty="0"/>
            </a:br>
            <a:endParaRPr lang="en-US" sz="2400" b="1" dirty="0"/>
          </a:p>
        </p:txBody>
      </p:sp>
      <p:graphicFrame>
        <p:nvGraphicFramePr>
          <p:cNvPr id="7" name="Chart 6">
            <a:extLst>
              <a:ext uri="{FF2B5EF4-FFF2-40B4-BE49-F238E27FC236}">
                <a16:creationId xmlns:a16="http://schemas.microsoft.com/office/drawing/2014/main" id="{FE377649-842E-57D8-0B9C-892E571B6791}"/>
              </a:ext>
            </a:extLst>
          </p:cNvPr>
          <p:cNvGraphicFramePr>
            <a:graphicFrameLocks/>
          </p:cNvGraphicFramePr>
          <p:nvPr/>
        </p:nvGraphicFramePr>
        <p:xfrm>
          <a:off x="299305" y="2802943"/>
          <a:ext cx="4145104" cy="3300145"/>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a:extLst>
              <a:ext uri="{FF2B5EF4-FFF2-40B4-BE49-F238E27FC236}">
                <a16:creationId xmlns:a16="http://schemas.microsoft.com/office/drawing/2014/main" id="{4077DE31-A137-45A0-949D-1538780DE41C}"/>
              </a:ext>
            </a:extLst>
          </p:cNvPr>
          <p:cNvPicPr>
            <a:picLocks noChangeAspect="1"/>
          </p:cNvPicPr>
          <p:nvPr/>
        </p:nvPicPr>
        <p:blipFill>
          <a:blip r:embed="rId4"/>
          <a:stretch>
            <a:fillRect/>
          </a:stretch>
        </p:blipFill>
        <p:spPr>
          <a:xfrm>
            <a:off x="5157042" y="542260"/>
            <a:ext cx="6475454" cy="5773479"/>
          </a:xfrm>
          <a:prstGeom prst="rect">
            <a:avLst/>
          </a:prstGeom>
        </p:spPr>
      </p:pic>
    </p:spTree>
    <p:extLst>
      <p:ext uri="{BB962C8B-B14F-4D97-AF65-F5344CB8AC3E}">
        <p14:creationId xmlns:p14="http://schemas.microsoft.com/office/powerpoint/2010/main" val="20780866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B206D-9D55-EFCE-DE20-515FC7E578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9FACE2-7DE9-4CFD-E695-3E142E82EDDE}"/>
              </a:ext>
            </a:extLst>
          </p:cNvPr>
          <p:cNvSpPr>
            <a:spLocks noGrp="1"/>
          </p:cNvSpPr>
          <p:nvPr>
            <p:ph type="title"/>
          </p:nvPr>
        </p:nvSpPr>
        <p:spPr/>
        <p:txBody>
          <a:bodyPr>
            <a:normAutofit/>
          </a:bodyPr>
          <a:lstStyle/>
          <a:p>
            <a:pPr marL="114300">
              <a:lnSpc>
                <a:spcPct val="90000"/>
              </a:lnSpc>
              <a:spcBef>
                <a:spcPts val="1200"/>
              </a:spcBef>
              <a:buClr>
                <a:schemeClr val="tx1"/>
              </a:buClr>
              <a:defRPr sz="1800"/>
            </a:pPr>
            <a:r>
              <a:rPr lang="en-US" sz="3200" b="1" dirty="0"/>
              <a:t>Priority Actions for Fiji</a:t>
            </a:r>
          </a:p>
        </p:txBody>
      </p:sp>
      <p:sp>
        <p:nvSpPr>
          <p:cNvPr id="3" name="Text Placeholder 2">
            <a:extLst>
              <a:ext uri="{FF2B5EF4-FFF2-40B4-BE49-F238E27FC236}">
                <a16:creationId xmlns:a16="http://schemas.microsoft.com/office/drawing/2014/main" id="{FC3214CB-9270-10E5-C1BB-33FE682A8B72}"/>
              </a:ext>
            </a:extLst>
          </p:cNvPr>
          <p:cNvSpPr>
            <a:spLocks noGrp="1"/>
          </p:cNvSpPr>
          <p:nvPr>
            <p:ph type="body" idx="1"/>
          </p:nvPr>
        </p:nvSpPr>
        <p:spPr>
          <a:xfrm>
            <a:off x="1024128" y="1968500"/>
            <a:ext cx="9720073" cy="4023360"/>
          </a:xfrm>
        </p:spPr>
        <p:txBody>
          <a:bodyPr>
            <a:normAutofit fontScale="85000" lnSpcReduction="10000"/>
          </a:bodyPr>
          <a:lstStyle/>
          <a:p>
            <a:pPr>
              <a:lnSpc>
                <a:spcPct val="110000"/>
              </a:lnSpc>
              <a:buClr>
                <a:schemeClr val="tx1"/>
              </a:buClr>
              <a:buFont typeface="Wingdings" panose="05000000000000000000" pitchFamily="2" charset="2"/>
              <a:buChar char="§"/>
              <a:defRPr sz="1800"/>
            </a:pPr>
            <a:r>
              <a:rPr lang="en-US" sz="2400" dirty="0"/>
              <a:t>Strengthen implementation of national WASH and IPC standards</a:t>
            </a:r>
          </a:p>
          <a:p>
            <a:pPr>
              <a:lnSpc>
                <a:spcPct val="110000"/>
              </a:lnSpc>
              <a:buClr>
                <a:schemeClr val="tx1"/>
              </a:buClr>
              <a:buFont typeface="Wingdings" panose="05000000000000000000" pitchFamily="2" charset="2"/>
              <a:buChar char="§"/>
              <a:defRPr sz="1800"/>
            </a:pPr>
            <a:r>
              <a:rPr lang="en-US" sz="2400" dirty="0"/>
              <a:t>Improve waste segregation and secure storage systems</a:t>
            </a:r>
          </a:p>
          <a:p>
            <a:pPr>
              <a:lnSpc>
                <a:spcPct val="110000"/>
              </a:lnSpc>
              <a:buClr>
                <a:schemeClr val="tx1"/>
              </a:buClr>
              <a:buFont typeface="Wingdings" panose="05000000000000000000" pitchFamily="2" charset="2"/>
              <a:buChar char="§"/>
              <a:defRPr sz="1800"/>
            </a:pPr>
            <a:r>
              <a:rPr lang="en-US" sz="2400" dirty="0"/>
              <a:t>Expand training for environmental health and facility staff</a:t>
            </a:r>
          </a:p>
          <a:p>
            <a:pPr>
              <a:lnSpc>
                <a:spcPct val="110000"/>
              </a:lnSpc>
              <a:buClr>
                <a:schemeClr val="tx1"/>
              </a:buClr>
              <a:buFont typeface="Wingdings" panose="05000000000000000000" pitchFamily="2" charset="2"/>
              <a:buChar char="§"/>
              <a:defRPr sz="1800"/>
            </a:pPr>
            <a:r>
              <a:rPr lang="en-US" sz="2400" dirty="0"/>
              <a:t>Strengthen routine monitoring using WASH FIT</a:t>
            </a:r>
          </a:p>
          <a:p>
            <a:pPr>
              <a:lnSpc>
                <a:spcPct val="110000"/>
              </a:lnSpc>
              <a:buClr>
                <a:schemeClr val="tx1"/>
              </a:buClr>
              <a:buFont typeface="Wingdings" panose="05000000000000000000" pitchFamily="2" charset="2"/>
              <a:buChar char="§"/>
              <a:defRPr sz="1800"/>
            </a:pPr>
            <a:r>
              <a:rPr lang="en-US" sz="2400" dirty="0"/>
              <a:t>Improve access to supplies, equipment, and maintenance support</a:t>
            </a:r>
          </a:p>
          <a:p>
            <a:pPr>
              <a:lnSpc>
                <a:spcPct val="110000"/>
              </a:lnSpc>
              <a:buClr>
                <a:schemeClr val="tx1"/>
              </a:buClr>
              <a:buFont typeface="Wingdings" panose="05000000000000000000" pitchFamily="2" charset="2"/>
              <a:buChar char="§"/>
              <a:defRPr sz="1800"/>
            </a:pPr>
            <a:r>
              <a:rPr lang="en-US" sz="2400" dirty="0"/>
              <a:t>Increase investment in resilient health care waste treatment systems</a:t>
            </a:r>
          </a:p>
          <a:p>
            <a:pPr>
              <a:lnSpc>
                <a:spcPct val="110000"/>
              </a:lnSpc>
              <a:buClr>
                <a:schemeClr val="tx1"/>
              </a:buClr>
              <a:buFont typeface="Wingdings" panose="05000000000000000000" pitchFamily="2" charset="2"/>
              <a:buChar char="§"/>
              <a:defRPr sz="1800"/>
            </a:pPr>
            <a:r>
              <a:rPr lang="en-US" sz="2400" dirty="0" err="1"/>
              <a:t>Finalise</a:t>
            </a:r>
            <a:r>
              <a:rPr lang="en-US" sz="2400" dirty="0"/>
              <a:t> and </a:t>
            </a:r>
            <a:r>
              <a:rPr lang="en-US" sz="2400" dirty="0" err="1"/>
              <a:t>operationalise</a:t>
            </a:r>
            <a:r>
              <a:rPr lang="en-US" sz="2400" dirty="0"/>
              <a:t> national SOPs for WASH and HCWM in health care facilities</a:t>
            </a:r>
          </a:p>
          <a:p>
            <a:pPr>
              <a:lnSpc>
                <a:spcPct val="110000"/>
              </a:lnSpc>
              <a:buClr>
                <a:schemeClr val="tx1"/>
              </a:buClr>
              <a:buFont typeface="Wingdings" panose="05000000000000000000" pitchFamily="2" charset="2"/>
              <a:buChar char="§"/>
              <a:defRPr sz="1800"/>
            </a:pPr>
            <a:r>
              <a:rPr lang="en-US" sz="2400" dirty="0"/>
              <a:t>Align facility improvements with WHO/UNICEF WASH Minimum Standards</a:t>
            </a:r>
          </a:p>
        </p:txBody>
      </p:sp>
    </p:spTree>
    <p:extLst>
      <p:ext uri="{BB962C8B-B14F-4D97-AF65-F5344CB8AC3E}">
        <p14:creationId xmlns:p14="http://schemas.microsoft.com/office/powerpoint/2010/main" val="24470494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7A81A-F496-8890-AA38-55131774B6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850D92-D670-03EF-99FE-08BDBD516FF9}"/>
              </a:ext>
            </a:extLst>
          </p:cNvPr>
          <p:cNvSpPr>
            <a:spLocks noGrp="1"/>
          </p:cNvSpPr>
          <p:nvPr>
            <p:ph type="title"/>
          </p:nvPr>
        </p:nvSpPr>
        <p:spPr/>
        <p:txBody>
          <a:bodyPr>
            <a:normAutofit/>
          </a:bodyPr>
          <a:lstStyle/>
          <a:p>
            <a:pPr marL="114300">
              <a:lnSpc>
                <a:spcPct val="90000"/>
              </a:lnSpc>
              <a:spcBef>
                <a:spcPts val="1200"/>
              </a:spcBef>
              <a:buClr>
                <a:schemeClr val="tx1"/>
              </a:buClr>
              <a:defRPr sz="1800"/>
            </a:pPr>
            <a:r>
              <a:rPr lang="en-US" sz="3200" b="1" dirty="0"/>
              <a:t>Recent Progress and Next Steps</a:t>
            </a:r>
          </a:p>
        </p:txBody>
      </p:sp>
      <p:sp>
        <p:nvSpPr>
          <p:cNvPr id="3" name="Text Placeholder 2">
            <a:extLst>
              <a:ext uri="{FF2B5EF4-FFF2-40B4-BE49-F238E27FC236}">
                <a16:creationId xmlns:a16="http://schemas.microsoft.com/office/drawing/2014/main" id="{A84CA5E8-821B-9AB9-F406-5DB44E5DD743}"/>
              </a:ext>
            </a:extLst>
          </p:cNvPr>
          <p:cNvSpPr>
            <a:spLocks noGrp="1"/>
          </p:cNvSpPr>
          <p:nvPr>
            <p:ph type="body" idx="1"/>
          </p:nvPr>
        </p:nvSpPr>
        <p:spPr>
          <a:xfrm>
            <a:off x="757429" y="1959356"/>
            <a:ext cx="5694171" cy="4353560"/>
          </a:xfrm>
        </p:spPr>
        <p:txBody>
          <a:bodyPr>
            <a:normAutofit fontScale="55000" lnSpcReduction="20000"/>
          </a:bodyPr>
          <a:lstStyle/>
          <a:p>
            <a:pPr>
              <a:lnSpc>
                <a:spcPct val="120000"/>
              </a:lnSpc>
              <a:spcBef>
                <a:spcPts val="600"/>
              </a:spcBef>
              <a:spcAft>
                <a:spcPts val="600"/>
              </a:spcAft>
              <a:buClr>
                <a:schemeClr val="tx1"/>
              </a:buClr>
              <a:buFont typeface="Wingdings" panose="05000000000000000000" pitchFamily="2" charset="2"/>
              <a:buChar char="§"/>
            </a:pPr>
            <a:r>
              <a:rPr lang="en-US" sz="2300" dirty="0"/>
              <a:t>Following the WASH FIT assessment, a </a:t>
            </a:r>
            <a:r>
              <a:rPr lang="en-US" sz="2300" b="1" dirty="0"/>
              <a:t>national HCWM Training of Trainers (</a:t>
            </a:r>
            <a:r>
              <a:rPr lang="en-US" sz="2300" b="1" dirty="0" err="1"/>
              <a:t>ToT</a:t>
            </a:r>
            <a:r>
              <a:rPr lang="en-US" sz="2300" b="1" dirty="0"/>
              <a:t>) workshop </a:t>
            </a:r>
            <a:r>
              <a:rPr lang="en-US" sz="2300" dirty="0"/>
              <a:t>and field assessment were conducted to strengthen facility-level capacity on safe and environmentally sound health care waste management.</a:t>
            </a:r>
          </a:p>
          <a:p>
            <a:pPr>
              <a:lnSpc>
                <a:spcPct val="120000"/>
              </a:lnSpc>
              <a:spcBef>
                <a:spcPts val="600"/>
              </a:spcBef>
              <a:spcAft>
                <a:spcPts val="600"/>
              </a:spcAft>
              <a:buClr>
                <a:schemeClr val="tx1"/>
              </a:buClr>
              <a:buFont typeface="Wingdings" panose="05000000000000000000" pitchFamily="2" charset="2"/>
              <a:buChar char="§"/>
            </a:pPr>
            <a:r>
              <a:rPr lang="en-US" sz="2300" dirty="0"/>
              <a:t>The </a:t>
            </a:r>
            <a:r>
              <a:rPr lang="en-US" sz="2300" b="1" dirty="0" err="1"/>
              <a:t>ToT</a:t>
            </a:r>
            <a:r>
              <a:rPr lang="en-US" sz="2300" b="1" dirty="0"/>
              <a:t> built the capacity of divisional and sub-divisional health officers, IPC officers, and facility staff on HCWM principles and practices </a:t>
            </a:r>
            <a:r>
              <a:rPr lang="en-US" sz="2300" dirty="0"/>
              <a:t>and supported them in </a:t>
            </a:r>
            <a:r>
              <a:rPr lang="en-US" sz="2300" b="1" dirty="0"/>
              <a:t>conducting HCWM assessments and strengthening routine monitoring and improvement planning</a:t>
            </a:r>
            <a:r>
              <a:rPr lang="en-US" sz="2300" dirty="0"/>
              <a:t>.</a:t>
            </a:r>
          </a:p>
          <a:p>
            <a:pPr>
              <a:lnSpc>
                <a:spcPct val="120000"/>
              </a:lnSpc>
              <a:spcBef>
                <a:spcPts val="600"/>
              </a:spcBef>
              <a:spcAft>
                <a:spcPts val="600"/>
              </a:spcAft>
              <a:buClr>
                <a:schemeClr val="tx1"/>
              </a:buClr>
              <a:buFont typeface="Wingdings" panose="05000000000000000000" pitchFamily="2" charset="2"/>
              <a:buChar char="§"/>
            </a:pPr>
            <a:r>
              <a:rPr lang="en-US" sz="2300" b="1" dirty="0"/>
              <a:t>Field visits across all divisions </a:t>
            </a:r>
            <a:r>
              <a:rPr lang="en-US" sz="2300" dirty="0"/>
              <a:t>helped identify operational, policy, infrastructure, and workforce gaps across the full waste management chain.</a:t>
            </a:r>
          </a:p>
          <a:p>
            <a:pPr>
              <a:lnSpc>
                <a:spcPct val="120000"/>
              </a:lnSpc>
              <a:spcBef>
                <a:spcPts val="600"/>
              </a:spcBef>
              <a:spcAft>
                <a:spcPts val="600"/>
              </a:spcAft>
              <a:buClr>
                <a:schemeClr val="tx1"/>
              </a:buClr>
              <a:buFont typeface="Wingdings" panose="05000000000000000000" pitchFamily="2" charset="2"/>
              <a:buChar char="§"/>
            </a:pPr>
            <a:r>
              <a:rPr lang="en-US" sz="2300" dirty="0"/>
              <a:t>Fiji is also developing a national </a:t>
            </a:r>
            <a:r>
              <a:rPr lang="en-US" sz="2300" b="1" dirty="0"/>
              <a:t>Standard Operating Procedure (SOP) for WASH in health care facilities</a:t>
            </a:r>
            <a:r>
              <a:rPr lang="en-US" sz="2300" dirty="0"/>
              <a:t>, which will include a dedicated section on health care waste management.</a:t>
            </a:r>
          </a:p>
          <a:p>
            <a:pPr>
              <a:lnSpc>
                <a:spcPct val="120000"/>
              </a:lnSpc>
              <a:spcBef>
                <a:spcPts val="600"/>
              </a:spcBef>
              <a:spcAft>
                <a:spcPts val="600"/>
              </a:spcAft>
              <a:buClr>
                <a:schemeClr val="tx1"/>
              </a:buClr>
              <a:buFont typeface="Wingdings" panose="05000000000000000000" pitchFamily="2" charset="2"/>
              <a:buChar char="§"/>
            </a:pPr>
            <a:r>
              <a:rPr lang="en-US" sz="2300" dirty="0"/>
              <a:t>The </a:t>
            </a:r>
            <a:r>
              <a:rPr lang="en-US" sz="2300" b="1" dirty="0"/>
              <a:t>recently launched WHO and UNICEF WASH Minimum Standards for Health Care Facilities </a:t>
            </a:r>
            <a:r>
              <a:rPr lang="en-US" sz="2300" dirty="0"/>
              <a:t>will further support national efforts to strengthen safe, climate-resilient, and quality WASH and HCWM services.</a:t>
            </a:r>
          </a:p>
          <a:p>
            <a:pPr>
              <a:lnSpc>
                <a:spcPct val="110000"/>
              </a:lnSpc>
              <a:buClr>
                <a:schemeClr val="tx1"/>
              </a:buClr>
              <a:buFont typeface="Wingdings" panose="05000000000000000000" pitchFamily="2" charset="2"/>
              <a:buChar char="§"/>
              <a:defRPr sz="1800"/>
            </a:pPr>
            <a:endParaRPr lang="en-US" sz="2400" dirty="0"/>
          </a:p>
        </p:txBody>
      </p:sp>
      <p:pic>
        <p:nvPicPr>
          <p:cNvPr id="5" name="Grafik 1" descr="The image depicts a diverse group of people standing together, likely in a conference room setting, dressed in various traditional and modern attires, with some holding documents or notes.&#10;&#10;KI-generierte Inhalte können fehlerhaft sein.">
            <a:extLst>
              <a:ext uri="{FF2B5EF4-FFF2-40B4-BE49-F238E27FC236}">
                <a16:creationId xmlns:a16="http://schemas.microsoft.com/office/drawing/2014/main" id="{C18E6E02-789C-A4F0-98C7-6FA8E00D4A2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9194" y="1951285"/>
            <a:ext cx="5135371" cy="2516112"/>
          </a:xfrm>
          <a:prstGeom prst="rect">
            <a:avLst/>
          </a:prstGeom>
          <a:noFill/>
          <a:ln>
            <a:noFill/>
          </a:ln>
        </p:spPr>
      </p:pic>
      <p:pic>
        <p:nvPicPr>
          <p:cNvPr id="6" name="Grafik 3">
            <a:extLst>
              <a:ext uri="{FF2B5EF4-FFF2-40B4-BE49-F238E27FC236}">
                <a16:creationId xmlns:a16="http://schemas.microsoft.com/office/drawing/2014/main" id="{2C0A63B6-0D50-6FBE-20B4-D3985C31B5F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29400" y="4532829"/>
            <a:ext cx="2540000" cy="1905563"/>
          </a:xfrm>
          <a:prstGeom prst="rect">
            <a:avLst/>
          </a:prstGeom>
          <a:noFill/>
          <a:ln>
            <a:noFill/>
          </a:ln>
        </p:spPr>
      </p:pic>
      <p:pic>
        <p:nvPicPr>
          <p:cNvPr id="7" name="Grafik 2">
            <a:extLst>
              <a:ext uri="{FF2B5EF4-FFF2-40B4-BE49-F238E27FC236}">
                <a16:creationId xmlns:a16="http://schemas.microsoft.com/office/drawing/2014/main" id="{5CC09C9D-AB2D-5F2C-B6F5-CC1FC803DAF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24771" y="4532828"/>
            <a:ext cx="2539794" cy="1905563"/>
          </a:xfrm>
          <a:prstGeom prst="rect">
            <a:avLst/>
          </a:prstGeom>
          <a:noFill/>
          <a:ln>
            <a:noFill/>
          </a:ln>
        </p:spPr>
      </p:pic>
    </p:spTree>
    <p:extLst>
      <p:ext uri="{BB962C8B-B14F-4D97-AF65-F5344CB8AC3E}">
        <p14:creationId xmlns:p14="http://schemas.microsoft.com/office/powerpoint/2010/main" val="3719599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43B7E-CEDE-0D6E-A223-523A24CCEF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D1F932-E282-625E-1F84-F096C263C695}"/>
              </a:ext>
            </a:extLst>
          </p:cNvPr>
          <p:cNvSpPr>
            <a:spLocks noGrp="1"/>
          </p:cNvSpPr>
          <p:nvPr>
            <p:ph type="ctrTitle"/>
          </p:nvPr>
        </p:nvSpPr>
        <p:spPr>
          <a:xfrm>
            <a:off x="5221562" y="2545080"/>
            <a:ext cx="6251110" cy="3417570"/>
          </a:xfrm>
        </p:spPr>
        <p:txBody>
          <a:bodyPr anchor="b">
            <a:normAutofit fontScale="90000"/>
          </a:bodyPr>
          <a:lstStyle/>
          <a:p>
            <a:r>
              <a:rPr lang="en-US" sz="5400" dirty="0"/>
              <a:t>What’s new? </a:t>
            </a:r>
            <a:br>
              <a:rPr lang="en-US" sz="5400" dirty="0"/>
            </a:br>
            <a:br>
              <a:rPr lang="en-US" sz="5400" dirty="0"/>
            </a:br>
            <a:r>
              <a:rPr lang="en-US" sz="5400" dirty="0"/>
              <a:t>Safe and sustainable health care health waste management</a:t>
            </a:r>
            <a:br>
              <a:rPr lang="en-US" sz="5400" dirty="0"/>
            </a:br>
            <a:br>
              <a:rPr lang="en-US" sz="5400" dirty="0"/>
            </a:br>
            <a:r>
              <a:rPr lang="en-US" sz="3600" dirty="0">
                <a:solidFill>
                  <a:schemeClr val="tx2">
                    <a:lumMod val="50000"/>
                    <a:lumOff val="50000"/>
                  </a:schemeClr>
                </a:solidFill>
              </a:rPr>
              <a:t>Ute Pieper &amp; Maggie Montgomery, WHO </a:t>
            </a:r>
            <a:endParaRPr lang="en-US" sz="5400" dirty="0">
              <a:solidFill>
                <a:schemeClr val="tx2">
                  <a:lumMod val="50000"/>
                  <a:lumOff val="50000"/>
                </a:schemeClr>
              </a:solidFill>
            </a:endParaRPr>
          </a:p>
        </p:txBody>
      </p:sp>
      <p:pic>
        <p:nvPicPr>
          <p:cNvPr id="5" name="Picture 4">
            <a:extLst>
              <a:ext uri="{FF2B5EF4-FFF2-40B4-BE49-F238E27FC236}">
                <a16:creationId xmlns:a16="http://schemas.microsoft.com/office/drawing/2014/main" id="{38B2A29C-36AF-B62E-B29B-D1862482A162}"/>
              </a:ext>
            </a:extLst>
          </p:cNvPr>
          <p:cNvPicPr>
            <a:picLocks noChangeAspect="1"/>
          </p:cNvPicPr>
          <p:nvPr/>
        </p:nvPicPr>
        <p:blipFill>
          <a:blip r:embed="rId2"/>
          <a:srcRect r="4013"/>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86090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DDA8E-AD5B-894B-9C9D-973B651D4B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FC1CAC-809E-733A-64A7-9F51E1DB2DF1}"/>
              </a:ext>
            </a:extLst>
          </p:cNvPr>
          <p:cNvSpPr>
            <a:spLocks noGrp="1"/>
          </p:cNvSpPr>
          <p:nvPr>
            <p:ph type="title"/>
          </p:nvPr>
        </p:nvSpPr>
        <p:spPr/>
        <p:txBody>
          <a:bodyPr>
            <a:normAutofit/>
          </a:bodyPr>
          <a:lstStyle/>
          <a:p>
            <a:pPr marL="114300">
              <a:lnSpc>
                <a:spcPct val="90000"/>
              </a:lnSpc>
              <a:spcBef>
                <a:spcPts val="1200"/>
              </a:spcBef>
              <a:buClr>
                <a:schemeClr val="tx1"/>
              </a:buClr>
              <a:defRPr sz="1800"/>
            </a:pPr>
            <a:r>
              <a:rPr lang="en-US" sz="3200" b="1" dirty="0"/>
              <a:t>Conclusion</a:t>
            </a:r>
          </a:p>
        </p:txBody>
      </p:sp>
      <p:sp>
        <p:nvSpPr>
          <p:cNvPr id="3" name="Text Placeholder 2">
            <a:extLst>
              <a:ext uri="{FF2B5EF4-FFF2-40B4-BE49-F238E27FC236}">
                <a16:creationId xmlns:a16="http://schemas.microsoft.com/office/drawing/2014/main" id="{565C7E65-A888-1F23-3660-FB0A4BB77897}"/>
              </a:ext>
            </a:extLst>
          </p:cNvPr>
          <p:cNvSpPr>
            <a:spLocks noGrp="1"/>
          </p:cNvSpPr>
          <p:nvPr>
            <p:ph type="body" idx="1"/>
          </p:nvPr>
        </p:nvSpPr>
        <p:spPr/>
        <p:txBody>
          <a:bodyPr>
            <a:normAutofit/>
          </a:bodyPr>
          <a:lstStyle/>
          <a:p>
            <a:pPr>
              <a:buClr>
                <a:schemeClr val="tx1"/>
              </a:buClr>
              <a:buFont typeface="Wingdings" panose="05000000000000000000" pitchFamily="2" charset="2"/>
              <a:buChar char="§"/>
              <a:defRPr sz="1800"/>
            </a:pPr>
            <a:r>
              <a:rPr lang="en-US" sz="2000" dirty="0"/>
              <a:t>WASH FIT provided Fiji with a practical framework for improving health care waste management</a:t>
            </a:r>
          </a:p>
          <a:p>
            <a:pPr>
              <a:buClr>
                <a:schemeClr val="tx1"/>
              </a:buClr>
              <a:buFont typeface="Wingdings" panose="05000000000000000000" pitchFamily="2" charset="2"/>
              <a:buChar char="§"/>
              <a:defRPr sz="1800"/>
            </a:pPr>
            <a:r>
              <a:rPr lang="en-US" sz="2000" dirty="0"/>
              <a:t>The assessment identified both progress and critical gaps</a:t>
            </a:r>
          </a:p>
          <a:p>
            <a:pPr>
              <a:buClr>
                <a:schemeClr val="tx1"/>
              </a:buClr>
              <a:buFont typeface="Wingdings" panose="05000000000000000000" pitchFamily="2" charset="2"/>
              <a:buChar char="§"/>
              <a:defRPr sz="1800"/>
            </a:pPr>
            <a:r>
              <a:rPr lang="en-US" sz="2000" dirty="0"/>
              <a:t>Safe waste management is essential for quality health care and infection prevention</a:t>
            </a:r>
          </a:p>
          <a:p>
            <a:pPr>
              <a:buClr>
                <a:schemeClr val="tx1"/>
              </a:buClr>
              <a:buFont typeface="Wingdings" panose="05000000000000000000" pitchFamily="2" charset="2"/>
              <a:buChar char="§"/>
              <a:defRPr sz="1800"/>
            </a:pPr>
            <a:r>
              <a:rPr lang="en-US" sz="2000" dirty="0"/>
              <a:t>Ongoing monitoring, investment, and capacity building are needed to sustain improvements</a:t>
            </a:r>
          </a:p>
          <a:p>
            <a:pPr>
              <a:buClr>
                <a:schemeClr val="tx1"/>
              </a:buClr>
              <a:buFont typeface="Wingdings" panose="05000000000000000000" pitchFamily="2" charset="2"/>
              <a:buChar char="§"/>
              <a:defRPr sz="1800"/>
            </a:pPr>
            <a:r>
              <a:rPr lang="en-US" sz="2000" dirty="0"/>
              <a:t>Strong collaboration across all levels of the health system will be critical</a:t>
            </a:r>
          </a:p>
          <a:p>
            <a:pPr>
              <a:lnSpc>
                <a:spcPct val="110000"/>
              </a:lnSpc>
              <a:buClr>
                <a:schemeClr val="tx1"/>
              </a:buClr>
              <a:buFont typeface="Wingdings" panose="05000000000000000000" pitchFamily="2" charset="2"/>
              <a:buChar char="§"/>
              <a:defRPr sz="1800"/>
            </a:pPr>
            <a:endParaRPr lang="en-US" sz="2400" dirty="0"/>
          </a:p>
        </p:txBody>
      </p:sp>
    </p:spTree>
    <p:extLst>
      <p:ext uri="{BB962C8B-B14F-4D97-AF65-F5344CB8AC3E}">
        <p14:creationId xmlns:p14="http://schemas.microsoft.com/office/powerpoint/2010/main" val="19443994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4"/>
          <p:cNvSpPr txBox="1">
            <a:spLocks noGrp="1"/>
          </p:cNvSpPr>
          <p:nvPr>
            <p:ph type="title"/>
          </p:nvPr>
        </p:nvSpPr>
        <p:spPr>
          <a:xfrm>
            <a:off x="457200" y="4960138"/>
            <a:ext cx="7772400" cy="1463040"/>
          </a:xfrm>
          <a:prstGeom prst="rect">
            <a:avLst/>
          </a:prstGeom>
          <a:noFill/>
          <a:ln>
            <a:noFill/>
          </a:ln>
        </p:spPr>
        <p:txBody>
          <a:bodyPr spcFirstLastPara="1" wrap="square" lIns="91425" tIns="45700" rIns="91425" bIns="45700" anchor="ctr" anchorCtr="0">
            <a:normAutofit/>
          </a:bodyPr>
          <a:lstStyle/>
          <a:p>
            <a:pPr marL="0" lvl="0" indent="0" algn="r" rtl="0">
              <a:lnSpc>
                <a:spcPct val="80000"/>
              </a:lnSpc>
              <a:spcBef>
                <a:spcPts val="0"/>
              </a:spcBef>
              <a:spcAft>
                <a:spcPts val="0"/>
              </a:spcAft>
              <a:buClr>
                <a:srgbClr val="0C0C0C"/>
              </a:buClr>
              <a:buSzPts val="5000"/>
              <a:buFont typeface="Twentieth Century"/>
              <a:buNone/>
            </a:pPr>
            <a:r>
              <a:rPr lang="en-US"/>
              <a:t>THANK YOU</a:t>
            </a:r>
            <a:endParaRPr/>
          </a:p>
        </p:txBody>
      </p:sp>
      <p:sp>
        <p:nvSpPr>
          <p:cNvPr id="344" name="Google Shape;344;p4"/>
          <p:cNvSpPr>
            <a:spLocks noGrp="1"/>
          </p:cNvSpPr>
          <p:nvPr>
            <p:ph type="pic" idx="2"/>
          </p:nvPr>
        </p:nvSpPr>
        <p:spPr>
          <a:xfrm>
            <a:off x="0" y="-1"/>
            <a:ext cx="12188952" cy="4572000"/>
          </a:xfrm>
          <a:prstGeom prst="rect">
            <a:avLst/>
          </a:prstGeom>
          <a:solidFill>
            <a:schemeClr val="accent2">
              <a:lumMod val="50000"/>
            </a:schemeClr>
          </a:solidFill>
          <a:ln>
            <a:noFill/>
          </a:ln>
        </p:spPr>
        <p:txBody>
          <a:bodyPr/>
          <a:lstStyle/>
          <a:p>
            <a:endParaRPr lang="en-US" dirty="0"/>
          </a:p>
        </p:txBody>
      </p:sp>
      <p:sp>
        <p:nvSpPr>
          <p:cNvPr id="345" name="Google Shape;345;p4"/>
          <p:cNvSpPr txBox="1">
            <a:spLocks noGrp="1"/>
          </p:cNvSpPr>
          <p:nvPr>
            <p:ph type="body" idx="1"/>
          </p:nvPr>
        </p:nvSpPr>
        <p:spPr>
          <a:xfrm>
            <a:off x="8610600" y="4960138"/>
            <a:ext cx="3200400" cy="1463040"/>
          </a:xfrm>
          <a:prstGeom prst="rect">
            <a:avLst/>
          </a:prstGeom>
          <a:noFill/>
          <a:ln>
            <a:noFill/>
          </a:ln>
        </p:spPr>
        <p:txBody>
          <a:bodyPr spcFirstLastPara="1" wrap="square" lIns="91425" tIns="45700" rIns="91425" bIns="45700" anchor="ctr" anchorCtr="0">
            <a:normAutofit/>
          </a:bodyPr>
          <a:lstStyle/>
          <a:p>
            <a:pPr marL="0" indent="0">
              <a:buSzPts val="1600"/>
            </a:pPr>
            <a:r>
              <a:rPr lang="en-US" sz="1400" b="1" dirty="0"/>
              <a:t>Presenter: </a:t>
            </a:r>
            <a:r>
              <a:rPr lang="en-US" sz="1400" dirty="0"/>
              <a:t>Mr. Luke Vonotabua, CHI, MoHMS, Fiji</a:t>
            </a:r>
          </a:p>
          <a:p>
            <a:pPr marL="0" indent="0">
              <a:buSzPts val="1600"/>
            </a:pPr>
            <a:endParaRPr lang="en-US" sz="1400" dirty="0"/>
          </a:p>
          <a:p>
            <a:pPr marL="0" indent="0">
              <a:spcBef>
                <a:spcPts val="200"/>
              </a:spcBef>
              <a:buSzPts val="1600"/>
            </a:pPr>
            <a:r>
              <a:rPr lang="en-US" sz="1400" b="1" dirty="0"/>
              <a:t>Email: </a:t>
            </a:r>
            <a:r>
              <a:rPr lang="en-US" sz="1400" dirty="0"/>
              <a:t>luke.vonotabua@health.gov.fj</a:t>
            </a:r>
          </a:p>
          <a:p>
            <a:pPr marL="0" lvl="0" indent="0" algn="l" rtl="0">
              <a:lnSpc>
                <a:spcPct val="100000"/>
              </a:lnSpc>
              <a:spcBef>
                <a:spcPts val="200"/>
              </a:spcBef>
              <a:spcAft>
                <a:spcPts val="0"/>
              </a:spcAft>
              <a:buSzPts val="1600"/>
              <a:buNone/>
            </a:pP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24C16-F987-D2E6-D365-E29AE8BA6D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64372B-340F-0A7E-BBCC-024FEAD2105D}"/>
              </a:ext>
            </a:extLst>
          </p:cNvPr>
          <p:cNvSpPr>
            <a:spLocks noGrp="1"/>
          </p:cNvSpPr>
          <p:nvPr>
            <p:ph type="ctrTitle"/>
          </p:nvPr>
        </p:nvSpPr>
        <p:spPr>
          <a:xfrm>
            <a:off x="5297762" y="640080"/>
            <a:ext cx="6251110" cy="3566160"/>
          </a:xfrm>
        </p:spPr>
        <p:txBody>
          <a:bodyPr anchor="b">
            <a:normAutofit/>
          </a:bodyPr>
          <a:lstStyle/>
          <a:p>
            <a:pPr algn="l"/>
            <a:r>
              <a:rPr lang="en-US" sz="5400" b="1" dirty="0"/>
              <a:t>Discussion </a:t>
            </a:r>
          </a:p>
        </p:txBody>
      </p:sp>
      <p:pic>
        <p:nvPicPr>
          <p:cNvPr id="5" name="Picture 4">
            <a:extLst>
              <a:ext uri="{FF2B5EF4-FFF2-40B4-BE49-F238E27FC236}">
                <a16:creationId xmlns:a16="http://schemas.microsoft.com/office/drawing/2014/main" id="{53398EEA-E84F-A2F5-1638-209F232E8975}"/>
              </a:ext>
            </a:extLst>
          </p:cNvPr>
          <p:cNvPicPr>
            <a:picLocks noChangeAspect="1"/>
          </p:cNvPicPr>
          <p:nvPr/>
        </p:nvPicPr>
        <p:blipFill>
          <a:blip r:embed="rId2"/>
          <a:srcRect r="4013"/>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424016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BEA8E-0FF4-2A79-4C90-EEF990B6E25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4DDFFFF-8F04-B2F3-C0CE-9EA9EE4DBCE5}"/>
              </a:ext>
            </a:extLst>
          </p:cNvPr>
          <p:cNvSpPr/>
          <p:nvPr/>
        </p:nvSpPr>
        <p:spPr>
          <a:xfrm rot="5400000">
            <a:off x="2667001" y="-2667000"/>
            <a:ext cx="6858000" cy="12192003"/>
          </a:xfrm>
          <a:prstGeom prst="rect">
            <a:avLst/>
          </a:prstGeom>
          <a:solidFill>
            <a:srgbClr val="E5E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71" name="Group 70">
            <a:extLst>
              <a:ext uri="{FF2B5EF4-FFF2-40B4-BE49-F238E27FC236}">
                <a16:creationId xmlns:a16="http://schemas.microsoft.com/office/drawing/2014/main" id="{7974BDF5-98D6-CB2E-B611-B7471EAC359C}"/>
              </a:ext>
            </a:extLst>
          </p:cNvPr>
          <p:cNvGrpSpPr/>
          <p:nvPr/>
        </p:nvGrpSpPr>
        <p:grpSpPr>
          <a:xfrm>
            <a:off x="0" y="3514164"/>
            <a:ext cx="12192000" cy="3343836"/>
            <a:chOff x="0" y="3514164"/>
            <a:chExt cx="12192000" cy="3343836"/>
          </a:xfrm>
        </p:grpSpPr>
        <p:sp>
          <p:nvSpPr>
            <p:cNvPr id="9" name="Rectangle 8">
              <a:extLst>
                <a:ext uri="{FF2B5EF4-FFF2-40B4-BE49-F238E27FC236}">
                  <a16:creationId xmlns:a16="http://schemas.microsoft.com/office/drawing/2014/main" id="{E74A57E3-081F-5567-8985-319DD0E7FFED}"/>
                </a:ext>
              </a:extLst>
            </p:cNvPr>
            <p:cNvSpPr/>
            <p:nvPr/>
          </p:nvSpPr>
          <p:spPr>
            <a:xfrm>
              <a:off x="0" y="3533777"/>
              <a:ext cx="12192000" cy="3324223"/>
            </a:xfrm>
            <a:prstGeom prst="rect">
              <a:avLst/>
            </a:prstGeom>
            <a:gradFill flip="none" rotWithShape="1">
              <a:gsLst>
                <a:gs pos="20000">
                  <a:srgbClr val="7C1A2A"/>
                </a:gs>
                <a:gs pos="100000">
                  <a:srgbClr val="A9233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32" name="Picture 131" descr="A pattern of medical objects&#10;&#10;AI-generated content may be incorrect.">
              <a:extLst>
                <a:ext uri="{FF2B5EF4-FFF2-40B4-BE49-F238E27FC236}">
                  <a16:creationId xmlns:a16="http://schemas.microsoft.com/office/drawing/2014/main" id="{941CBE8F-A01D-95DB-11F7-2E3B5917EFD5}"/>
                </a:ext>
              </a:extLst>
            </p:cNvPr>
            <p:cNvPicPr>
              <a:picLocks noChangeAspect="1"/>
            </p:cNvPicPr>
            <p:nvPr/>
          </p:nvPicPr>
          <p:blipFill>
            <a:blip r:embed="rId3">
              <a:alphaModFix amt="4000"/>
              <a:extLst>
                <a:ext uri="{28A0092B-C50C-407E-A947-70E740481C1C}">
                  <a14:useLocalDpi xmlns:a14="http://schemas.microsoft.com/office/drawing/2010/main" val="0"/>
                </a:ext>
              </a:extLst>
            </a:blip>
            <a:srcRect t="51242"/>
            <a:stretch>
              <a:fillRect/>
            </a:stretch>
          </p:blipFill>
          <p:spPr>
            <a:xfrm>
              <a:off x="0" y="3514164"/>
              <a:ext cx="12192000" cy="3343835"/>
            </a:xfrm>
            <a:prstGeom prst="rect">
              <a:avLst/>
            </a:prstGeom>
          </p:spPr>
        </p:pic>
      </p:grpSp>
      <p:sp>
        <p:nvSpPr>
          <p:cNvPr id="19" name="TextBox 18">
            <a:extLst>
              <a:ext uri="{FF2B5EF4-FFF2-40B4-BE49-F238E27FC236}">
                <a16:creationId xmlns:a16="http://schemas.microsoft.com/office/drawing/2014/main" id="{93A61C62-6DE8-0420-E3DF-E168706174CC}"/>
              </a:ext>
            </a:extLst>
          </p:cNvPr>
          <p:cNvSpPr txBox="1"/>
          <p:nvPr/>
        </p:nvSpPr>
        <p:spPr>
          <a:xfrm>
            <a:off x="333375" y="2667000"/>
            <a:ext cx="5495925"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rPr>
              <a:t>Preview</a:t>
            </a:r>
          </a:p>
        </p:txBody>
      </p:sp>
      <p:sp>
        <p:nvSpPr>
          <p:cNvPr id="20" name="TextBox 19">
            <a:extLst>
              <a:ext uri="{FF2B5EF4-FFF2-40B4-BE49-F238E27FC236}">
                <a16:creationId xmlns:a16="http://schemas.microsoft.com/office/drawing/2014/main" id="{D2393FC7-077A-5772-FF3D-C25721548BAB}"/>
              </a:ext>
            </a:extLst>
          </p:cNvPr>
          <p:cNvSpPr txBox="1"/>
          <p:nvPr/>
        </p:nvSpPr>
        <p:spPr>
          <a:xfrm>
            <a:off x="352425" y="4235911"/>
            <a:ext cx="6478681"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Noto Sans Light" panose="020B0502040504020204" pitchFamily="34" charset="0"/>
                <a:ea typeface="Noto Sans Light" panose="020B0502040504020204" pitchFamily="34" charset="0"/>
                <a:cs typeface="Noto Sans Light" panose="020B0502040504020204" pitchFamily="34" charset="0"/>
              </a:rPr>
              <a:t>Advanced health care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Noto Sans Light" panose="020B0502040504020204" pitchFamily="34" charset="0"/>
                <a:ea typeface="Noto Sans Light" panose="020B0502040504020204" pitchFamily="34" charset="0"/>
                <a:cs typeface="Noto Sans Light" panose="020B0502040504020204" pitchFamily="34" charset="0"/>
              </a:rPr>
              <a:t>waste management, including </a:t>
            </a:r>
            <a:br>
              <a:rPr kumimoji="0" lang="en-US" sz="2800" b="0" i="0" u="none" strike="noStrike" kern="1200" cap="none" spc="0" normalizeH="0" baseline="0" noProof="0" dirty="0">
                <a:ln>
                  <a:noFill/>
                </a:ln>
                <a:solidFill>
                  <a:prstClr val="white"/>
                </a:solidFill>
                <a:effectLst/>
                <a:uLnTx/>
                <a:uFillTx/>
                <a:latin typeface="Noto Sans Light" panose="020B0502040504020204" pitchFamily="34" charset="0"/>
                <a:ea typeface="Noto Sans Light" panose="020B0502040504020204" pitchFamily="34" charset="0"/>
                <a:cs typeface="Noto Sans Light" panose="020B0502040504020204" pitchFamily="34" charset="0"/>
              </a:rPr>
            </a:br>
            <a:r>
              <a:rPr kumimoji="0" lang="en-US" sz="2800" b="0" i="0" u="none" strike="noStrike" kern="1200" cap="none" spc="0" normalizeH="0" baseline="0" noProof="0" dirty="0">
                <a:ln>
                  <a:noFill/>
                </a:ln>
                <a:solidFill>
                  <a:prstClr val="white"/>
                </a:solidFill>
                <a:effectLst/>
                <a:uLnTx/>
                <a:uFillTx/>
                <a:latin typeface="Noto Sans Light" panose="020B0502040504020204" pitchFamily="34" charset="0"/>
                <a:ea typeface="Noto Sans Light" panose="020B0502040504020204" pitchFamily="34" charset="0"/>
                <a:cs typeface="Noto Sans Light" panose="020B0502040504020204" pitchFamily="34" charset="0"/>
              </a:rPr>
              <a:t>considerations for treatment, </a:t>
            </a:r>
            <a:br>
              <a:rPr kumimoji="0" lang="en-US" sz="2800" b="0" i="0" u="none" strike="noStrike" kern="1200" cap="none" spc="0" normalizeH="0" baseline="0" noProof="0" dirty="0">
                <a:ln>
                  <a:noFill/>
                </a:ln>
                <a:solidFill>
                  <a:prstClr val="white"/>
                </a:solidFill>
                <a:effectLst/>
                <a:uLnTx/>
                <a:uFillTx/>
                <a:latin typeface="Noto Sans Light" panose="020B0502040504020204" pitchFamily="34" charset="0"/>
                <a:ea typeface="Noto Sans Light" panose="020B0502040504020204" pitchFamily="34" charset="0"/>
                <a:cs typeface="Noto Sans Light" panose="020B0502040504020204" pitchFamily="34" charset="0"/>
              </a:rPr>
            </a:br>
            <a:r>
              <a:rPr kumimoji="0" lang="en-US" sz="2800" b="0" i="0" u="none" strike="noStrike" kern="1200" cap="none" spc="0" normalizeH="0" baseline="0" noProof="0" dirty="0">
                <a:ln>
                  <a:noFill/>
                </a:ln>
                <a:solidFill>
                  <a:prstClr val="white"/>
                </a:solidFill>
                <a:effectLst/>
                <a:uLnTx/>
                <a:uFillTx/>
                <a:latin typeface="Noto Sans Light" panose="020B0502040504020204" pitchFamily="34" charset="0"/>
                <a:ea typeface="Noto Sans Light" panose="020B0502040504020204" pitchFamily="34" charset="0"/>
                <a:cs typeface="Noto Sans Light" panose="020B0502040504020204" pitchFamily="34" charset="0"/>
              </a:rPr>
              <a:t>mercury and pharmaceutical waste</a:t>
            </a:r>
          </a:p>
        </p:txBody>
      </p:sp>
      <p:grpSp>
        <p:nvGrpSpPr>
          <p:cNvPr id="32" name="Group 31">
            <a:extLst>
              <a:ext uri="{FF2B5EF4-FFF2-40B4-BE49-F238E27FC236}">
                <a16:creationId xmlns:a16="http://schemas.microsoft.com/office/drawing/2014/main" id="{9D8F1FC0-74F5-69FA-C436-86D22418A73A}"/>
              </a:ext>
            </a:extLst>
          </p:cNvPr>
          <p:cNvGrpSpPr>
            <a:grpSpLocks noChangeAspect="1"/>
          </p:cNvGrpSpPr>
          <p:nvPr/>
        </p:nvGrpSpPr>
        <p:grpSpPr>
          <a:xfrm>
            <a:off x="419100" y="428832"/>
            <a:ext cx="1653166" cy="502920"/>
            <a:chOff x="8675516" y="-1747131"/>
            <a:chExt cx="1964441" cy="597615"/>
          </a:xfrm>
          <a:solidFill>
            <a:srgbClr val="009ADE"/>
          </a:solidFill>
        </p:grpSpPr>
        <p:sp>
          <p:nvSpPr>
            <p:cNvPr id="33" name="Freeform 5">
              <a:extLst>
                <a:ext uri="{FF2B5EF4-FFF2-40B4-BE49-F238E27FC236}">
                  <a16:creationId xmlns:a16="http://schemas.microsoft.com/office/drawing/2014/main" id="{4B17013E-6CD1-1CAB-471E-836DC5930F50}"/>
                </a:ext>
              </a:extLst>
            </p:cNvPr>
            <p:cNvSpPr>
              <a:spLocks noEditPoints="1"/>
            </p:cNvSpPr>
            <p:nvPr/>
          </p:nvSpPr>
          <p:spPr bwMode="auto">
            <a:xfrm>
              <a:off x="8675516" y="-1697823"/>
              <a:ext cx="703136" cy="548307"/>
            </a:xfrm>
            <a:custGeom>
              <a:avLst/>
              <a:gdLst>
                <a:gd name="T0" fmla="*/ 350 w 1485"/>
                <a:gd name="T1" fmla="*/ 721 h 1159"/>
                <a:gd name="T2" fmla="*/ 967 w 1485"/>
                <a:gd name="T3" fmla="*/ 341 h 1159"/>
                <a:gd name="T4" fmla="*/ 987 w 1485"/>
                <a:gd name="T5" fmla="*/ 131 h 1159"/>
                <a:gd name="T6" fmla="*/ 398 w 1485"/>
                <a:gd name="T7" fmla="*/ 160 h 1159"/>
                <a:gd name="T8" fmla="*/ 298 w 1485"/>
                <a:gd name="T9" fmla="*/ 636 h 1159"/>
                <a:gd name="T10" fmla="*/ 337 w 1485"/>
                <a:gd name="T11" fmla="*/ 652 h 1159"/>
                <a:gd name="T12" fmla="*/ 403 w 1485"/>
                <a:gd name="T13" fmla="*/ 697 h 1159"/>
                <a:gd name="T14" fmla="*/ 413 w 1485"/>
                <a:gd name="T15" fmla="*/ 602 h 1159"/>
                <a:gd name="T16" fmla="*/ 536 w 1485"/>
                <a:gd name="T17" fmla="*/ 298 h 1159"/>
                <a:gd name="T18" fmla="*/ 545 w 1485"/>
                <a:gd name="T19" fmla="*/ 414 h 1159"/>
                <a:gd name="T20" fmla="*/ 609 w 1485"/>
                <a:gd name="T21" fmla="*/ 541 h 1159"/>
                <a:gd name="T22" fmla="*/ 643 w 1485"/>
                <a:gd name="T23" fmla="*/ 552 h 1159"/>
                <a:gd name="T24" fmla="*/ 540 w 1485"/>
                <a:gd name="T25" fmla="*/ 456 h 1159"/>
                <a:gd name="T26" fmla="*/ 478 w 1485"/>
                <a:gd name="T27" fmla="*/ 523 h 1159"/>
                <a:gd name="T28" fmla="*/ 489 w 1485"/>
                <a:gd name="T29" fmla="*/ 530 h 1159"/>
                <a:gd name="T30" fmla="*/ 519 w 1485"/>
                <a:gd name="T31" fmla="*/ 545 h 1159"/>
                <a:gd name="T32" fmla="*/ 541 w 1485"/>
                <a:gd name="T33" fmla="*/ 503 h 1159"/>
                <a:gd name="T34" fmla="*/ 1002 w 1485"/>
                <a:gd name="T35" fmla="*/ 706 h 1159"/>
                <a:gd name="T36" fmla="*/ 934 w 1485"/>
                <a:gd name="T37" fmla="*/ 822 h 1159"/>
                <a:gd name="T38" fmla="*/ 948 w 1485"/>
                <a:gd name="T39" fmla="*/ 711 h 1159"/>
                <a:gd name="T40" fmla="*/ 921 w 1485"/>
                <a:gd name="T41" fmla="*/ 593 h 1159"/>
                <a:gd name="T42" fmla="*/ 968 w 1485"/>
                <a:gd name="T43" fmla="*/ 553 h 1159"/>
                <a:gd name="T44" fmla="*/ 1027 w 1485"/>
                <a:gd name="T45" fmla="*/ 503 h 1159"/>
                <a:gd name="T46" fmla="*/ 1002 w 1485"/>
                <a:gd name="T47" fmla="*/ 376 h 1159"/>
                <a:gd name="T48" fmla="*/ 993 w 1485"/>
                <a:gd name="T49" fmla="*/ 415 h 1159"/>
                <a:gd name="T50" fmla="*/ 949 w 1485"/>
                <a:gd name="T51" fmla="*/ 403 h 1159"/>
                <a:gd name="T52" fmla="*/ 894 w 1485"/>
                <a:gd name="T53" fmla="*/ 357 h 1159"/>
                <a:gd name="T54" fmla="*/ 872 w 1485"/>
                <a:gd name="T55" fmla="*/ 401 h 1159"/>
                <a:gd name="T56" fmla="*/ 887 w 1485"/>
                <a:gd name="T57" fmla="*/ 399 h 1159"/>
                <a:gd name="T58" fmla="*/ 1020 w 1485"/>
                <a:gd name="T59" fmla="*/ 428 h 1159"/>
                <a:gd name="T60" fmla="*/ 978 w 1485"/>
                <a:gd name="T61" fmla="*/ 462 h 1159"/>
                <a:gd name="T62" fmla="*/ 1043 w 1485"/>
                <a:gd name="T63" fmla="*/ 487 h 1159"/>
                <a:gd name="T64" fmla="*/ 1015 w 1485"/>
                <a:gd name="T65" fmla="*/ 320 h 1159"/>
                <a:gd name="T66" fmla="*/ 1007 w 1485"/>
                <a:gd name="T67" fmla="*/ 350 h 1159"/>
                <a:gd name="T68" fmla="*/ 963 w 1485"/>
                <a:gd name="T69" fmla="*/ 288 h 1159"/>
                <a:gd name="T70" fmla="*/ 1054 w 1485"/>
                <a:gd name="T71" fmla="*/ 244 h 1159"/>
                <a:gd name="T72" fmla="*/ 790 w 1485"/>
                <a:gd name="T73" fmla="*/ 15 h 1159"/>
                <a:gd name="T74" fmla="*/ 936 w 1485"/>
                <a:gd name="T75" fmla="*/ 132 h 1159"/>
                <a:gd name="T76" fmla="*/ 872 w 1485"/>
                <a:gd name="T77" fmla="*/ 336 h 1159"/>
                <a:gd name="T78" fmla="*/ 849 w 1485"/>
                <a:gd name="T79" fmla="*/ 361 h 1159"/>
                <a:gd name="T80" fmla="*/ 828 w 1485"/>
                <a:gd name="T81" fmla="*/ 373 h 1159"/>
                <a:gd name="T82" fmla="*/ 881 w 1485"/>
                <a:gd name="T83" fmla="*/ 582 h 1159"/>
                <a:gd name="T84" fmla="*/ 771 w 1485"/>
                <a:gd name="T85" fmla="*/ 872 h 1159"/>
                <a:gd name="T86" fmla="*/ 518 w 1485"/>
                <a:gd name="T87" fmla="*/ 757 h 1159"/>
                <a:gd name="T88" fmla="*/ 619 w 1485"/>
                <a:gd name="T89" fmla="*/ 632 h 1159"/>
                <a:gd name="T90" fmla="*/ 604 w 1485"/>
                <a:gd name="T91" fmla="*/ 344 h 1159"/>
                <a:gd name="T92" fmla="*/ 493 w 1485"/>
                <a:gd name="T93" fmla="*/ 255 h 1159"/>
                <a:gd name="T94" fmla="*/ 691 w 1485"/>
                <a:gd name="T95" fmla="*/ 0 h 1159"/>
                <a:gd name="T96" fmla="*/ 792 w 1485"/>
                <a:gd name="T97" fmla="*/ 582 h 1159"/>
                <a:gd name="T98" fmla="*/ 857 w 1485"/>
                <a:gd name="T99" fmla="*/ 214 h 1159"/>
                <a:gd name="T100" fmla="*/ 374 w 1485"/>
                <a:gd name="T101" fmla="*/ 18 h 1159"/>
                <a:gd name="T102" fmla="*/ 1262 w 1485"/>
                <a:gd name="T103" fmla="*/ 829 h 1159"/>
                <a:gd name="T104" fmla="*/ 108 w 1485"/>
                <a:gd name="T105" fmla="*/ 217 h 1159"/>
                <a:gd name="T106" fmla="*/ 615 w 1485"/>
                <a:gd name="T107" fmla="*/ 1022 h 1159"/>
                <a:gd name="T108" fmla="*/ 780 w 1485"/>
                <a:gd name="T109" fmla="*/ 1060 h 1159"/>
                <a:gd name="T110" fmla="*/ 1167 w 1485"/>
                <a:gd name="T111" fmla="*/ 821 h 1159"/>
                <a:gd name="T112" fmla="*/ 185 w 1485"/>
                <a:gd name="T113" fmla="*/ 766 h 1159"/>
                <a:gd name="T114" fmla="*/ 205 w 1485"/>
                <a:gd name="T115" fmla="*/ 9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5" h="1159">
                  <a:moveTo>
                    <a:pt x="682" y="419"/>
                  </a:moveTo>
                  <a:cubicBezTo>
                    <a:pt x="682" y="433"/>
                    <a:pt x="690" y="443"/>
                    <a:pt x="705" y="451"/>
                  </a:cubicBezTo>
                  <a:cubicBezTo>
                    <a:pt x="705" y="451"/>
                    <a:pt x="705" y="449"/>
                    <a:pt x="705" y="445"/>
                  </a:cubicBezTo>
                  <a:lnTo>
                    <a:pt x="696" y="435"/>
                  </a:lnTo>
                  <a:lnTo>
                    <a:pt x="701" y="426"/>
                  </a:lnTo>
                  <a:lnTo>
                    <a:pt x="705" y="425"/>
                  </a:lnTo>
                  <a:cubicBezTo>
                    <a:pt x="704" y="409"/>
                    <a:pt x="704" y="391"/>
                    <a:pt x="704" y="389"/>
                  </a:cubicBezTo>
                  <a:lnTo>
                    <a:pt x="703" y="389"/>
                  </a:lnTo>
                  <a:cubicBezTo>
                    <a:pt x="689" y="397"/>
                    <a:pt x="682" y="406"/>
                    <a:pt x="682" y="419"/>
                  </a:cubicBezTo>
                  <a:close/>
                  <a:moveTo>
                    <a:pt x="349" y="725"/>
                  </a:moveTo>
                  <a:lnTo>
                    <a:pt x="350" y="721"/>
                  </a:lnTo>
                  <a:lnTo>
                    <a:pt x="343" y="705"/>
                  </a:lnTo>
                  <a:lnTo>
                    <a:pt x="334" y="702"/>
                  </a:lnTo>
                  <a:lnTo>
                    <a:pt x="349" y="725"/>
                  </a:lnTo>
                  <a:close/>
                  <a:moveTo>
                    <a:pt x="937" y="360"/>
                  </a:moveTo>
                  <a:lnTo>
                    <a:pt x="938" y="367"/>
                  </a:lnTo>
                  <a:lnTo>
                    <a:pt x="952" y="362"/>
                  </a:lnTo>
                  <a:lnTo>
                    <a:pt x="956" y="354"/>
                  </a:lnTo>
                  <a:lnTo>
                    <a:pt x="946" y="341"/>
                  </a:lnTo>
                  <a:lnTo>
                    <a:pt x="952" y="333"/>
                  </a:lnTo>
                  <a:lnTo>
                    <a:pt x="965" y="343"/>
                  </a:lnTo>
                  <a:lnTo>
                    <a:pt x="967" y="341"/>
                  </a:lnTo>
                  <a:lnTo>
                    <a:pt x="964" y="339"/>
                  </a:lnTo>
                  <a:lnTo>
                    <a:pt x="961" y="333"/>
                  </a:lnTo>
                  <a:lnTo>
                    <a:pt x="967" y="330"/>
                  </a:lnTo>
                  <a:lnTo>
                    <a:pt x="962" y="323"/>
                  </a:lnTo>
                  <a:lnTo>
                    <a:pt x="949" y="329"/>
                  </a:lnTo>
                  <a:lnTo>
                    <a:pt x="945" y="337"/>
                  </a:lnTo>
                  <a:lnTo>
                    <a:pt x="943" y="344"/>
                  </a:lnTo>
                  <a:lnTo>
                    <a:pt x="948" y="353"/>
                  </a:lnTo>
                  <a:lnTo>
                    <a:pt x="946" y="357"/>
                  </a:lnTo>
                  <a:lnTo>
                    <a:pt x="937" y="360"/>
                  </a:lnTo>
                  <a:close/>
                  <a:moveTo>
                    <a:pt x="987" y="131"/>
                  </a:moveTo>
                  <a:lnTo>
                    <a:pt x="982" y="123"/>
                  </a:lnTo>
                  <a:lnTo>
                    <a:pt x="971" y="118"/>
                  </a:lnTo>
                  <a:lnTo>
                    <a:pt x="963" y="124"/>
                  </a:lnTo>
                  <a:lnTo>
                    <a:pt x="973" y="129"/>
                  </a:lnTo>
                  <a:lnTo>
                    <a:pt x="985" y="138"/>
                  </a:lnTo>
                  <a:lnTo>
                    <a:pt x="987" y="131"/>
                  </a:lnTo>
                  <a:close/>
                  <a:moveTo>
                    <a:pt x="398" y="160"/>
                  </a:moveTo>
                  <a:lnTo>
                    <a:pt x="455" y="218"/>
                  </a:lnTo>
                  <a:cubicBezTo>
                    <a:pt x="388" y="288"/>
                    <a:pt x="347" y="383"/>
                    <a:pt x="346" y="487"/>
                  </a:cubicBezTo>
                  <a:lnTo>
                    <a:pt x="264" y="487"/>
                  </a:lnTo>
                  <a:cubicBezTo>
                    <a:pt x="266" y="360"/>
                    <a:pt x="316" y="245"/>
                    <a:pt x="398" y="160"/>
                  </a:cubicBezTo>
                  <a:close/>
                  <a:moveTo>
                    <a:pt x="363" y="608"/>
                  </a:moveTo>
                  <a:lnTo>
                    <a:pt x="358" y="607"/>
                  </a:lnTo>
                  <a:lnTo>
                    <a:pt x="353" y="602"/>
                  </a:lnTo>
                  <a:lnTo>
                    <a:pt x="331" y="600"/>
                  </a:lnTo>
                  <a:lnTo>
                    <a:pt x="338" y="610"/>
                  </a:lnTo>
                  <a:lnTo>
                    <a:pt x="317" y="606"/>
                  </a:lnTo>
                  <a:lnTo>
                    <a:pt x="322" y="601"/>
                  </a:lnTo>
                  <a:lnTo>
                    <a:pt x="317" y="596"/>
                  </a:lnTo>
                  <a:lnTo>
                    <a:pt x="302" y="602"/>
                  </a:lnTo>
                  <a:lnTo>
                    <a:pt x="296" y="612"/>
                  </a:lnTo>
                  <a:lnTo>
                    <a:pt x="298" y="636"/>
                  </a:lnTo>
                  <a:lnTo>
                    <a:pt x="316" y="678"/>
                  </a:lnTo>
                  <a:lnTo>
                    <a:pt x="324" y="691"/>
                  </a:lnTo>
                  <a:lnTo>
                    <a:pt x="329" y="693"/>
                  </a:lnTo>
                  <a:lnTo>
                    <a:pt x="316" y="667"/>
                  </a:lnTo>
                  <a:lnTo>
                    <a:pt x="313" y="655"/>
                  </a:lnTo>
                  <a:lnTo>
                    <a:pt x="316" y="651"/>
                  </a:lnTo>
                  <a:lnTo>
                    <a:pt x="314" y="644"/>
                  </a:lnTo>
                  <a:lnTo>
                    <a:pt x="322" y="645"/>
                  </a:lnTo>
                  <a:lnTo>
                    <a:pt x="334" y="664"/>
                  </a:lnTo>
                  <a:lnTo>
                    <a:pt x="337" y="665"/>
                  </a:lnTo>
                  <a:lnTo>
                    <a:pt x="337" y="652"/>
                  </a:lnTo>
                  <a:lnTo>
                    <a:pt x="342" y="655"/>
                  </a:lnTo>
                  <a:lnTo>
                    <a:pt x="343" y="662"/>
                  </a:lnTo>
                  <a:lnTo>
                    <a:pt x="356" y="665"/>
                  </a:lnTo>
                  <a:lnTo>
                    <a:pt x="361" y="661"/>
                  </a:lnTo>
                  <a:lnTo>
                    <a:pt x="363" y="663"/>
                  </a:lnTo>
                  <a:lnTo>
                    <a:pt x="363" y="673"/>
                  </a:lnTo>
                  <a:lnTo>
                    <a:pt x="369" y="680"/>
                  </a:lnTo>
                  <a:lnTo>
                    <a:pt x="376" y="681"/>
                  </a:lnTo>
                  <a:lnTo>
                    <a:pt x="391" y="707"/>
                  </a:lnTo>
                  <a:lnTo>
                    <a:pt x="400" y="709"/>
                  </a:lnTo>
                  <a:lnTo>
                    <a:pt x="403" y="697"/>
                  </a:lnTo>
                  <a:cubicBezTo>
                    <a:pt x="419" y="724"/>
                    <a:pt x="437" y="748"/>
                    <a:pt x="459" y="770"/>
                  </a:cubicBezTo>
                  <a:lnTo>
                    <a:pt x="401" y="827"/>
                  </a:lnTo>
                  <a:cubicBezTo>
                    <a:pt x="319" y="743"/>
                    <a:pt x="267" y="629"/>
                    <a:pt x="264" y="503"/>
                  </a:cubicBezTo>
                  <a:lnTo>
                    <a:pt x="346" y="503"/>
                  </a:lnTo>
                  <a:cubicBezTo>
                    <a:pt x="347" y="540"/>
                    <a:pt x="353" y="575"/>
                    <a:pt x="363" y="608"/>
                  </a:cubicBezTo>
                  <a:close/>
                  <a:moveTo>
                    <a:pt x="443" y="503"/>
                  </a:moveTo>
                  <a:cubicBezTo>
                    <a:pt x="443" y="511"/>
                    <a:pt x="444" y="519"/>
                    <a:pt x="445" y="527"/>
                  </a:cubicBezTo>
                  <a:lnTo>
                    <a:pt x="435" y="529"/>
                  </a:lnTo>
                  <a:lnTo>
                    <a:pt x="433" y="539"/>
                  </a:lnTo>
                  <a:lnTo>
                    <a:pt x="412" y="565"/>
                  </a:lnTo>
                  <a:lnTo>
                    <a:pt x="413" y="602"/>
                  </a:lnTo>
                  <a:lnTo>
                    <a:pt x="391" y="609"/>
                  </a:lnTo>
                  <a:lnTo>
                    <a:pt x="380" y="609"/>
                  </a:lnTo>
                  <a:cubicBezTo>
                    <a:pt x="369" y="575"/>
                    <a:pt x="363" y="540"/>
                    <a:pt x="362" y="503"/>
                  </a:cubicBezTo>
                  <a:lnTo>
                    <a:pt x="443" y="503"/>
                  </a:lnTo>
                  <a:close/>
                  <a:moveTo>
                    <a:pt x="461" y="732"/>
                  </a:moveTo>
                  <a:lnTo>
                    <a:pt x="480" y="743"/>
                  </a:lnTo>
                  <a:lnTo>
                    <a:pt x="483" y="745"/>
                  </a:lnTo>
                  <a:lnTo>
                    <a:pt x="470" y="758"/>
                  </a:lnTo>
                  <a:cubicBezTo>
                    <a:pt x="464" y="752"/>
                    <a:pt x="458" y="745"/>
                    <a:pt x="452" y="739"/>
                  </a:cubicBezTo>
                  <a:lnTo>
                    <a:pt x="461" y="732"/>
                  </a:lnTo>
                  <a:close/>
                  <a:moveTo>
                    <a:pt x="536" y="298"/>
                  </a:moveTo>
                  <a:lnTo>
                    <a:pt x="593" y="356"/>
                  </a:lnTo>
                  <a:cubicBezTo>
                    <a:pt x="581" y="369"/>
                    <a:pt x="571" y="384"/>
                    <a:pt x="563" y="400"/>
                  </a:cubicBezTo>
                  <a:lnTo>
                    <a:pt x="559" y="399"/>
                  </a:lnTo>
                  <a:lnTo>
                    <a:pt x="550" y="402"/>
                  </a:lnTo>
                  <a:lnTo>
                    <a:pt x="548" y="402"/>
                  </a:lnTo>
                  <a:lnTo>
                    <a:pt x="539" y="410"/>
                  </a:lnTo>
                  <a:lnTo>
                    <a:pt x="550" y="408"/>
                  </a:lnTo>
                  <a:lnTo>
                    <a:pt x="560" y="405"/>
                  </a:lnTo>
                  <a:cubicBezTo>
                    <a:pt x="559" y="407"/>
                    <a:pt x="559" y="408"/>
                    <a:pt x="558" y="409"/>
                  </a:cubicBezTo>
                  <a:lnTo>
                    <a:pt x="549" y="414"/>
                  </a:lnTo>
                  <a:lnTo>
                    <a:pt x="545" y="414"/>
                  </a:lnTo>
                  <a:lnTo>
                    <a:pt x="533" y="424"/>
                  </a:lnTo>
                  <a:lnTo>
                    <a:pt x="521" y="423"/>
                  </a:lnTo>
                  <a:lnTo>
                    <a:pt x="503" y="456"/>
                  </a:lnTo>
                  <a:lnTo>
                    <a:pt x="506" y="463"/>
                  </a:lnTo>
                  <a:lnTo>
                    <a:pt x="497" y="473"/>
                  </a:lnTo>
                  <a:lnTo>
                    <a:pt x="495" y="487"/>
                  </a:lnTo>
                  <a:lnTo>
                    <a:pt x="459" y="487"/>
                  </a:lnTo>
                  <a:cubicBezTo>
                    <a:pt x="460" y="414"/>
                    <a:pt x="489" y="348"/>
                    <a:pt x="536" y="298"/>
                  </a:cubicBezTo>
                  <a:close/>
                  <a:moveTo>
                    <a:pt x="595" y="535"/>
                  </a:moveTo>
                  <a:lnTo>
                    <a:pt x="599" y="533"/>
                  </a:lnTo>
                  <a:lnTo>
                    <a:pt x="609" y="541"/>
                  </a:lnTo>
                  <a:lnTo>
                    <a:pt x="605" y="545"/>
                  </a:lnTo>
                  <a:lnTo>
                    <a:pt x="617" y="553"/>
                  </a:lnTo>
                  <a:lnTo>
                    <a:pt x="616" y="545"/>
                  </a:lnTo>
                  <a:lnTo>
                    <a:pt x="622" y="534"/>
                  </a:lnTo>
                  <a:lnTo>
                    <a:pt x="629" y="541"/>
                  </a:lnTo>
                  <a:lnTo>
                    <a:pt x="636" y="551"/>
                  </a:lnTo>
                  <a:lnTo>
                    <a:pt x="623" y="554"/>
                  </a:lnTo>
                  <a:lnTo>
                    <a:pt x="629" y="565"/>
                  </a:lnTo>
                  <a:lnTo>
                    <a:pt x="638" y="560"/>
                  </a:lnTo>
                  <a:lnTo>
                    <a:pt x="636" y="557"/>
                  </a:lnTo>
                  <a:lnTo>
                    <a:pt x="643" y="552"/>
                  </a:lnTo>
                  <a:lnTo>
                    <a:pt x="647" y="535"/>
                  </a:lnTo>
                  <a:cubicBezTo>
                    <a:pt x="651" y="545"/>
                    <a:pt x="658" y="555"/>
                    <a:pt x="665" y="563"/>
                  </a:cubicBezTo>
                  <a:lnTo>
                    <a:pt x="608" y="621"/>
                  </a:lnTo>
                  <a:cubicBezTo>
                    <a:pt x="580" y="592"/>
                    <a:pt x="562" y="554"/>
                    <a:pt x="557" y="513"/>
                  </a:cubicBezTo>
                  <a:lnTo>
                    <a:pt x="569" y="525"/>
                  </a:lnTo>
                  <a:lnTo>
                    <a:pt x="580" y="525"/>
                  </a:lnTo>
                  <a:lnTo>
                    <a:pt x="595" y="535"/>
                  </a:lnTo>
                  <a:close/>
                  <a:moveTo>
                    <a:pt x="512" y="475"/>
                  </a:moveTo>
                  <a:lnTo>
                    <a:pt x="514" y="458"/>
                  </a:lnTo>
                  <a:lnTo>
                    <a:pt x="523" y="453"/>
                  </a:lnTo>
                  <a:lnTo>
                    <a:pt x="540" y="456"/>
                  </a:lnTo>
                  <a:lnTo>
                    <a:pt x="543" y="459"/>
                  </a:lnTo>
                  <a:cubicBezTo>
                    <a:pt x="541" y="468"/>
                    <a:pt x="541" y="478"/>
                    <a:pt x="540" y="487"/>
                  </a:cubicBezTo>
                  <a:lnTo>
                    <a:pt x="521" y="487"/>
                  </a:lnTo>
                  <a:lnTo>
                    <a:pt x="512" y="475"/>
                  </a:lnTo>
                  <a:close/>
                  <a:moveTo>
                    <a:pt x="485" y="530"/>
                  </a:moveTo>
                  <a:lnTo>
                    <a:pt x="478" y="543"/>
                  </a:lnTo>
                  <a:lnTo>
                    <a:pt x="464" y="543"/>
                  </a:lnTo>
                  <a:lnTo>
                    <a:pt x="463" y="542"/>
                  </a:lnTo>
                  <a:cubicBezTo>
                    <a:pt x="461" y="529"/>
                    <a:pt x="460" y="516"/>
                    <a:pt x="459" y="503"/>
                  </a:cubicBezTo>
                  <a:lnTo>
                    <a:pt x="484" y="503"/>
                  </a:lnTo>
                  <a:lnTo>
                    <a:pt x="478" y="523"/>
                  </a:lnTo>
                  <a:lnTo>
                    <a:pt x="485" y="530"/>
                  </a:lnTo>
                  <a:close/>
                  <a:moveTo>
                    <a:pt x="539" y="689"/>
                  </a:moveTo>
                  <a:cubicBezTo>
                    <a:pt x="533" y="683"/>
                    <a:pt x="527" y="677"/>
                    <a:pt x="522" y="670"/>
                  </a:cubicBezTo>
                  <a:lnTo>
                    <a:pt x="525" y="650"/>
                  </a:lnTo>
                  <a:lnTo>
                    <a:pt x="516" y="630"/>
                  </a:lnTo>
                  <a:lnTo>
                    <a:pt x="514" y="599"/>
                  </a:lnTo>
                  <a:lnTo>
                    <a:pt x="504" y="581"/>
                  </a:lnTo>
                  <a:lnTo>
                    <a:pt x="506" y="569"/>
                  </a:lnTo>
                  <a:lnTo>
                    <a:pt x="495" y="547"/>
                  </a:lnTo>
                  <a:lnTo>
                    <a:pt x="485" y="542"/>
                  </a:lnTo>
                  <a:lnTo>
                    <a:pt x="489" y="530"/>
                  </a:lnTo>
                  <a:lnTo>
                    <a:pt x="485" y="520"/>
                  </a:lnTo>
                  <a:lnTo>
                    <a:pt x="489" y="510"/>
                  </a:lnTo>
                  <a:lnTo>
                    <a:pt x="500" y="510"/>
                  </a:lnTo>
                  <a:lnTo>
                    <a:pt x="504" y="503"/>
                  </a:lnTo>
                  <a:lnTo>
                    <a:pt x="523" y="503"/>
                  </a:lnTo>
                  <a:lnTo>
                    <a:pt x="526" y="509"/>
                  </a:lnTo>
                  <a:lnTo>
                    <a:pt x="522" y="528"/>
                  </a:lnTo>
                  <a:lnTo>
                    <a:pt x="520" y="531"/>
                  </a:lnTo>
                  <a:lnTo>
                    <a:pt x="527" y="547"/>
                  </a:lnTo>
                  <a:lnTo>
                    <a:pt x="522" y="549"/>
                  </a:lnTo>
                  <a:lnTo>
                    <a:pt x="519" y="545"/>
                  </a:lnTo>
                  <a:lnTo>
                    <a:pt x="518" y="547"/>
                  </a:lnTo>
                  <a:lnTo>
                    <a:pt x="521" y="556"/>
                  </a:lnTo>
                  <a:lnTo>
                    <a:pt x="526" y="567"/>
                  </a:lnTo>
                  <a:lnTo>
                    <a:pt x="529" y="567"/>
                  </a:lnTo>
                  <a:lnTo>
                    <a:pt x="531" y="557"/>
                  </a:lnTo>
                  <a:lnTo>
                    <a:pt x="528" y="553"/>
                  </a:lnTo>
                  <a:lnTo>
                    <a:pt x="528" y="547"/>
                  </a:lnTo>
                  <a:lnTo>
                    <a:pt x="527" y="533"/>
                  </a:lnTo>
                  <a:lnTo>
                    <a:pt x="531" y="510"/>
                  </a:lnTo>
                  <a:lnTo>
                    <a:pt x="527" y="503"/>
                  </a:lnTo>
                  <a:lnTo>
                    <a:pt x="541" y="503"/>
                  </a:lnTo>
                  <a:cubicBezTo>
                    <a:pt x="543" y="553"/>
                    <a:pt x="564" y="598"/>
                    <a:pt x="596" y="632"/>
                  </a:cubicBezTo>
                  <a:lnTo>
                    <a:pt x="539" y="689"/>
                  </a:lnTo>
                  <a:close/>
                  <a:moveTo>
                    <a:pt x="1029" y="768"/>
                  </a:moveTo>
                  <a:cubicBezTo>
                    <a:pt x="1095" y="699"/>
                    <a:pt x="1138" y="606"/>
                    <a:pt x="1140" y="503"/>
                  </a:cubicBezTo>
                  <a:lnTo>
                    <a:pt x="1222" y="503"/>
                  </a:lnTo>
                  <a:cubicBezTo>
                    <a:pt x="1219" y="628"/>
                    <a:pt x="1168" y="742"/>
                    <a:pt x="1086" y="826"/>
                  </a:cubicBezTo>
                  <a:lnTo>
                    <a:pt x="1029" y="768"/>
                  </a:lnTo>
                  <a:close/>
                  <a:moveTo>
                    <a:pt x="1006" y="746"/>
                  </a:moveTo>
                  <a:lnTo>
                    <a:pt x="1012" y="739"/>
                  </a:lnTo>
                  <a:lnTo>
                    <a:pt x="1006" y="707"/>
                  </a:lnTo>
                  <a:lnTo>
                    <a:pt x="1002" y="706"/>
                  </a:lnTo>
                  <a:lnTo>
                    <a:pt x="1005" y="700"/>
                  </a:lnTo>
                  <a:lnTo>
                    <a:pt x="991" y="696"/>
                  </a:lnTo>
                  <a:lnTo>
                    <a:pt x="989" y="707"/>
                  </a:lnTo>
                  <a:lnTo>
                    <a:pt x="987" y="722"/>
                  </a:lnTo>
                  <a:lnTo>
                    <a:pt x="984" y="724"/>
                  </a:lnTo>
                  <a:lnTo>
                    <a:pt x="960" y="699"/>
                  </a:lnTo>
                  <a:cubicBezTo>
                    <a:pt x="1009" y="648"/>
                    <a:pt x="1040" y="579"/>
                    <a:pt x="1043" y="503"/>
                  </a:cubicBezTo>
                  <a:lnTo>
                    <a:pt x="1124" y="503"/>
                  </a:lnTo>
                  <a:cubicBezTo>
                    <a:pt x="1121" y="602"/>
                    <a:pt x="1081" y="691"/>
                    <a:pt x="1017" y="757"/>
                  </a:cubicBezTo>
                  <a:lnTo>
                    <a:pt x="1006" y="746"/>
                  </a:lnTo>
                  <a:close/>
                  <a:moveTo>
                    <a:pt x="934" y="822"/>
                  </a:moveTo>
                  <a:lnTo>
                    <a:pt x="942" y="805"/>
                  </a:lnTo>
                  <a:lnTo>
                    <a:pt x="939" y="798"/>
                  </a:lnTo>
                  <a:lnTo>
                    <a:pt x="950" y="788"/>
                  </a:lnTo>
                  <a:lnTo>
                    <a:pt x="950" y="782"/>
                  </a:lnTo>
                  <a:lnTo>
                    <a:pt x="941" y="776"/>
                  </a:lnTo>
                  <a:lnTo>
                    <a:pt x="949" y="760"/>
                  </a:lnTo>
                  <a:lnTo>
                    <a:pt x="961" y="745"/>
                  </a:lnTo>
                  <a:lnTo>
                    <a:pt x="949" y="732"/>
                  </a:lnTo>
                  <a:lnTo>
                    <a:pt x="940" y="732"/>
                  </a:lnTo>
                  <a:lnTo>
                    <a:pt x="934" y="723"/>
                  </a:lnTo>
                  <a:cubicBezTo>
                    <a:pt x="939" y="719"/>
                    <a:pt x="944" y="715"/>
                    <a:pt x="948" y="711"/>
                  </a:cubicBezTo>
                  <a:lnTo>
                    <a:pt x="1006" y="768"/>
                  </a:lnTo>
                  <a:cubicBezTo>
                    <a:pt x="984" y="789"/>
                    <a:pt x="960" y="807"/>
                    <a:pt x="934" y="822"/>
                  </a:cubicBezTo>
                  <a:close/>
                  <a:moveTo>
                    <a:pt x="923" y="663"/>
                  </a:moveTo>
                  <a:lnTo>
                    <a:pt x="916" y="655"/>
                  </a:lnTo>
                  <a:lnTo>
                    <a:pt x="922" y="648"/>
                  </a:lnTo>
                  <a:lnTo>
                    <a:pt x="929" y="632"/>
                  </a:lnTo>
                  <a:lnTo>
                    <a:pt x="926" y="628"/>
                  </a:lnTo>
                  <a:lnTo>
                    <a:pt x="931" y="617"/>
                  </a:lnTo>
                  <a:lnTo>
                    <a:pt x="931" y="607"/>
                  </a:lnTo>
                  <a:lnTo>
                    <a:pt x="928" y="596"/>
                  </a:lnTo>
                  <a:lnTo>
                    <a:pt x="921" y="593"/>
                  </a:lnTo>
                  <a:lnTo>
                    <a:pt x="918" y="599"/>
                  </a:lnTo>
                  <a:lnTo>
                    <a:pt x="914" y="598"/>
                  </a:lnTo>
                  <a:cubicBezTo>
                    <a:pt x="920" y="589"/>
                    <a:pt x="926" y="579"/>
                    <a:pt x="931" y="569"/>
                  </a:cubicBezTo>
                  <a:lnTo>
                    <a:pt x="938" y="565"/>
                  </a:lnTo>
                  <a:lnTo>
                    <a:pt x="942" y="560"/>
                  </a:lnTo>
                  <a:lnTo>
                    <a:pt x="944" y="562"/>
                  </a:lnTo>
                  <a:lnTo>
                    <a:pt x="949" y="556"/>
                  </a:lnTo>
                  <a:lnTo>
                    <a:pt x="945" y="551"/>
                  </a:lnTo>
                  <a:lnTo>
                    <a:pt x="949" y="550"/>
                  </a:lnTo>
                  <a:lnTo>
                    <a:pt x="955" y="553"/>
                  </a:lnTo>
                  <a:lnTo>
                    <a:pt x="968" y="553"/>
                  </a:lnTo>
                  <a:lnTo>
                    <a:pt x="976" y="549"/>
                  </a:lnTo>
                  <a:lnTo>
                    <a:pt x="995" y="544"/>
                  </a:lnTo>
                  <a:lnTo>
                    <a:pt x="992" y="537"/>
                  </a:lnTo>
                  <a:lnTo>
                    <a:pt x="990" y="529"/>
                  </a:lnTo>
                  <a:lnTo>
                    <a:pt x="1001" y="534"/>
                  </a:lnTo>
                  <a:lnTo>
                    <a:pt x="1005" y="532"/>
                  </a:lnTo>
                  <a:lnTo>
                    <a:pt x="1003" y="524"/>
                  </a:lnTo>
                  <a:lnTo>
                    <a:pt x="990" y="528"/>
                  </a:lnTo>
                  <a:lnTo>
                    <a:pt x="976" y="525"/>
                  </a:lnTo>
                  <a:lnTo>
                    <a:pt x="965" y="503"/>
                  </a:lnTo>
                  <a:lnTo>
                    <a:pt x="1027" y="503"/>
                  </a:lnTo>
                  <a:cubicBezTo>
                    <a:pt x="1024" y="575"/>
                    <a:pt x="995" y="640"/>
                    <a:pt x="948" y="688"/>
                  </a:cubicBezTo>
                  <a:lnTo>
                    <a:pt x="940" y="680"/>
                  </a:lnTo>
                  <a:lnTo>
                    <a:pt x="943" y="668"/>
                  </a:lnTo>
                  <a:lnTo>
                    <a:pt x="937" y="643"/>
                  </a:lnTo>
                  <a:lnTo>
                    <a:pt x="923" y="663"/>
                  </a:lnTo>
                  <a:close/>
                  <a:moveTo>
                    <a:pt x="894" y="357"/>
                  </a:moveTo>
                  <a:lnTo>
                    <a:pt x="952" y="300"/>
                  </a:lnTo>
                  <a:cubicBezTo>
                    <a:pt x="965" y="314"/>
                    <a:pt x="977" y="330"/>
                    <a:pt x="987" y="347"/>
                  </a:cubicBezTo>
                  <a:lnTo>
                    <a:pt x="980" y="349"/>
                  </a:lnTo>
                  <a:lnTo>
                    <a:pt x="980" y="362"/>
                  </a:lnTo>
                  <a:lnTo>
                    <a:pt x="1002" y="376"/>
                  </a:lnTo>
                  <a:cubicBezTo>
                    <a:pt x="1007" y="387"/>
                    <a:pt x="1012" y="400"/>
                    <a:pt x="1016" y="412"/>
                  </a:cubicBezTo>
                  <a:lnTo>
                    <a:pt x="1012" y="418"/>
                  </a:lnTo>
                  <a:lnTo>
                    <a:pt x="1004" y="423"/>
                  </a:lnTo>
                  <a:lnTo>
                    <a:pt x="1002" y="435"/>
                  </a:lnTo>
                  <a:lnTo>
                    <a:pt x="997" y="437"/>
                  </a:lnTo>
                  <a:lnTo>
                    <a:pt x="992" y="443"/>
                  </a:lnTo>
                  <a:lnTo>
                    <a:pt x="988" y="441"/>
                  </a:lnTo>
                  <a:lnTo>
                    <a:pt x="980" y="441"/>
                  </a:lnTo>
                  <a:lnTo>
                    <a:pt x="984" y="435"/>
                  </a:lnTo>
                  <a:lnTo>
                    <a:pt x="988" y="418"/>
                  </a:lnTo>
                  <a:lnTo>
                    <a:pt x="993" y="415"/>
                  </a:lnTo>
                  <a:lnTo>
                    <a:pt x="978" y="400"/>
                  </a:lnTo>
                  <a:lnTo>
                    <a:pt x="966" y="404"/>
                  </a:lnTo>
                  <a:lnTo>
                    <a:pt x="963" y="415"/>
                  </a:lnTo>
                  <a:lnTo>
                    <a:pt x="956" y="423"/>
                  </a:lnTo>
                  <a:lnTo>
                    <a:pt x="948" y="417"/>
                  </a:lnTo>
                  <a:lnTo>
                    <a:pt x="946" y="410"/>
                  </a:lnTo>
                  <a:lnTo>
                    <a:pt x="950" y="407"/>
                  </a:lnTo>
                  <a:lnTo>
                    <a:pt x="952" y="412"/>
                  </a:lnTo>
                  <a:lnTo>
                    <a:pt x="956" y="410"/>
                  </a:lnTo>
                  <a:lnTo>
                    <a:pt x="954" y="403"/>
                  </a:lnTo>
                  <a:lnTo>
                    <a:pt x="949" y="403"/>
                  </a:lnTo>
                  <a:lnTo>
                    <a:pt x="949" y="406"/>
                  </a:lnTo>
                  <a:lnTo>
                    <a:pt x="946" y="406"/>
                  </a:lnTo>
                  <a:lnTo>
                    <a:pt x="928" y="386"/>
                  </a:lnTo>
                  <a:lnTo>
                    <a:pt x="922" y="381"/>
                  </a:lnTo>
                  <a:lnTo>
                    <a:pt x="924" y="378"/>
                  </a:lnTo>
                  <a:lnTo>
                    <a:pt x="930" y="376"/>
                  </a:lnTo>
                  <a:lnTo>
                    <a:pt x="925" y="375"/>
                  </a:lnTo>
                  <a:cubicBezTo>
                    <a:pt x="925" y="375"/>
                    <a:pt x="918" y="376"/>
                    <a:pt x="918" y="376"/>
                  </a:cubicBezTo>
                  <a:lnTo>
                    <a:pt x="921" y="380"/>
                  </a:lnTo>
                  <a:lnTo>
                    <a:pt x="912" y="380"/>
                  </a:lnTo>
                  <a:cubicBezTo>
                    <a:pt x="907" y="372"/>
                    <a:pt x="901" y="364"/>
                    <a:pt x="894" y="357"/>
                  </a:cubicBezTo>
                  <a:close/>
                  <a:moveTo>
                    <a:pt x="903" y="671"/>
                  </a:moveTo>
                  <a:lnTo>
                    <a:pt x="886" y="666"/>
                  </a:lnTo>
                  <a:lnTo>
                    <a:pt x="880" y="668"/>
                  </a:lnTo>
                  <a:lnTo>
                    <a:pt x="870" y="660"/>
                  </a:lnTo>
                  <a:lnTo>
                    <a:pt x="861" y="657"/>
                  </a:lnTo>
                  <a:cubicBezTo>
                    <a:pt x="866" y="654"/>
                    <a:pt x="870" y="650"/>
                    <a:pt x="874" y="646"/>
                  </a:cubicBezTo>
                  <a:lnTo>
                    <a:pt x="889" y="657"/>
                  </a:lnTo>
                  <a:lnTo>
                    <a:pt x="900" y="662"/>
                  </a:lnTo>
                  <a:lnTo>
                    <a:pt x="905" y="668"/>
                  </a:lnTo>
                  <a:lnTo>
                    <a:pt x="903" y="671"/>
                  </a:lnTo>
                  <a:close/>
                  <a:moveTo>
                    <a:pt x="872" y="401"/>
                  </a:moveTo>
                  <a:lnTo>
                    <a:pt x="879" y="399"/>
                  </a:lnTo>
                  <a:lnTo>
                    <a:pt x="879" y="397"/>
                  </a:lnTo>
                  <a:lnTo>
                    <a:pt x="872" y="392"/>
                  </a:lnTo>
                  <a:lnTo>
                    <a:pt x="874" y="377"/>
                  </a:lnTo>
                  <a:lnTo>
                    <a:pt x="883" y="368"/>
                  </a:lnTo>
                  <a:cubicBezTo>
                    <a:pt x="888" y="375"/>
                    <a:pt x="893" y="381"/>
                    <a:pt x="898" y="388"/>
                  </a:cubicBezTo>
                  <a:lnTo>
                    <a:pt x="895" y="397"/>
                  </a:lnTo>
                  <a:lnTo>
                    <a:pt x="887" y="392"/>
                  </a:lnTo>
                  <a:lnTo>
                    <a:pt x="881" y="393"/>
                  </a:lnTo>
                  <a:lnTo>
                    <a:pt x="884" y="399"/>
                  </a:lnTo>
                  <a:lnTo>
                    <a:pt x="887" y="399"/>
                  </a:lnTo>
                  <a:lnTo>
                    <a:pt x="884" y="407"/>
                  </a:lnTo>
                  <a:lnTo>
                    <a:pt x="881" y="404"/>
                  </a:lnTo>
                  <a:lnTo>
                    <a:pt x="872" y="401"/>
                  </a:lnTo>
                  <a:close/>
                  <a:moveTo>
                    <a:pt x="970" y="457"/>
                  </a:moveTo>
                  <a:lnTo>
                    <a:pt x="984" y="449"/>
                  </a:lnTo>
                  <a:lnTo>
                    <a:pt x="999" y="446"/>
                  </a:lnTo>
                  <a:lnTo>
                    <a:pt x="1002" y="439"/>
                  </a:lnTo>
                  <a:lnTo>
                    <a:pt x="1011" y="434"/>
                  </a:lnTo>
                  <a:lnTo>
                    <a:pt x="1014" y="427"/>
                  </a:lnTo>
                  <a:lnTo>
                    <a:pt x="1016" y="415"/>
                  </a:lnTo>
                  <a:cubicBezTo>
                    <a:pt x="1018" y="419"/>
                    <a:pt x="1019" y="424"/>
                    <a:pt x="1020" y="428"/>
                  </a:cubicBezTo>
                  <a:lnTo>
                    <a:pt x="1012" y="452"/>
                  </a:lnTo>
                  <a:lnTo>
                    <a:pt x="1011" y="460"/>
                  </a:lnTo>
                  <a:lnTo>
                    <a:pt x="1023" y="444"/>
                  </a:lnTo>
                  <a:cubicBezTo>
                    <a:pt x="1025" y="458"/>
                    <a:pt x="1027" y="472"/>
                    <a:pt x="1027" y="487"/>
                  </a:cubicBezTo>
                  <a:lnTo>
                    <a:pt x="956" y="487"/>
                  </a:lnTo>
                  <a:lnTo>
                    <a:pt x="954" y="481"/>
                  </a:lnTo>
                  <a:lnTo>
                    <a:pt x="962" y="474"/>
                  </a:lnTo>
                  <a:lnTo>
                    <a:pt x="964" y="470"/>
                  </a:lnTo>
                  <a:lnTo>
                    <a:pt x="968" y="468"/>
                  </a:lnTo>
                  <a:lnTo>
                    <a:pt x="977" y="467"/>
                  </a:lnTo>
                  <a:lnTo>
                    <a:pt x="978" y="462"/>
                  </a:lnTo>
                  <a:lnTo>
                    <a:pt x="970" y="457"/>
                  </a:lnTo>
                  <a:close/>
                  <a:moveTo>
                    <a:pt x="986" y="266"/>
                  </a:moveTo>
                  <a:lnTo>
                    <a:pt x="1005" y="267"/>
                  </a:lnTo>
                  <a:lnTo>
                    <a:pt x="1010" y="273"/>
                  </a:lnTo>
                  <a:lnTo>
                    <a:pt x="1008" y="281"/>
                  </a:lnTo>
                  <a:lnTo>
                    <a:pt x="1035" y="298"/>
                  </a:lnTo>
                  <a:lnTo>
                    <a:pt x="1040" y="297"/>
                  </a:lnTo>
                  <a:lnTo>
                    <a:pt x="1075" y="337"/>
                  </a:lnTo>
                  <a:lnTo>
                    <a:pt x="1089" y="332"/>
                  </a:lnTo>
                  <a:cubicBezTo>
                    <a:pt x="1111" y="379"/>
                    <a:pt x="1124" y="432"/>
                    <a:pt x="1124" y="487"/>
                  </a:cubicBezTo>
                  <a:lnTo>
                    <a:pt x="1043" y="487"/>
                  </a:lnTo>
                  <a:cubicBezTo>
                    <a:pt x="1043" y="466"/>
                    <a:pt x="1040" y="445"/>
                    <a:pt x="1035" y="425"/>
                  </a:cubicBezTo>
                  <a:lnTo>
                    <a:pt x="1039" y="420"/>
                  </a:lnTo>
                  <a:lnTo>
                    <a:pt x="1044" y="395"/>
                  </a:lnTo>
                  <a:lnTo>
                    <a:pt x="1040" y="367"/>
                  </a:lnTo>
                  <a:lnTo>
                    <a:pt x="1031" y="336"/>
                  </a:lnTo>
                  <a:lnTo>
                    <a:pt x="1008" y="303"/>
                  </a:lnTo>
                  <a:lnTo>
                    <a:pt x="1013" y="306"/>
                  </a:lnTo>
                  <a:lnTo>
                    <a:pt x="1016" y="303"/>
                  </a:lnTo>
                  <a:lnTo>
                    <a:pt x="998" y="290"/>
                  </a:lnTo>
                  <a:lnTo>
                    <a:pt x="997" y="294"/>
                  </a:lnTo>
                  <a:lnTo>
                    <a:pt x="1015" y="320"/>
                  </a:lnTo>
                  <a:lnTo>
                    <a:pt x="1025" y="342"/>
                  </a:lnTo>
                  <a:lnTo>
                    <a:pt x="1033" y="363"/>
                  </a:lnTo>
                  <a:lnTo>
                    <a:pt x="1035" y="377"/>
                  </a:lnTo>
                  <a:lnTo>
                    <a:pt x="1039" y="401"/>
                  </a:lnTo>
                  <a:lnTo>
                    <a:pt x="1032" y="402"/>
                  </a:lnTo>
                  <a:cubicBezTo>
                    <a:pt x="1032" y="402"/>
                    <a:pt x="1024" y="387"/>
                    <a:pt x="1022" y="381"/>
                  </a:cubicBezTo>
                  <a:lnTo>
                    <a:pt x="1025" y="375"/>
                  </a:lnTo>
                  <a:lnTo>
                    <a:pt x="1018" y="366"/>
                  </a:lnTo>
                  <a:lnTo>
                    <a:pt x="1018" y="356"/>
                  </a:lnTo>
                  <a:lnTo>
                    <a:pt x="1013" y="349"/>
                  </a:lnTo>
                  <a:lnTo>
                    <a:pt x="1007" y="350"/>
                  </a:lnTo>
                  <a:cubicBezTo>
                    <a:pt x="1005" y="346"/>
                    <a:pt x="1003" y="342"/>
                    <a:pt x="1000" y="338"/>
                  </a:cubicBezTo>
                  <a:lnTo>
                    <a:pt x="1005" y="340"/>
                  </a:lnTo>
                  <a:lnTo>
                    <a:pt x="1006" y="339"/>
                  </a:lnTo>
                  <a:lnTo>
                    <a:pt x="1004" y="334"/>
                  </a:lnTo>
                  <a:lnTo>
                    <a:pt x="1009" y="331"/>
                  </a:lnTo>
                  <a:lnTo>
                    <a:pt x="1006" y="328"/>
                  </a:lnTo>
                  <a:lnTo>
                    <a:pt x="999" y="331"/>
                  </a:lnTo>
                  <a:lnTo>
                    <a:pt x="1001" y="319"/>
                  </a:lnTo>
                  <a:lnTo>
                    <a:pt x="997" y="316"/>
                  </a:lnTo>
                  <a:lnTo>
                    <a:pt x="993" y="326"/>
                  </a:lnTo>
                  <a:cubicBezTo>
                    <a:pt x="984" y="312"/>
                    <a:pt x="974" y="300"/>
                    <a:pt x="963" y="288"/>
                  </a:cubicBezTo>
                  <a:lnTo>
                    <a:pt x="986" y="266"/>
                  </a:lnTo>
                  <a:close/>
                  <a:moveTo>
                    <a:pt x="1089" y="162"/>
                  </a:moveTo>
                  <a:cubicBezTo>
                    <a:pt x="1170" y="247"/>
                    <a:pt x="1220" y="361"/>
                    <a:pt x="1222" y="487"/>
                  </a:cubicBezTo>
                  <a:lnTo>
                    <a:pt x="1140" y="487"/>
                  </a:lnTo>
                  <a:cubicBezTo>
                    <a:pt x="1140" y="425"/>
                    <a:pt x="1124" y="366"/>
                    <a:pt x="1098" y="313"/>
                  </a:cubicBezTo>
                  <a:lnTo>
                    <a:pt x="1099" y="312"/>
                  </a:lnTo>
                  <a:lnTo>
                    <a:pt x="1104" y="315"/>
                  </a:lnTo>
                  <a:lnTo>
                    <a:pt x="1106" y="311"/>
                  </a:lnTo>
                  <a:lnTo>
                    <a:pt x="1091" y="285"/>
                  </a:lnTo>
                  <a:lnTo>
                    <a:pt x="1074" y="261"/>
                  </a:lnTo>
                  <a:lnTo>
                    <a:pt x="1054" y="244"/>
                  </a:lnTo>
                  <a:cubicBezTo>
                    <a:pt x="1047" y="236"/>
                    <a:pt x="1040" y="227"/>
                    <a:pt x="1032" y="219"/>
                  </a:cubicBezTo>
                  <a:lnTo>
                    <a:pt x="1089" y="162"/>
                  </a:lnTo>
                  <a:close/>
                  <a:moveTo>
                    <a:pt x="850" y="645"/>
                  </a:moveTo>
                  <a:lnTo>
                    <a:pt x="850" y="645"/>
                  </a:lnTo>
                  <a:lnTo>
                    <a:pt x="850" y="645"/>
                  </a:lnTo>
                  <a:cubicBezTo>
                    <a:pt x="850" y="645"/>
                    <a:pt x="850" y="645"/>
                    <a:pt x="850" y="645"/>
                  </a:cubicBezTo>
                  <a:close/>
                  <a:moveTo>
                    <a:pt x="743" y="987"/>
                  </a:moveTo>
                  <a:cubicBezTo>
                    <a:pt x="1016" y="987"/>
                    <a:pt x="1238" y="765"/>
                    <a:pt x="1238" y="492"/>
                  </a:cubicBezTo>
                  <a:cubicBezTo>
                    <a:pt x="1238" y="236"/>
                    <a:pt x="1043" y="25"/>
                    <a:pt x="793" y="0"/>
                  </a:cubicBezTo>
                  <a:cubicBezTo>
                    <a:pt x="793" y="1"/>
                    <a:pt x="793" y="2"/>
                    <a:pt x="793" y="3"/>
                  </a:cubicBezTo>
                  <a:cubicBezTo>
                    <a:pt x="792" y="7"/>
                    <a:pt x="791" y="12"/>
                    <a:pt x="790" y="15"/>
                  </a:cubicBezTo>
                  <a:cubicBezTo>
                    <a:pt x="902" y="26"/>
                    <a:pt x="1002" y="76"/>
                    <a:pt x="1078" y="150"/>
                  </a:cubicBezTo>
                  <a:lnTo>
                    <a:pt x="1024" y="205"/>
                  </a:lnTo>
                  <a:lnTo>
                    <a:pt x="1026" y="195"/>
                  </a:lnTo>
                  <a:lnTo>
                    <a:pt x="1018" y="192"/>
                  </a:lnTo>
                  <a:lnTo>
                    <a:pt x="1009" y="192"/>
                  </a:lnTo>
                  <a:lnTo>
                    <a:pt x="1011" y="185"/>
                  </a:lnTo>
                  <a:lnTo>
                    <a:pt x="1004" y="163"/>
                  </a:lnTo>
                  <a:lnTo>
                    <a:pt x="991" y="148"/>
                  </a:lnTo>
                  <a:lnTo>
                    <a:pt x="948" y="126"/>
                  </a:lnTo>
                  <a:lnTo>
                    <a:pt x="944" y="129"/>
                  </a:lnTo>
                  <a:lnTo>
                    <a:pt x="936" y="132"/>
                  </a:lnTo>
                  <a:cubicBezTo>
                    <a:pt x="951" y="153"/>
                    <a:pt x="959" y="178"/>
                    <a:pt x="959" y="204"/>
                  </a:cubicBezTo>
                  <a:cubicBezTo>
                    <a:pt x="959" y="207"/>
                    <a:pt x="959" y="210"/>
                    <a:pt x="959" y="213"/>
                  </a:cubicBezTo>
                  <a:lnTo>
                    <a:pt x="980" y="240"/>
                  </a:lnTo>
                  <a:lnTo>
                    <a:pt x="970" y="242"/>
                  </a:lnTo>
                  <a:lnTo>
                    <a:pt x="977" y="252"/>
                  </a:lnTo>
                  <a:lnTo>
                    <a:pt x="958" y="271"/>
                  </a:lnTo>
                  <a:lnTo>
                    <a:pt x="950" y="256"/>
                  </a:lnTo>
                  <a:cubicBezTo>
                    <a:pt x="947" y="266"/>
                    <a:pt x="942" y="276"/>
                    <a:pt x="936" y="284"/>
                  </a:cubicBezTo>
                  <a:cubicBezTo>
                    <a:pt x="938" y="285"/>
                    <a:pt x="939" y="287"/>
                    <a:pt x="940" y="288"/>
                  </a:cubicBezTo>
                  <a:lnTo>
                    <a:pt x="883" y="346"/>
                  </a:lnTo>
                  <a:cubicBezTo>
                    <a:pt x="879" y="342"/>
                    <a:pt x="876" y="339"/>
                    <a:pt x="872" y="336"/>
                  </a:cubicBezTo>
                  <a:cubicBezTo>
                    <a:pt x="867" y="339"/>
                    <a:pt x="861" y="341"/>
                    <a:pt x="855" y="343"/>
                  </a:cubicBezTo>
                  <a:cubicBezTo>
                    <a:pt x="857" y="344"/>
                    <a:pt x="859" y="346"/>
                    <a:pt x="860" y="347"/>
                  </a:cubicBezTo>
                  <a:lnTo>
                    <a:pt x="857" y="350"/>
                  </a:lnTo>
                  <a:lnTo>
                    <a:pt x="851" y="354"/>
                  </a:lnTo>
                  <a:lnTo>
                    <a:pt x="848" y="360"/>
                  </a:lnTo>
                  <a:lnTo>
                    <a:pt x="844" y="356"/>
                  </a:lnTo>
                  <a:lnTo>
                    <a:pt x="832" y="360"/>
                  </a:lnTo>
                  <a:lnTo>
                    <a:pt x="835" y="366"/>
                  </a:lnTo>
                  <a:lnTo>
                    <a:pt x="843" y="363"/>
                  </a:lnTo>
                  <a:lnTo>
                    <a:pt x="849" y="364"/>
                  </a:lnTo>
                  <a:lnTo>
                    <a:pt x="849" y="361"/>
                  </a:lnTo>
                  <a:lnTo>
                    <a:pt x="853" y="359"/>
                  </a:lnTo>
                  <a:lnTo>
                    <a:pt x="855" y="356"/>
                  </a:lnTo>
                  <a:lnTo>
                    <a:pt x="862" y="354"/>
                  </a:lnTo>
                  <a:lnTo>
                    <a:pt x="868" y="354"/>
                  </a:lnTo>
                  <a:cubicBezTo>
                    <a:pt x="869" y="355"/>
                    <a:pt x="871" y="356"/>
                    <a:pt x="872" y="357"/>
                  </a:cubicBezTo>
                  <a:lnTo>
                    <a:pt x="849" y="380"/>
                  </a:lnTo>
                  <a:lnTo>
                    <a:pt x="847" y="377"/>
                  </a:lnTo>
                  <a:lnTo>
                    <a:pt x="823" y="381"/>
                  </a:lnTo>
                  <a:lnTo>
                    <a:pt x="818" y="387"/>
                  </a:lnTo>
                  <a:lnTo>
                    <a:pt x="813" y="387"/>
                  </a:lnTo>
                  <a:lnTo>
                    <a:pt x="828" y="373"/>
                  </a:lnTo>
                  <a:lnTo>
                    <a:pt x="822" y="370"/>
                  </a:lnTo>
                  <a:lnTo>
                    <a:pt x="808" y="389"/>
                  </a:lnTo>
                  <a:lnTo>
                    <a:pt x="813" y="388"/>
                  </a:lnTo>
                  <a:lnTo>
                    <a:pt x="812" y="395"/>
                  </a:lnTo>
                  <a:lnTo>
                    <a:pt x="817" y="397"/>
                  </a:lnTo>
                  <a:lnTo>
                    <a:pt x="818" y="404"/>
                  </a:lnTo>
                  <a:lnTo>
                    <a:pt x="810" y="403"/>
                  </a:lnTo>
                  <a:lnTo>
                    <a:pt x="801" y="404"/>
                  </a:lnTo>
                  <a:lnTo>
                    <a:pt x="780" y="394"/>
                  </a:lnTo>
                  <a:cubicBezTo>
                    <a:pt x="780" y="394"/>
                    <a:pt x="779" y="450"/>
                    <a:pt x="779" y="478"/>
                  </a:cubicBezTo>
                  <a:cubicBezTo>
                    <a:pt x="828" y="495"/>
                    <a:pt x="881" y="519"/>
                    <a:pt x="881" y="582"/>
                  </a:cubicBezTo>
                  <a:cubicBezTo>
                    <a:pt x="881" y="609"/>
                    <a:pt x="869" y="632"/>
                    <a:pt x="845" y="648"/>
                  </a:cubicBezTo>
                  <a:lnTo>
                    <a:pt x="845" y="648"/>
                  </a:lnTo>
                  <a:cubicBezTo>
                    <a:pt x="845" y="648"/>
                    <a:pt x="844" y="649"/>
                    <a:pt x="844" y="649"/>
                  </a:cubicBezTo>
                  <a:lnTo>
                    <a:pt x="844" y="649"/>
                  </a:lnTo>
                  <a:cubicBezTo>
                    <a:pt x="843" y="649"/>
                    <a:pt x="843" y="650"/>
                    <a:pt x="842" y="650"/>
                  </a:cubicBezTo>
                  <a:cubicBezTo>
                    <a:pt x="822" y="663"/>
                    <a:pt x="797" y="670"/>
                    <a:pt x="774" y="677"/>
                  </a:cubicBezTo>
                  <a:cubicBezTo>
                    <a:pt x="774" y="677"/>
                    <a:pt x="774" y="721"/>
                    <a:pt x="774" y="721"/>
                  </a:cubicBezTo>
                  <a:cubicBezTo>
                    <a:pt x="809" y="739"/>
                    <a:pt x="852" y="764"/>
                    <a:pt x="848" y="838"/>
                  </a:cubicBezTo>
                  <a:cubicBezTo>
                    <a:pt x="848" y="856"/>
                    <a:pt x="841" y="861"/>
                    <a:pt x="835" y="862"/>
                  </a:cubicBezTo>
                  <a:lnTo>
                    <a:pt x="835" y="862"/>
                  </a:lnTo>
                  <a:cubicBezTo>
                    <a:pt x="814" y="867"/>
                    <a:pt x="793" y="871"/>
                    <a:pt x="771" y="872"/>
                  </a:cubicBezTo>
                  <a:cubicBezTo>
                    <a:pt x="771" y="878"/>
                    <a:pt x="771" y="884"/>
                    <a:pt x="770" y="889"/>
                  </a:cubicBezTo>
                  <a:cubicBezTo>
                    <a:pt x="866" y="882"/>
                    <a:pt x="952" y="842"/>
                    <a:pt x="1017" y="780"/>
                  </a:cubicBezTo>
                  <a:lnTo>
                    <a:pt x="1075" y="837"/>
                  </a:lnTo>
                  <a:cubicBezTo>
                    <a:pt x="989" y="920"/>
                    <a:pt x="872" y="971"/>
                    <a:pt x="743" y="971"/>
                  </a:cubicBezTo>
                  <a:cubicBezTo>
                    <a:pt x="615" y="971"/>
                    <a:pt x="499" y="920"/>
                    <a:pt x="413" y="838"/>
                  </a:cubicBezTo>
                  <a:lnTo>
                    <a:pt x="470" y="781"/>
                  </a:lnTo>
                  <a:cubicBezTo>
                    <a:pt x="535" y="842"/>
                    <a:pt x="620" y="882"/>
                    <a:pt x="713" y="889"/>
                  </a:cubicBezTo>
                  <a:cubicBezTo>
                    <a:pt x="713" y="884"/>
                    <a:pt x="713" y="878"/>
                    <a:pt x="713" y="872"/>
                  </a:cubicBezTo>
                  <a:cubicBezTo>
                    <a:pt x="624" y="865"/>
                    <a:pt x="543" y="828"/>
                    <a:pt x="482" y="770"/>
                  </a:cubicBezTo>
                  <a:lnTo>
                    <a:pt x="497" y="754"/>
                  </a:lnTo>
                  <a:lnTo>
                    <a:pt x="518" y="757"/>
                  </a:lnTo>
                  <a:lnTo>
                    <a:pt x="529" y="745"/>
                  </a:lnTo>
                  <a:lnTo>
                    <a:pt x="559" y="746"/>
                  </a:lnTo>
                  <a:lnTo>
                    <a:pt x="563" y="735"/>
                  </a:lnTo>
                  <a:lnTo>
                    <a:pt x="562" y="731"/>
                  </a:lnTo>
                  <a:cubicBezTo>
                    <a:pt x="604" y="763"/>
                    <a:pt x="656" y="785"/>
                    <a:pt x="712" y="791"/>
                  </a:cubicBezTo>
                  <a:cubicBezTo>
                    <a:pt x="712" y="784"/>
                    <a:pt x="712" y="779"/>
                    <a:pt x="711" y="774"/>
                  </a:cubicBezTo>
                  <a:cubicBezTo>
                    <a:pt x="650" y="767"/>
                    <a:pt x="594" y="741"/>
                    <a:pt x="550" y="701"/>
                  </a:cubicBezTo>
                  <a:lnTo>
                    <a:pt x="608" y="643"/>
                  </a:lnTo>
                  <a:cubicBezTo>
                    <a:pt x="622" y="656"/>
                    <a:pt x="638" y="666"/>
                    <a:pt x="655" y="674"/>
                  </a:cubicBezTo>
                  <a:cubicBezTo>
                    <a:pt x="656" y="669"/>
                    <a:pt x="658" y="664"/>
                    <a:pt x="660" y="659"/>
                  </a:cubicBezTo>
                  <a:cubicBezTo>
                    <a:pt x="646" y="652"/>
                    <a:pt x="632" y="643"/>
                    <a:pt x="619" y="632"/>
                  </a:cubicBezTo>
                  <a:lnTo>
                    <a:pt x="677" y="574"/>
                  </a:lnTo>
                  <a:cubicBezTo>
                    <a:pt x="686" y="582"/>
                    <a:pt x="697" y="587"/>
                    <a:pt x="708" y="591"/>
                  </a:cubicBezTo>
                  <a:cubicBezTo>
                    <a:pt x="708" y="586"/>
                    <a:pt x="708" y="580"/>
                    <a:pt x="708" y="574"/>
                  </a:cubicBezTo>
                  <a:cubicBezTo>
                    <a:pt x="701" y="571"/>
                    <a:pt x="694" y="567"/>
                    <a:pt x="688" y="563"/>
                  </a:cubicBezTo>
                  <a:lnTo>
                    <a:pt x="705" y="546"/>
                  </a:lnTo>
                  <a:cubicBezTo>
                    <a:pt x="699" y="545"/>
                    <a:pt x="693" y="543"/>
                    <a:pt x="688" y="541"/>
                  </a:cubicBezTo>
                  <a:lnTo>
                    <a:pt x="677" y="552"/>
                  </a:lnTo>
                  <a:cubicBezTo>
                    <a:pt x="671" y="546"/>
                    <a:pt x="667" y="539"/>
                    <a:pt x="663" y="531"/>
                  </a:cubicBezTo>
                  <a:cubicBezTo>
                    <a:pt x="653" y="527"/>
                    <a:pt x="643" y="522"/>
                    <a:pt x="634" y="516"/>
                  </a:cubicBezTo>
                  <a:cubicBezTo>
                    <a:pt x="599" y="493"/>
                    <a:pt x="581" y="460"/>
                    <a:pt x="581" y="418"/>
                  </a:cubicBezTo>
                  <a:cubicBezTo>
                    <a:pt x="581" y="387"/>
                    <a:pt x="590" y="363"/>
                    <a:pt x="604" y="344"/>
                  </a:cubicBezTo>
                  <a:lnTo>
                    <a:pt x="547" y="287"/>
                  </a:lnTo>
                  <a:cubicBezTo>
                    <a:pt x="588" y="247"/>
                    <a:pt x="641" y="220"/>
                    <a:pt x="700" y="211"/>
                  </a:cubicBezTo>
                  <a:cubicBezTo>
                    <a:pt x="700" y="206"/>
                    <a:pt x="700" y="200"/>
                    <a:pt x="700" y="195"/>
                  </a:cubicBezTo>
                  <a:cubicBezTo>
                    <a:pt x="637" y="204"/>
                    <a:pt x="580" y="233"/>
                    <a:pt x="536" y="275"/>
                  </a:cubicBezTo>
                  <a:lnTo>
                    <a:pt x="526" y="266"/>
                  </a:lnTo>
                  <a:cubicBezTo>
                    <a:pt x="524" y="270"/>
                    <a:pt x="521" y="274"/>
                    <a:pt x="518" y="281"/>
                  </a:cubicBezTo>
                  <a:lnTo>
                    <a:pt x="524" y="287"/>
                  </a:lnTo>
                  <a:cubicBezTo>
                    <a:pt x="475" y="339"/>
                    <a:pt x="444" y="410"/>
                    <a:pt x="443" y="487"/>
                  </a:cubicBezTo>
                  <a:lnTo>
                    <a:pt x="362" y="487"/>
                  </a:lnTo>
                  <a:cubicBezTo>
                    <a:pt x="363" y="387"/>
                    <a:pt x="403" y="297"/>
                    <a:pt x="467" y="229"/>
                  </a:cubicBezTo>
                  <a:lnTo>
                    <a:pt x="493" y="255"/>
                  </a:lnTo>
                  <a:cubicBezTo>
                    <a:pt x="494" y="255"/>
                    <a:pt x="495" y="255"/>
                    <a:pt x="496" y="255"/>
                  </a:cubicBezTo>
                  <a:cubicBezTo>
                    <a:pt x="501" y="255"/>
                    <a:pt x="506" y="253"/>
                    <a:pt x="511" y="251"/>
                  </a:cubicBezTo>
                  <a:lnTo>
                    <a:pt x="478" y="218"/>
                  </a:lnTo>
                  <a:cubicBezTo>
                    <a:pt x="495" y="201"/>
                    <a:pt x="514" y="186"/>
                    <a:pt x="535" y="173"/>
                  </a:cubicBezTo>
                  <a:cubicBezTo>
                    <a:pt x="536" y="167"/>
                    <a:pt x="538" y="162"/>
                    <a:pt x="539" y="161"/>
                  </a:cubicBezTo>
                  <a:cubicBezTo>
                    <a:pt x="540" y="159"/>
                    <a:pt x="545" y="152"/>
                    <a:pt x="551" y="144"/>
                  </a:cubicBezTo>
                  <a:cubicBezTo>
                    <a:pt x="520" y="161"/>
                    <a:pt x="492" y="182"/>
                    <a:pt x="467" y="207"/>
                  </a:cubicBezTo>
                  <a:lnTo>
                    <a:pt x="409" y="149"/>
                  </a:lnTo>
                  <a:cubicBezTo>
                    <a:pt x="485" y="76"/>
                    <a:pt x="584" y="27"/>
                    <a:pt x="694" y="16"/>
                  </a:cubicBezTo>
                  <a:cubicBezTo>
                    <a:pt x="694" y="14"/>
                    <a:pt x="694" y="12"/>
                    <a:pt x="694" y="12"/>
                  </a:cubicBezTo>
                  <a:cubicBezTo>
                    <a:pt x="693" y="8"/>
                    <a:pt x="692" y="4"/>
                    <a:pt x="691" y="0"/>
                  </a:cubicBezTo>
                  <a:cubicBezTo>
                    <a:pt x="443" y="26"/>
                    <a:pt x="248" y="237"/>
                    <a:pt x="248" y="492"/>
                  </a:cubicBezTo>
                  <a:cubicBezTo>
                    <a:pt x="248" y="765"/>
                    <a:pt x="470" y="987"/>
                    <a:pt x="743" y="987"/>
                  </a:cubicBezTo>
                  <a:close/>
                  <a:moveTo>
                    <a:pt x="511" y="273"/>
                  </a:moveTo>
                  <a:cubicBezTo>
                    <a:pt x="511" y="270"/>
                    <a:pt x="512" y="267"/>
                    <a:pt x="513" y="264"/>
                  </a:cubicBezTo>
                  <a:cubicBezTo>
                    <a:pt x="510" y="265"/>
                    <a:pt x="506" y="265"/>
                    <a:pt x="503" y="265"/>
                  </a:cubicBezTo>
                  <a:lnTo>
                    <a:pt x="511" y="273"/>
                  </a:lnTo>
                  <a:close/>
                  <a:moveTo>
                    <a:pt x="792" y="582"/>
                  </a:moveTo>
                  <a:cubicBezTo>
                    <a:pt x="792" y="577"/>
                    <a:pt x="786" y="573"/>
                    <a:pt x="778" y="570"/>
                  </a:cubicBezTo>
                  <a:lnTo>
                    <a:pt x="777" y="570"/>
                  </a:lnTo>
                  <a:cubicBezTo>
                    <a:pt x="777" y="573"/>
                    <a:pt x="776" y="589"/>
                    <a:pt x="776" y="597"/>
                  </a:cubicBezTo>
                  <a:cubicBezTo>
                    <a:pt x="786" y="593"/>
                    <a:pt x="792" y="588"/>
                    <a:pt x="792" y="582"/>
                  </a:cubicBezTo>
                  <a:close/>
                  <a:moveTo>
                    <a:pt x="839" y="58"/>
                  </a:moveTo>
                  <a:lnTo>
                    <a:pt x="843" y="54"/>
                  </a:lnTo>
                  <a:lnTo>
                    <a:pt x="834" y="50"/>
                  </a:lnTo>
                  <a:lnTo>
                    <a:pt x="810" y="50"/>
                  </a:lnTo>
                  <a:lnTo>
                    <a:pt x="804" y="54"/>
                  </a:lnTo>
                  <a:lnTo>
                    <a:pt x="789" y="53"/>
                  </a:lnTo>
                  <a:lnTo>
                    <a:pt x="789" y="56"/>
                  </a:lnTo>
                  <a:cubicBezTo>
                    <a:pt x="798" y="57"/>
                    <a:pt x="807" y="58"/>
                    <a:pt x="814" y="59"/>
                  </a:cubicBezTo>
                  <a:lnTo>
                    <a:pt x="826" y="58"/>
                  </a:lnTo>
                  <a:lnTo>
                    <a:pt x="839" y="58"/>
                  </a:lnTo>
                  <a:close/>
                  <a:moveTo>
                    <a:pt x="857" y="214"/>
                  </a:moveTo>
                  <a:cubicBezTo>
                    <a:pt x="834" y="205"/>
                    <a:pt x="810" y="198"/>
                    <a:pt x="785" y="195"/>
                  </a:cubicBezTo>
                  <a:cubicBezTo>
                    <a:pt x="785" y="200"/>
                    <a:pt x="784" y="206"/>
                    <a:pt x="784" y="211"/>
                  </a:cubicBezTo>
                  <a:cubicBezTo>
                    <a:pt x="808" y="214"/>
                    <a:pt x="830" y="221"/>
                    <a:pt x="851" y="229"/>
                  </a:cubicBezTo>
                  <a:cubicBezTo>
                    <a:pt x="854" y="225"/>
                    <a:pt x="856" y="220"/>
                    <a:pt x="857" y="214"/>
                  </a:cubicBezTo>
                  <a:close/>
                  <a:moveTo>
                    <a:pt x="1165" y="143"/>
                  </a:moveTo>
                  <a:cubicBezTo>
                    <a:pt x="1203" y="269"/>
                    <a:pt x="1294" y="241"/>
                    <a:pt x="1355" y="373"/>
                  </a:cubicBezTo>
                  <a:cubicBezTo>
                    <a:pt x="1349" y="329"/>
                    <a:pt x="1399" y="187"/>
                    <a:pt x="1280" y="99"/>
                  </a:cubicBezTo>
                  <a:cubicBezTo>
                    <a:pt x="1320" y="148"/>
                    <a:pt x="1308" y="238"/>
                    <a:pt x="1332" y="297"/>
                  </a:cubicBezTo>
                  <a:cubicBezTo>
                    <a:pt x="1286" y="198"/>
                    <a:pt x="1187" y="182"/>
                    <a:pt x="1165" y="143"/>
                  </a:cubicBezTo>
                  <a:close/>
                  <a:moveTo>
                    <a:pt x="294" y="128"/>
                  </a:moveTo>
                  <a:cubicBezTo>
                    <a:pt x="322" y="95"/>
                    <a:pt x="331" y="51"/>
                    <a:pt x="374" y="18"/>
                  </a:cubicBezTo>
                  <a:cubicBezTo>
                    <a:pt x="286" y="37"/>
                    <a:pt x="211" y="116"/>
                    <a:pt x="191" y="213"/>
                  </a:cubicBezTo>
                  <a:cubicBezTo>
                    <a:pt x="219" y="180"/>
                    <a:pt x="267" y="161"/>
                    <a:pt x="294" y="128"/>
                  </a:cubicBezTo>
                  <a:close/>
                  <a:moveTo>
                    <a:pt x="1276" y="412"/>
                  </a:moveTo>
                  <a:cubicBezTo>
                    <a:pt x="1270" y="540"/>
                    <a:pt x="1341" y="563"/>
                    <a:pt x="1337" y="675"/>
                  </a:cubicBezTo>
                  <a:cubicBezTo>
                    <a:pt x="1367" y="597"/>
                    <a:pt x="1485" y="575"/>
                    <a:pt x="1441" y="388"/>
                  </a:cubicBezTo>
                  <a:cubicBezTo>
                    <a:pt x="1442" y="460"/>
                    <a:pt x="1378" y="501"/>
                    <a:pt x="1351" y="613"/>
                  </a:cubicBezTo>
                  <a:cubicBezTo>
                    <a:pt x="1357" y="487"/>
                    <a:pt x="1307" y="473"/>
                    <a:pt x="1276" y="412"/>
                  </a:cubicBezTo>
                  <a:close/>
                  <a:moveTo>
                    <a:pt x="1458" y="554"/>
                  </a:moveTo>
                  <a:cubicBezTo>
                    <a:pt x="1434" y="624"/>
                    <a:pt x="1353" y="663"/>
                    <a:pt x="1300" y="766"/>
                  </a:cubicBezTo>
                  <a:cubicBezTo>
                    <a:pt x="1330" y="644"/>
                    <a:pt x="1285" y="612"/>
                    <a:pt x="1281" y="545"/>
                  </a:cubicBezTo>
                  <a:cubicBezTo>
                    <a:pt x="1236" y="663"/>
                    <a:pt x="1295" y="706"/>
                    <a:pt x="1262" y="829"/>
                  </a:cubicBezTo>
                  <a:cubicBezTo>
                    <a:pt x="1301" y="775"/>
                    <a:pt x="1456" y="747"/>
                    <a:pt x="1458" y="554"/>
                  </a:cubicBezTo>
                  <a:close/>
                  <a:moveTo>
                    <a:pt x="1365" y="455"/>
                  </a:moveTo>
                  <a:cubicBezTo>
                    <a:pt x="1352" y="391"/>
                    <a:pt x="1320" y="348"/>
                    <a:pt x="1280" y="315"/>
                  </a:cubicBezTo>
                  <a:cubicBezTo>
                    <a:pt x="1250" y="290"/>
                    <a:pt x="1242" y="284"/>
                    <a:pt x="1231" y="268"/>
                  </a:cubicBezTo>
                  <a:cubicBezTo>
                    <a:pt x="1273" y="410"/>
                    <a:pt x="1338" y="411"/>
                    <a:pt x="1366" y="518"/>
                  </a:cubicBezTo>
                  <a:cubicBezTo>
                    <a:pt x="1370" y="462"/>
                    <a:pt x="1485" y="370"/>
                    <a:pt x="1376" y="217"/>
                  </a:cubicBezTo>
                  <a:cubicBezTo>
                    <a:pt x="1405" y="288"/>
                    <a:pt x="1362" y="386"/>
                    <a:pt x="1365" y="455"/>
                  </a:cubicBezTo>
                  <a:close/>
                  <a:moveTo>
                    <a:pt x="254" y="268"/>
                  </a:moveTo>
                  <a:cubicBezTo>
                    <a:pt x="243" y="284"/>
                    <a:pt x="235" y="290"/>
                    <a:pt x="205" y="315"/>
                  </a:cubicBezTo>
                  <a:cubicBezTo>
                    <a:pt x="165" y="348"/>
                    <a:pt x="133" y="391"/>
                    <a:pt x="120" y="455"/>
                  </a:cubicBezTo>
                  <a:cubicBezTo>
                    <a:pt x="123" y="386"/>
                    <a:pt x="80" y="288"/>
                    <a:pt x="108" y="217"/>
                  </a:cubicBezTo>
                  <a:cubicBezTo>
                    <a:pt x="0" y="370"/>
                    <a:pt x="115" y="462"/>
                    <a:pt x="119" y="518"/>
                  </a:cubicBezTo>
                  <a:cubicBezTo>
                    <a:pt x="147" y="411"/>
                    <a:pt x="212" y="410"/>
                    <a:pt x="254" y="268"/>
                  </a:cubicBezTo>
                  <a:close/>
                  <a:moveTo>
                    <a:pt x="209" y="412"/>
                  </a:moveTo>
                  <a:cubicBezTo>
                    <a:pt x="178" y="473"/>
                    <a:pt x="128" y="487"/>
                    <a:pt x="133" y="613"/>
                  </a:cubicBezTo>
                  <a:cubicBezTo>
                    <a:pt x="107" y="501"/>
                    <a:pt x="43" y="460"/>
                    <a:pt x="44" y="388"/>
                  </a:cubicBezTo>
                  <a:cubicBezTo>
                    <a:pt x="0" y="575"/>
                    <a:pt x="118" y="597"/>
                    <a:pt x="148" y="675"/>
                  </a:cubicBezTo>
                  <a:cubicBezTo>
                    <a:pt x="144" y="563"/>
                    <a:pt x="215" y="540"/>
                    <a:pt x="209" y="412"/>
                  </a:cubicBezTo>
                  <a:close/>
                  <a:moveTo>
                    <a:pt x="1010" y="1043"/>
                  </a:moveTo>
                  <a:cubicBezTo>
                    <a:pt x="960" y="1030"/>
                    <a:pt x="909" y="1023"/>
                    <a:pt x="870" y="1022"/>
                  </a:cubicBezTo>
                  <a:cubicBezTo>
                    <a:pt x="822" y="1021"/>
                    <a:pt x="780" y="1030"/>
                    <a:pt x="742" y="1044"/>
                  </a:cubicBezTo>
                  <a:cubicBezTo>
                    <a:pt x="705" y="1030"/>
                    <a:pt x="663" y="1021"/>
                    <a:pt x="615" y="1022"/>
                  </a:cubicBezTo>
                  <a:cubicBezTo>
                    <a:pt x="576" y="1023"/>
                    <a:pt x="525" y="1030"/>
                    <a:pt x="475" y="1043"/>
                  </a:cubicBezTo>
                  <a:cubicBezTo>
                    <a:pt x="398" y="1064"/>
                    <a:pt x="331" y="1080"/>
                    <a:pt x="273" y="1050"/>
                  </a:cubicBezTo>
                  <a:cubicBezTo>
                    <a:pt x="328" y="1100"/>
                    <a:pt x="393" y="1117"/>
                    <a:pt x="487" y="1107"/>
                  </a:cubicBezTo>
                  <a:cubicBezTo>
                    <a:pt x="565" y="1099"/>
                    <a:pt x="628" y="1060"/>
                    <a:pt x="702" y="1060"/>
                  </a:cubicBezTo>
                  <a:cubicBezTo>
                    <a:pt x="703" y="1060"/>
                    <a:pt x="704" y="1060"/>
                    <a:pt x="705" y="1060"/>
                  </a:cubicBezTo>
                  <a:cubicBezTo>
                    <a:pt x="627" y="1099"/>
                    <a:pt x="584" y="1155"/>
                    <a:pt x="584" y="1155"/>
                  </a:cubicBezTo>
                  <a:lnTo>
                    <a:pt x="619" y="1159"/>
                  </a:lnTo>
                  <a:cubicBezTo>
                    <a:pt x="619" y="1159"/>
                    <a:pt x="657" y="1084"/>
                    <a:pt x="742" y="1065"/>
                  </a:cubicBezTo>
                  <a:cubicBezTo>
                    <a:pt x="828" y="1084"/>
                    <a:pt x="866" y="1159"/>
                    <a:pt x="866" y="1159"/>
                  </a:cubicBezTo>
                  <a:lnTo>
                    <a:pt x="901" y="1155"/>
                  </a:lnTo>
                  <a:cubicBezTo>
                    <a:pt x="901" y="1155"/>
                    <a:pt x="858" y="1099"/>
                    <a:pt x="780" y="1060"/>
                  </a:cubicBezTo>
                  <a:cubicBezTo>
                    <a:pt x="781" y="1060"/>
                    <a:pt x="782" y="1060"/>
                    <a:pt x="783" y="1060"/>
                  </a:cubicBezTo>
                  <a:cubicBezTo>
                    <a:pt x="857" y="1060"/>
                    <a:pt x="920" y="1099"/>
                    <a:pt x="998" y="1107"/>
                  </a:cubicBezTo>
                  <a:cubicBezTo>
                    <a:pt x="1092" y="1117"/>
                    <a:pt x="1157" y="1100"/>
                    <a:pt x="1212" y="1050"/>
                  </a:cubicBezTo>
                  <a:cubicBezTo>
                    <a:pt x="1154" y="1080"/>
                    <a:pt x="1087" y="1064"/>
                    <a:pt x="1010" y="1043"/>
                  </a:cubicBezTo>
                  <a:close/>
                  <a:moveTo>
                    <a:pt x="1215" y="887"/>
                  </a:moveTo>
                  <a:cubicBezTo>
                    <a:pt x="1266" y="816"/>
                    <a:pt x="1234" y="742"/>
                    <a:pt x="1245" y="690"/>
                  </a:cubicBezTo>
                  <a:cubicBezTo>
                    <a:pt x="1163" y="814"/>
                    <a:pt x="1208" y="866"/>
                    <a:pt x="1153" y="946"/>
                  </a:cubicBezTo>
                  <a:cubicBezTo>
                    <a:pt x="1220" y="898"/>
                    <a:pt x="1368" y="943"/>
                    <a:pt x="1425" y="723"/>
                  </a:cubicBezTo>
                  <a:cubicBezTo>
                    <a:pt x="1380" y="813"/>
                    <a:pt x="1268" y="828"/>
                    <a:pt x="1215" y="887"/>
                  </a:cubicBezTo>
                  <a:close/>
                  <a:moveTo>
                    <a:pt x="1081" y="997"/>
                  </a:moveTo>
                  <a:cubicBezTo>
                    <a:pt x="1168" y="915"/>
                    <a:pt x="1140" y="863"/>
                    <a:pt x="1167" y="821"/>
                  </a:cubicBezTo>
                  <a:cubicBezTo>
                    <a:pt x="1039" y="936"/>
                    <a:pt x="1070" y="971"/>
                    <a:pt x="1024" y="1034"/>
                  </a:cubicBezTo>
                  <a:cubicBezTo>
                    <a:pt x="1072" y="1011"/>
                    <a:pt x="1242" y="1087"/>
                    <a:pt x="1338" y="902"/>
                  </a:cubicBezTo>
                  <a:cubicBezTo>
                    <a:pt x="1282" y="969"/>
                    <a:pt x="1166" y="947"/>
                    <a:pt x="1081" y="997"/>
                  </a:cubicBezTo>
                  <a:close/>
                  <a:moveTo>
                    <a:pt x="461" y="1034"/>
                  </a:moveTo>
                  <a:cubicBezTo>
                    <a:pt x="415" y="971"/>
                    <a:pt x="446" y="936"/>
                    <a:pt x="318" y="821"/>
                  </a:cubicBezTo>
                  <a:cubicBezTo>
                    <a:pt x="345" y="863"/>
                    <a:pt x="317" y="915"/>
                    <a:pt x="404" y="997"/>
                  </a:cubicBezTo>
                  <a:cubicBezTo>
                    <a:pt x="319" y="947"/>
                    <a:pt x="203" y="969"/>
                    <a:pt x="146" y="902"/>
                  </a:cubicBezTo>
                  <a:cubicBezTo>
                    <a:pt x="243" y="1087"/>
                    <a:pt x="413" y="1011"/>
                    <a:pt x="461" y="1034"/>
                  </a:cubicBezTo>
                  <a:close/>
                  <a:moveTo>
                    <a:pt x="223" y="829"/>
                  </a:moveTo>
                  <a:cubicBezTo>
                    <a:pt x="190" y="706"/>
                    <a:pt x="248" y="663"/>
                    <a:pt x="204" y="545"/>
                  </a:cubicBezTo>
                  <a:cubicBezTo>
                    <a:pt x="200" y="612"/>
                    <a:pt x="155" y="644"/>
                    <a:pt x="185" y="766"/>
                  </a:cubicBezTo>
                  <a:cubicBezTo>
                    <a:pt x="132" y="663"/>
                    <a:pt x="51" y="624"/>
                    <a:pt x="27" y="554"/>
                  </a:cubicBezTo>
                  <a:cubicBezTo>
                    <a:pt x="29" y="747"/>
                    <a:pt x="184" y="775"/>
                    <a:pt x="223" y="829"/>
                  </a:cubicBezTo>
                  <a:close/>
                  <a:moveTo>
                    <a:pt x="240" y="690"/>
                  </a:moveTo>
                  <a:cubicBezTo>
                    <a:pt x="251" y="742"/>
                    <a:pt x="219" y="816"/>
                    <a:pt x="270" y="887"/>
                  </a:cubicBezTo>
                  <a:cubicBezTo>
                    <a:pt x="217" y="828"/>
                    <a:pt x="105" y="813"/>
                    <a:pt x="60" y="723"/>
                  </a:cubicBezTo>
                  <a:cubicBezTo>
                    <a:pt x="117" y="943"/>
                    <a:pt x="265" y="898"/>
                    <a:pt x="332" y="946"/>
                  </a:cubicBezTo>
                  <a:cubicBezTo>
                    <a:pt x="277" y="866"/>
                    <a:pt x="322" y="814"/>
                    <a:pt x="240" y="690"/>
                  </a:cubicBezTo>
                  <a:close/>
                  <a:moveTo>
                    <a:pt x="130" y="373"/>
                  </a:moveTo>
                  <a:cubicBezTo>
                    <a:pt x="191" y="241"/>
                    <a:pt x="282" y="269"/>
                    <a:pt x="320" y="143"/>
                  </a:cubicBezTo>
                  <a:cubicBezTo>
                    <a:pt x="298" y="182"/>
                    <a:pt x="199" y="198"/>
                    <a:pt x="153" y="297"/>
                  </a:cubicBezTo>
                  <a:cubicBezTo>
                    <a:pt x="177" y="238"/>
                    <a:pt x="165" y="148"/>
                    <a:pt x="205" y="99"/>
                  </a:cubicBezTo>
                  <a:cubicBezTo>
                    <a:pt x="86" y="187"/>
                    <a:pt x="136" y="329"/>
                    <a:pt x="130" y="373"/>
                  </a:cubicBezTo>
                  <a:close/>
                  <a:moveTo>
                    <a:pt x="1191" y="128"/>
                  </a:moveTo>
                  <a:cubicBezTo>
                    <a:pt x="1218" y="161"/>
                    <a:pt x="1266" y="180"/>
                    <a:pt x="1294" y="213"/>
                  </a:cubicBezTo>
                  <a:cubicBezTo>
                    <a:pt x="1274" y="116"/>
                    <a:pt x="1199" y="37"/>
                    <a:pt x="1111" y="18"/>
                  </a:cubicBezTo>
                  <a:cubicBezTo>
                    <a:pt x="1154" y="51"/>
                    <a:pt x="1163" y="95"/>
                    <a:pt x="1191" y="128"/>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 name="Freeform 6">
              <a:extLst>
                <a:ext uri="{FF2B5EF4-FFF2-40B4-BE49-F238E27FC236}">
                  <a16:creationId xmlns:a16="http://schemas.microsoft.com/office/drawing/2014/main" id="{AB1B5C67-10A3-6D00-4F23-791D3A50922D}"/>
                </a:ext>
              </a:extLst>
            </p:cNvPr>
            <p:cNvSpPr>
              <a:spLocks/>
            </p:cNvSpPr>
            <p:nvPr/>
          </p:nvSpPr>
          <p:spPr bwMode="auto">
            <a:xfrm>
              <a:off x="9042369" y="-1347735"/>
              <a:ext cx="29585" cy="45364"/>
            </a:xfrm>
            <a:custGeom>
              <a:avLst/>
              <a:gdLst>
                <a:gd name="T0" fmla="*/ 0 w 63"/>
                <a:gd name="T1" fmla="*/ 32 h 96"/>
                <a:gd name="T2" fmla="*/ 59 w 63"/>
                <a:gd name="T3" fmla="*/ 96 h 96"/>
                <a:gd name="T4" fmla="*/ 0 w 63"/>
                <a:gd name="T5" fmla="*/ 0 h 96"/>
                <a:gd name="T6" fmla="*/ 0 w 63"/>
                <a:gd name="T7" fmla="*/ 32 h 96"/>
              </a:gdLst>
              <a:ahLst/>
              <a:cxnLst>
                <a:cxn ang="0">
                  <a:pos x="T0" y="T1"/>
                </a:cxn>
                <a:cxn ang="0">
                  <a:pos x="T2" y="T3"/>
                </a:cxn>
                <a:cxn ang="0">
                  <a:pos x="T4" y="T5"/>
                </a:cxn>
                <a:cxn ang="0">
                  <a:pos x="T6" y="T7"/>
                </a:cxn>
              </a:cxnLst>
              <a:rect l="0" t="0" r="r" b="b"/>
              <a:pathLst>
                <a:path w="63" h="96">
                  <a:moveTo>
                    <a:pt x="0" y="32"/>
                  </a:moveTo>
                  <a:cubicBezTo>
                    <a:pt x="25" y="45"/>
                    <a:pt x="49" y="63"/>
                    <a:pt x="59" y="96"/>
                  </a:cubicBezTo>
                  <a:cubicBezTo>
                    <a:pt x="63" y="40"/>
                    <a:pt x="31" y="16"/>
                    <a:pt x="0" y="0"/>
                  </a:cubicBezTo>
                  <a:cubicBezTo>
                    <a:pt x="0" y="0"/>
                    <a:pt x="0" y="32"/>
                    <a:pt x="0" y="32"/>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5" name="Freeform 7">
              <a:extLst>
                <a:ext uri="{FF2B5EF4-FFF2-40B4-BE49-F238E27FC236}">
                  <a16:creationId xmlns:a16="http://schemas.microsoft.com/office/drawing/2014/main" id="{A82F2048-E78D-E360-D665-8C0399037AE3}"/>
                </a:ext>
              </a:extLst>
            </p:cNvPr>
            <p:cNvSpPr>
              <a:spLocks/>
            </p:cNvSpPr>
            <p:nvPr/>
          </p:nvSpPr>
          <p:spPr bwMode="auto">
            <a:xfrm>
              <a:off x="8958545" y="-1663307"/>
              <a:ext cx="163703" cy="215970"/>
            </a:xfrm>
            <a:custGeom>
              <a:avLst/>
              <a:gdLst>
                <a:gd name="T0" fmla="*/ 344 w 344"/>
                <a:gd name="T1" fmla="*/ 131 h 457"/>
                <a:gd name="T2" fmla="*/ 217 w 344"/>
                <a:gd name="T3" fmla="*/ 3 h 457"/>
                <a:gd name="T4" fmla="*/ 189 w 344"/>
                <a:gd name="T5" fmla="*/ 0 h 457"/>
                <a:gd name="T6" fmla="*/ 189 w 344"/>
                <a:gd name="T7" fmla="*/ 25 h 457"/>
                <a:gd name="T8" fmla="*/ 188 w 344"/>
                <a:gd name="T9" fmla="*/ 56 h 457"/>
                <a:gd name="T10" fmla="*/ 205 w 344"/>
                <a:gd name="T11" fmla="*/ 58 h 457"/>
                <a:gd name="T12" fmla="*/ 277 w 344"/>
                <a:gd name="T13" fmla="*/ 131 h 457"/>
                <a:gd name="T14" fmla="*/ 185 w 344"/>
                <a:gd name="T15" fmla="*/ 211 h 457"/>
                <a:gd name="T16" fmla="*/ 168 w 344"/>
                <a:gd name="T17" fmla="*/ 215 h 457"/>
                <a:gd name="T18" fmla="*/ 121 w 344"/>
                <a:gd name="T19" fmla="*/ 227 h 457"/>
                <a:gd name="T20" fmla="*/ 104 w 344"/>
                <a:gd name="T21" fmla="*/ 232 h 457"/>
                <a:gd name="T22" fmla="*/ 104 w 344"/>
                <a:gd name="T23" fmla="*/ 232 h 457"/>
                <a:gd name="T24" fmla="*/ 0 w 344"/>
                <a:gd name="T25" fmla="*/ 345 h 457"/>
                <a:gd name="T26" fmla="*/ 109 w 344"/>
                <a:gd name="T27" fmla="*/ 457 h 457"/>
                <a:gd name="T28" fmla="*/ 108 w 344"/>
                <a:gd name="T29" fmla="*/ 397 h 457"/>
                <a:gd name="T30" fmla="*/ 67 w 344"/>
                <a:gd name="T31" fmla="*/ 346 h 457"/>
                <a:gd name="T32" fmla="*/ 106 w 344"/>
                <a:gd name="T33" fmla="*/ 297 h 457"/>
                <a:gd name="T34" fmla="*/ 122 w 344"/>
                <a:gd name="T35" fmla="*/ 291 h 457"/>
                <a:gd name="T36" fmla="*/ 167 w 344"/>
                <a:gd name="T37" fmla="*/ 278 h 457"/>
                <a:gd name="T38" fmla="*/ 183 w 344"/>
                <a:gd name="T39" fmla="*/ 274 h 457"/>
                <a:gd name="T40" fmla="*/ 183 w 344"/>
                <a:gd name="T41" fmla="*/ 274 h 457"/>
                <a:gd name="T42" fmla="*/ 344 w 344"/>
                <a:gd name="T43" fmla="*/ 131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4" h="457">
                  <a:moveTo>
                    <a:pt x="344" y="131"/>
                  </a:moveTo>
                  <a:cubicBezTo>
                    <a:pt x="344" y="80"/>
                    <a:pt x="307" y="23"/>
                    <a:pt x="217" y="3"/>
                  </a:cubicBezTo>
                  <a:cubicBezTo>
                    <a:pt x="210" y="2"/>
                    <a:pt x="200" y="1"/>
                    <a:pt x="189" y="0"/>
                  </a:cubicBezTo>
                  <a:cubicBezTo>
                    <a:pt x="189" y="8"/>
                    <a:pt x="189" y="25"/>
                    <a:pt x="189" y="25"/>
                  </a:cubicBezTo>
                  <a:cubicBezTo>
                    <a:pt x="189" y="31"/>
                    <a:pt x="188" y="51"/>
                    <a:pt x="188" y="56"/>
                  </a:cubicBezTo>
                  <a:cubicBezTo>
                    <a:pt x="196" y="56"/>
                    <a:pt x="203" y="57"/>
                    <a:pt x="205" y="58"/>
                  </a:cubicBezTo>
                  <a:cubicBezTo>
                    <a:pt x="258" y="71"/>
                    <a:pt x="277" y="101"/>
                    <a:pt x="277" y="131"/>
                  </a:cubicBezTo>
                  <a:cubicBezTo>
                    <a:pt x="277" y="179"/>
                    <a:pt x="235" y="197"/>
                    <a:pt x="185" y="211"/>
                  </a:cubicBezTo>
                  <a:cubicBezTo>
                    <a:pt x="179" y="212"/>
                    <a:pt x="174" y="214"/>
                    <a:pt x="168" y="215"/>
                  </a:cubicBezTo>
                  <a:cubicBezTo>
                    <a:pt x="153" y="219"/>
                    <a:pt x="137" y="223"/>
                    <a:pt x="121" y="227"/>
                  </a:cubicBezTo>
                  <a:cubicBezTo>
                    <a:pt x="115" y="228"/>
                    <a:pt x="110" y="230"/>
                    <a:pt x="104" y="232"/>
                  </a:cubicBezTo>
                  <a:lnTo>
                    <a:pt x="104" y="232"/>
                  </a:lnTo>
                  <a:cubicBezTo>
                    <a:pt x="48" y="249"/>
                    <a:pt x="0" y="276"/>
                    <a:pt x="0" y="345"/>
                  </a:cubicBezTo>
                  <a:cubicBezTo>
                    <a:pt x="0" y="414"/>
                    <a:pt x="55" y="440"/>
                    <a:pt x="109" y="457"/>
                  </a:cubicBezTo>
                  <a:cubicBezTo>
                    <a:pt x="108" y="437"/>
                    <a:pt x="108" y="417"/>
                    <a:pt x="108" y="397"/>
                  </a:cubicBezTo>
                  <a:cubicBezTo>
                    <a:pt x="84" y="386"/>
                    <a:pt x="67" y="371"/>
                    <a:pt x="67" y="346"/>
                  </a:cubicBezTo>
                  <a:cubicBezTo>
                    <a:pt x="67" y="322"/>
                    <a:pt x="82" y="308"/>
                    <a:pt x="106" y="297"/>
                  </a:cubicBezTo>
                  <a:cubicBezTo>
                    <a:pt x="111" y="295"/>
                    <a:pt x="116" y="293"/>
                    <a:pt x="122" y="291"/>
                  </a:cubicBezTo>
                  <a:cubicBezTo>
                    <a:pt x="136" y="286"/>
                    <a:pt x="151" y="282"/>
                    <a:pt x="167" y="278"/>
                  </a:cubicBezTo>
                  <a:cubicBezTo>
                    <a:pt x="172" y="277"/>
                    <a:pt x="178" y="276"/>
                    <a:pt x="183" y="274"/>
                  </a:cubicBezTo>
                  <a:lnTo>
                    <a:pt x="183" y="274"/>
                  </a:lnTo>
                  <a:cubicBezTo>
                    <a:pt x="259" y="256"/>
                    <a:pt x="344" y="232"/>
                    <a:pt x="344" y="131"/>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6" name="Freeform 8">
              <a:extLst>
                <a:ext uri="{FF2B5EF4-FFF2-40B4-BE49-F238E27FC236}">
                  <a16:creationId xmlns:a16="http://schemas.microsoft.com/office/drawing/2014/main" id="{8434E23C-D8A9-CE3F-E4DF-82D41039DEB0}"/>
                </a:ext>
              </a:extLst>
            </p:cNvPr>
            <p:cNvSpPr>
              <a:spLocks/>
            </p:cNvSpPr>
            <p:nvPr/>
          </p:nvSpPr>
          <p:spPr bwMode="auto">
            <a:xfrm>
              <a:off x="8993061" y="-1463116"/>
              <a:ext cx="91714" cy="117354"/>
            </a:xfrm>
            <a:custGeom>
              <a:avLst/>
              <a:gdLst>
                <a:gd name="T0" fmla="*/ 0 w 194"/>
                <a:gd name="T1" fmla="*/ 193 h 248"/>
                <a:gd name="T2" fmla="*/ 41 w 194"/>
                <a:gd name="T3" fmla="*/ 248 h 248"/>
                <a:gd name="T4" fmla="*/ 40 w 194"/>
                <a:gd name="T5" fmla="*/ 199 h 248"/>
                <a:gd name="T6" fmla="*/ 55 w 194"/>
                <a:gd name="T7" fmla="*/ 182 h 248"/>
                <a:gd name="T8" fmla="*/ 88 w 194"/>
                <a:gd name="T9" fmla="*/ 170 h 248"/>
                <a:gd name="T10" fmla="*/ 105 w 194"/>
                <a:gd name="T11" fmla="*/ 164 h 248"/>
                <a:gd name="T12" fmla="*/ 105 w 194"/>
                <a:gd name="T13" fmla="*/ 164 h 248"/>
                <a:gd name="T14" fmla="*/ 194 w 194"/>
                <a:gd name="T15" fmla="*/ 86 h 248"/>
                <a:gd name="T16" fmla="*/ 108 w 194"/>
                <a:gd name="T17" fmla="*/ 0 h 248"/>
                <a:gd name="T18" fmla="*/ 107 w 194"/>
                <a:gd name="T19" fmla="*/ 55 h 248"/>
                <a:gd name="T20" fmla="*/ 139 w 194"/>
                <a:gd name="T21" fmla="*/ 86 h 248"/>
                <a:gd name="T22" fmla="*/ 106 w 194"/>
                <a:gd name="T23" fmla="*/ 119 h 248"/>
                <a:gd name="T24" fmla="*/ 89 w 194"/>
                <a:gd name="T25" fmla="*/ 125 h 248"/>
                <a:gd name="T26" fmla="*/ 56 w 194"/>
                <a:gd name="T27" fmla="*/ 136 h 248"/>
                <a:gd name="T28" fmla="*/ 39 w 194"/>
                <a:gd name="T29" fmla="*/ 143 h 248"/>
                <a:gd name="T30" fmla="*/ 0 w 194"/>
                <a:gd name="T31" fmla="*/ 193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4" h="248">
                  <a:moveTo>
                    <a:pt x="0" y="193"/>
                  </a:moveTo>
                  <a:cubicBezTo>
                    <a:pt x="0" y="221"/>
                    <a:pt x="20" y="236"/>
                    <a:pt x="41" y="248"/>
                  </a:cubicBezTo>
                  <a:cubicBezTo>
                    <a:pt x="41" y="243"/>
                    <a:pt x="40" y="200"/>
                    <a:pt x="40" y="199"/>
                  </a:cubicBezTo>
                  <a:cubicBezTo>
                    <a:pt x="40" y="191"/>
                    <a:pt x="49" y="185"/>
                    <a:pt x="55" y="182"/>
                  </a:cubicBezTo>
                  <a:cubicBezTo>
                    <a:pt x="65" y="178"/>
                    <a:pt x="75" y="174"/>
                    <a:pt x="88" y="170"/>
                  </a:cubicBezTo>
                  <a:cubicBezTo>
                    <a:pt x="94" y="168"/>
                    <a:pt x="99" y="166"/>
                    <a:pt x="105" y="164"/>
                  </a:cubicBezTo>
                  <a:lnTo>
                    <a:pt x="105" y="164"/>
                  </a:lnTo>
                  <a:cubicBezTo>
                    <a:pt x="146" y="151"/>
                    <a:pt x="194" y="136"/>
                    <a:pt x="194" y="86"/>
                  </a:cubicBezTo>
                  <a:cubicBezTo>
                    <a:pt x="194" y="35"/>
                    <a:pt x="153" y="15"/>
                    <a:pt x="108" y="0"/>
                  </a:cubicBezTo>
                  <a:cubicBezTo>
                    <a:pt x="108" y="16"/>
                    <a:pt x="108" y="39"/>
                    <a:pt x="107" y="55"/>
                  </a:cubicBezTo>
                  <a:cubicBezTo>
                    <a:pt x="126" y="62"/>
                    <a:pt x="139" y="71"/>
                    <a:pt x="139" y="86"/>
                  </a:cubicBezTo>
                  <a:cubicBezTo>
                    <a:pt x="139" y="104"/>
                    <a:pt x="119" y="114"/>
                    <a:pt x="106" y="119"/>
                  </a:cubicBezTo>
                  <a:cubicBezTo>
                    <a:pt x="100" y="121"/>
                    <a:pt x="92" y="124"/>
                    <a:pt x="89" y="125"/>
                  </a:cubicBezTo>
                  <a:cubicBezTo>
                    <a:pt x="78" y="128"/>
                    <a:pt x="67" y="132"/>
                    <a:pt x="56" y="136"/>
                  </a:cubicBezTo>
                  <a:cubicBezTo>
                    <a:pt x="50" y="138"/>
                    <a:pt x="44" y="141"/>
                    <a:pt x="39" y="143"/>
                  </a:cubicBezTo>
                  <a:cubicBezTo>
                    <a:pt x="20" y="153"/>
                    <a:pt x="0" y="168"/>
                    <a:pt x="0" y="193"/>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7" name="Freeform 9">
              <a:extLst>
                <a:ext uri="{FF2B5EF4-FFF2-40B4-BE49-F238E27FC236}">
                  <a16:creationId xmlns:a16="http://schemas.microsoft.com/office/drawing/2014/main" id="{2052862C-AD62-B0CF-1CE6-2C92191CC2E1}"/>
                </a:ext>
              </a:extLst>
            </p:cNvPr>
            <p:cNvSpPr>
              <a:spLocks noEditPoints="1"/>
            </p:cNvSpPr>
            <p:nvPr/>
          </p:nvSpPr>
          <p:spPr bwMode="auto">
            <a:xfrm>
              <a:off x="8909237" y="-1659363"/>
              <a:ext cx="97631" cy="93686"/>
            </a:xfrm>
            <a:custGeom>
              <a:avLst/>
              <a:gdLst>
                <a:gd name="T0" fmla="*/ 97 w 206"/>
                <a:gd name="T1" fmla="*/ 97 h 199"/>
                <a:gd name="T2" fmla="*/ 84 w 206"/>
                <a:gd name="T3" fmla="*/ 100 h 199"/>
                <a:gd name="T4" fmla="*/ 103 w 206"/>
                <a:gd name="T5" fmla="*/ 71 h 199"/>
                <a:gd name="T6" fmla="*/ 121 w 206"/>
                <a:gd name="T7" fmla="*/ 72 h 199"/>
                <a:gd name="T8" fmla="*/ 97 w 206"/>
                <a:gd name="T9" fmla="*/ 97 h 199"/>
                <a:gd name="T10" fmla="*/ 205 w 206"/>
                <a:gd name="T11" fmla="*/ 0 h 199"/>
                <a:gd name="T12" fmla="*/ 155 w 206"/>
                <a:gd name="T13" fmla="*/ 20 h 199"/>
                <a:gd name="T14" fmla="*/ 86 w 206"/>
                <a:gd name="T15" fmla="*/ 55 h 199"/>
                <a:gd name="T16" fmla="*/ 63 w 206"/>
                <a:gd name="T17" fmla="*/ 86 h 199"/>
                <a:gd name="T18" fmla="*/ 49 w 206"/>
                <a:gd name="T19" fmla="*/ 125 h 199"/>
                <a:gd name="T20" fmla="*/ 43 w 206"/>
                <a:gd name="T21" fmla="*/ 147 h 199"/>
                <a:gd name="T22" fmla="*/ 43 w 206"/>
                <a:gd name="T23" fmla="*/ 147 h 199"/>
                <a:gd name="T24" fmla="*/ 33 w 206"/>
                <a:gd name="T25" fmla="*/ 165 h 199"/>
                <a:gd name="T26" fmla="*/ 0 w 206"/>
                <a:gd name="T27" fmla="*/ 178 h 199"/>
                <a:gd name="T28" fmla="*/ 28 w 206"/>
                <a:gd name="T29" fmla="*/ 175 h 199"/>
                <a:gd name="T30" fmla="*/ 22 w 206"/>
                <a:gd name="T31" fmla="*/ 199 h 199"/>
                <a:gd name="T32" fmla="*/ 51 w 206"/>
                <a:gd name="T33" fmla="*/ 155 h 199"/>
                <a:gd name="T34" fmla="*/ 90 w 206"/>
                <a:gd name="T35" fmla="*/ 143 h 199"/>
                <a:gd name="T36" fmla="*/ 162 w 206"/>
                <a:gd name="T37" fmla="*/ 91 h 199"/>
                <a:gd name="T38" fmla="*/ 206 w 206"/>
                <a:gd name="T39" fmla="*/ 58 h 199"/>
                <a:gd name="T40" fmla="*/ 205 w 206"/>
                <a:gd name="T41"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6" h="199">
                  <a:moveTo>
                    <a:pt x="97" y="97"/>
                  </a:moveTo>
                  <a:lnTo>
                    <a:pt x="84" y="100"/>
                  </a:lnTo>
                  <a:lnTo>
                    <a:pt x="103" y="71"/>
                  </a:lnTo>
                  <a:lnTo>
                    <a:pt x="121" y="72"/>
                  </a:lnTo>
                  <a:lnTo>
                    <a:pt x="97" y="97"/>
                  </a:lnTo>
                  <a:close/>
                  <a:moveTo>
                    <a:pt x="205" y="0"/>
                  </a:moveTo>
                  <a:cubicBezTo>
                    <a:pt x="177" y="8"/>
                    <a:pt x="161" y="18"/>
                    <a:pt x="155" y="20"/>
                  </a:cubicBezTo>
                  <a:cubicBezTo>
                    <a:pt x="137" y="26"/>
                    <a:pt x="112" y="27"/>
                    <a:pt x="86" y="55"/>
                  </a:cubicBezTo>
                  <a:cubicBezTo>
                    <a:pt x="82" y="60"/>
                    <a:pt x="71" y="74"/>
                    <a:pt x="63" y="86"/>
                  </a:cubicBezTo>
                  <a:cubicBezTo>
                    <a:pt x="55" y="97"/>
                    <a:pt x="55" y="115"/>
                    <a:pt x="49" y="125"/>
                  </a:cubicBezTo>
                  <a:cubicBezTo>
                    <a:pt x="41" y="139"/>
                    <a:pt x="43" y="147"/>
                    <a:pt x="43" y="147"/>
                  </a:cubicBezTo>
                  <a:lnTo>
                    <a:pt x="43" y="147"/>
                  </a:lnTo>
                  <a:cubicBezTo>
                    <a:pt x="42" y="149"/>
                    <a:pt x="41" y="156"/>
                    <a:pt x="33" y="165"/>
                  </a:cubicBezTo>
                  <a:cubicBezTo>
                    <a:pt x="25" y="174"/>
                    <a:pt x="13" y="180"/>
                    <a:pt x="0" y="178"/>
                  </a:cubicBezTo>
                  <a:cubicBezTo>
                    <a:pt x="11" y="184"/>
                    <a:pt x="28" y="175"/>
                    <a:pt x="28" y="175"/>
                  </a:cubicBezTo>
                  <a:cubicBezTo>
                    <a:pt x="28" y="175"/>
                    <a:pt x="25" y="184"/>
                    <a:pt x="22" y="199"/>
                  </a:cubicBezTo>
                  <a:cubicBezTo>
                    <a:pt x="35" y="169"/>
                    <a:pt x="47" y="158"/>
                    <a:pt x="51" y="155"/>
                  </a:cubicBezTo>
                  <a:cubicBezTo>
                    <a:pt x="56" y="156"/>
                    <a:pt x="68" y="156"/>
                    <a:pt x="90" y="143"/>
                  </a:cubicBezTo>
                  <a:cubicBezTo>
                    <a:pt x="115" y="129"/>
                    <a:pt x="152" y="106"/>
                    <a:pt x="162" y="91"/>
                  </a:cubicBezTo>
                  <a:cubicBezTo>
                    <a:pt x="174" y="75"/>
                    <a:pt x="189" y="65"/>
                    <a:pt x="206" y="58"/>
                  </a:cubicBezTo>
                  <a:cubicBezTo>
                    <a:pt x="205" y="36"/>
                    <a:pt x="205" y="17"/>
                    <a:pt x="205" y="0"/>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8" name="Freeform 10">
              <a:extLst>
                <a:ext uri="{FF2B5EF4-FFF2-40B4-BE49-F238E27FC236}">
                  <a16:creationId xmlns:a16="http://schemas.microsoft.com/office/drawing/2014/main" id="{7324127B-8F81-B3B8-08D5-B9536930B33F}"/>
                </a:ext>
              </a:extLst>
            </p:cNvPr>
            <p:cNvSpPr>
              <a:spLocks/>
            </p:cNvSpPr>
            <p:nvPr/>
          </p:nvSpPr>
          <p:spPr bwMode="auto">
            <a:xfrm>
              <a:off x="9019687" y="-1374361"/>
              <a:ext cx="14793" cy="131160"/>
            </a:xfrm>
            <a:custGeom>
              <a:avLst/>
              <a:gdLst>
                <a:gd name="T0" fmla="*/ 22 w 31"/>
                <a:gd name="T1" fmla="*/ 3 h 278"/>
                <a:gd name="T2" fmla="*/ 9 w 31"/>
                <a:gd name="T3" fmla="*/ 8 h 278"/>
                <a:gd name="T4" fmla="*/ 0 w 31"/>
                <a:gd name="T5" fmla="*/ 13 h 278"/>
                <a:gd name="T6" fmla="*/ 4 w 31"/>
                <a:gd name="T7" fmla="*/ 233 h 278"/>
                <a:gd name="T8" fmla="*/ 26 w 31"/>
                <a:gd name="T9" fmla="*/ 233 h 278"/>
                <a:gd name="T10" fmla="*/ 31 w 31"/>
                <a:gd name="T11" fmla="*/ 0 h 278"/>
                <a:gd name="T12" fmla="*/ 22 w 31"/>
                <a:gd name="T13" fmla="*/ 3 h 278"/>
              </a:gdLst>
              <a:ahLst/>
              <a:cxnLst>
                <a:cxn ang="0">
                  <a:pos x="T0" y="T1"/>
                </a:cxn>
                <a:cxn ang="0">
                  <a:pos x="T2" y="T3"/>
                </a:cxn>
                <a:cxn ang="0">
                  <a:pos x="T4" y="T5"/>
                </a:cxn>
                <a:cxn ang="0">
                  <a:pos x="T6" y="T7"/>
                </a:cxn>
                <a:cxn ang="0">
                  <a:pos x="T8" y="T9"/>
                </a:cxn>
                <a:cxn ang="0">
                  <a:pos x="T10" y="T11"/>
                </a:cxn>
                <a:cxn ang="0">
                  <a:pos x="T12" y="T13"/>
                </a:cxn>
              </a:cxnLst>
              <a:rect l="0" t="0" r="r" b="b"/>
              <a:pathLst>
                <a:path w="31" h="278">
                  <a:moveTo>
                    <a:pt x="22" y="3"/>
                  </a:moveTo>
                  <a:cubicBezTo>
                    <a:pt x="19" y="4"/>
                    <a:pt x="13" y="6"/>
                    <a:pt x="9" y="8"/>
                  </a:cubicBezTo>
                  <a:cubicBezTo>
                    <a:pt x="5" y="9"/>
                    <a:pt x="0" y="11"/>
                    <a:pt x="0" y="13"/>
                  </a:cubicBezTo>
                  <a:cubicBezTo>
                    <a:pt x="0" y="13"/>
                    <a:pt x="4" y="228"/>
                    <a:pt x="4" y="233"/>
                  </a:cubicBezTo>
                  <a:cubicBezTo>
                    <a:pt x="4" y="277"/>
                    <a:pt x="26" y="278"/>
                    <a:pt x="26" y="233"/>
                  </a:cubicBezTo>
                  <a:cubicBezTo>
                    <a:pt x="26" y="230"/>
                    <a:pt x="31" y="0"/>
                    <a:pt x="31" y="0"/>
                  </a:cubicBezTo>
                  <a:cubicBezTo>
                    <a:pt x="31" y="0"/>
                    <a:pt x="25" y="1"/>
                    <a:pt x="22" y="3"/>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9" name="Freeform 11">
              <a:extLst>
                <a:ext uri="{FF2B5EF4-FFF2-40B4-BE49-F238E27FC236}">
                  <a16:creationId xmlns:a16="http://schemas.microsoft.com/office/drawing/2014/main" id="{66EAF8F1-4066-7BBD-C7C3-E540874F7E4D}"/>
                </a:ext>
              </a:extLst>
            </p:cNvPr>
            <p:cNvSpPr>
              <a:spLocks/>
            </p:cNvSpPr>
            <p:nvPr/>
          </p:nvSpPr>
          <p:spPr bwMode="auto">
            <a:xfrm>
              <a:off x="9017715" y="-1523272"/>
              <a:ext cx="19723" cy="116367"/>
            </a:xfrm>
            <a:custGeom>
              <a:avLst/>
              <a:gdLst>
                <a:gd name="T0" fmla="*/ 4 w 43"/>
                <a:gd name="T1" fmla="*/ 246 h 246"/>
                <a:gd name="T2" fmla="*/ 25 w 43"/>
                <a:gd name="T3" fmla="*/ 239 h 246"/>
                <a:gd name="T4" fmla="*/ 38 w 43"/>
                <a:gd name="T5" fmla="*/ 235 h 246"/>
                <a:gd name="T6" fmla="*/ 43 w 43"/>
                <a:gd name="T7" fmla="*/ 0 h 246"/>
                <a:gd name="T8" fmla="*/ 0 w 43"/>
                <a:gd name="T9" fmla="*/ 12 h 246"/>
                <a:gd name="T10" fmla="*/ 4 w 43"/>
                <a:gd name="T11" fmla="*/ 246 h 246"/>
              </a:gdLst>
              <a:ahLst/>
              <a:cxnLst>
                <a:cxn ang="0">
                  <a:pos x="T0" y="T1"/>
                </a:cxn>
                <a:cxn ang="0">
                  <a:pos x="T2" y="T3"/>
                </a:cxn>
                <a:cxn ang="0">
                  <a:pos x="T4" y="T5"/>
                </a:cxn>
                <a:cxn ang="0">
                  <a:pos x="T6" y="T7"/>
                </a:cxn>
                <a:cxn ang="0">
                  <a:pos x="T8" y="T9"/>
                </a:cxn>
                <a:cxn ang="0">
                  <a:pos x="T10" y="T11"/>
                </a:cxn>
              </a:cxnLst>
              <a:rect l="0" t="0" r="r" b="b"/>
              <a:pathLst>
                <a:path w="43" h="246">
                  <a:moveTo>
                    <a:pt x="4" y="246"/>
                  </a:moveTo>
                  <a:cubicBezTo>
                    <a:pt x="11" y="243"/>
                    <a:pt x="18" y="241"/>
                    <a:pt x="25" y="239"/>
                  </a:cubicBezTo>
                  <a:cubicBezTo>
                    <a:pt x="30" y="238"/>
                    <a:pt x="34" y="236"/>
                    <a:pt x="38" y="235"/>
                  </a:cubicBezTo>
                  <a:cubicBezTo>
                    <a:pt x="39" y="221"/>
                    <a:pt x="43" y="34"/>
                    <a:pt x="43" y="0"/>
                  </a:cubicBezTo>
                  <a:cubicBezTo>
                    <a:pt x="26" y="4"/>
                    <a:pt x="12" y="8"/>
                    <a:pt x="0" y="12"/>
                  </a:cubicBezTo>
                  <a:cubicBezTo>
                    <a:pt x="0" y="38"/>
                    <a:pt x="4" y="225"/>
                    <a:pt x="4" y="246"/>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0" name="Freeform 12">
              <a:extLst>
                <a:ext uri="{FF2B5EF4-FFF2-40B4-BE49-F238E27FC236}">
                  <a16:creationId xmlns:a16="http://schemas.microsoft.com/office/drawing/2014/main" id="{9ED1B0A5-1A6F-9F4B-ABAB-BB1BB9DE98A2}"/>
                </a:ext>
              </a:extLst>
            </p:cNvPr>
            <p:cNvSpPr>
              <a:spLocks/>
            </p:cNvSpPr>
            <p:nvPr/>
          </p:nvSpPr>
          <p:spPr bwMode="auto">
            <a:xfrm>
              <a:off x="8997992" y="-1747131"/>
              <a:ext cx="61142" cy="183427"/>
            </a:xfrm>
            <a:custGeom>
              <a:avLst/>
              <a:gdLst>
                <a:gd name="T0" fmla="*/ 63 w 128"/>
                <a:gd name="T1" fmla="*/ 0 h 386"/>
                <a:gd name="T2" fmla="*/ 32 w 128"/>
                <a:gd name="T3" fmla="*/ 125 h 386"/>
                <a:gd name="T4" fmla="*/ 38 w 128"/>
                <a:gd name="T5" fmla="*/ 386 h 386"/>
                <a:gd name="T6" fmla="*/ 66 w 128"/>
                <a:gd name="T7" fmla="*/ 379 h 386"/>
                <a:gd name="T8" fmla="*/ 85 w 128"/>
                <a:gd name="T9" fmla="*/ 374 h 386"/>
                <a:gd name="T10" fmla="*/ 91 w 128"/>
                <a:gd name="T11" fmla="*/ 124 h 386"/>
                <a:gd name="T12" fmla="*/ 63 w 128"/>
                <a:gd name="T13" fmla="*/ 0 h 386"/>
              </a:gdLst>
              <a:ahLst/>
              <a:cxnLst>
                <a:cxn ang="0">
                  <a:pos x="T0" y="T1"/>
                </a:cxn>
                <a:cxn ang="0">
                  <a:pos x="T2" y="T3"/>
                </a:cxn>
                <a:cxn ang="0">
                  <a:pos x="T4" y="T5"/>
                </a:cxn>
                <a:cxn ang="0">
                  <a:pos x="T6" y="T7"/>
                </a:cxn>
                <a:cxn ang="0">
                  <a:pos x="T8" y="T9"/>
                </a:cxn>
                <a:cxn ang="0">
                  <a:pos x="T10" y="T11"/>
                </a:cxn>
                <a:cxn ang="0">
                  <a:pos x="T12" y="T13"/>
                </a:cxn>
              </a:cxnLst>
              <a:rect l="0" t="0" r="r" b="b"/>
              <a:pathLst>
                <a:path w="128" h="386">
                  <a:moveTo>
                    <a:pt x="63" y="0"/>
                  </a:moveTo>
                  <a:cubicBezTo>
                    <a:pt x="0" y="0"/>
                    <a:pt x="27" y="94"/>
                    <a:pt x="32" y="125"/>
                  </a:cubicBezTo>
                  <a:cubicBezTo>
                    <a:pt x="32" y="126"/>
                    <a:pt x="37" y="337"/>
                    <a:pt x="38" y="386"/>
                  </a:cubicBezTo>
                  <a:cubicBezTo>
                    <a:pt x="47" y="383"/>
                    <a:pt x="57" y="381"/>
                    <a:pt x="66" y="379"/>
                  </a:cubicBezTo>
                  <a:cubicBezTo>
                    <a:pt x="73" y="377"/>
                    <a:pt x="79" y="375"/>
                    <a:pt x="85" y="374"/>
                  </a:cubicBezTo>
                  <a:cubicBezTo>
                    <a:pt x="86" y="327"/>
                    <a:pt x="91" y="126"/>
                    <a:pt x="91" y="124"/>
                  </a:cubicBezTo>
                  <a:cubicBezTo>
                    <a:pt x="95" y="92"/>
                    <a:pt x="128" y="0"/>
                    <a:pt x="63" y="0"/>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1" name="Freeform 13">
              <a:extLst>
                <a:ext uri="{FF2B5EF4-FFF2-40B4-BE49-F238E27FC236}">
                  <a16:creationId xmlns:a16="http://schemas.microsoft.com/office/drawing/2014/main" id="{7145EB0F-27D0-6733-5429-B177182FC351}"/>
                </a:ext>
              </a:extLst>
            </p:cNvPr>
            <p:cNvSpPr>
              <a:spLocks/>
            </p:cNvSpPr>
            <p:nvPr/>
          </p:nvSpPr>
          <p:spPr bwMode="auto">
            <a:xfrm>
              <a:off x="9425002" y="-1635695"/>
              <a:ext cx="186386" cy="169620"/>
            </a:xfrm>
            <a:custGeom>
              <a:avLst/>
              <a:gdLst>
                <a:gd name="T0" fmla="*/ 96 w 189"/>
                <a:gd name="T1" fmla="*/ 31 h 172"/>
                <a:gd name="T2" fmla="*/ 95 w 189"/>
                <a:gd name="T3" fmla="*/ 31 h 172"/>
                <a:gd name="T4" fmla="*/ 69 w 189"/>
                <a:gd name="T5" fmla="*/ 172 h 172"/>
                <a:gd name="T6" fmla="*/ 34 w 189"/>
                <a:gd name="T7" fmla="*/ 172 h 172"/>
                <a:gd name="T8" fmla="*/ 0 w 189"/>
                <a:gd name="T9" fmla="*/ 0 h 172"/>
                <a:gd name="T10" fmla="*/ 29 w 189"/>
                <a:gd name="T11" fmla="*/ 0 h 172"/>
                <a:gd name="T12" fmla="*/ 52 w 189"/>
                <a:gd name="T13" fmla="*/ 133 h 172"/>
                <a:gd name="T14" fmla="*/ 52 w 189"/>
                <a:gd name="T15" fmla="*/ 133 h 172"/>
                <a:gd name="T16" fmla="*/ 77 w 189"/>
                <a:gd name="T17" fmla="*/ 0 h 172"/>
                <a:gd name="T18" fmla="*/ 113 w 189"/>
                <a:gd name="T19" fmla="*/ 0 h 172"/>
                <a:gd name="T20" fmla="*/ 138 w 189"/>
                <a:gd name="T21" fmla="*/ 133 h 172"/>
                <a:gd name="T22" fmla="*/ 138 w 189"/>
                <a:gd name="T23" fmla="*/ 133 h 172"/>
                <a:gd name="T24" fmla="*/ 162 w 189"/>
                <a:gd name="T25" fmla="*/ 0 h 172"/>
                <a:gd name="T26" fmla="*/ 189 w 189"/>
                <a:gd name="T27" fmla="*/ 0 h 172"/>
                <a:gd name="T28" fmla="*/ 156 w 189"/>
                <a:gd name="T29" fmla="*/ 172 h 172"/>
                <a:gd name="T30" fmla="*/ 120 w 189"/>
                <a:gd name="T31" fmla="*/ 172 h 172"/>
                <a:gd name="T32" fmla="*/ 96 w 189"/>
                <a:gd name="T33" fmla="*/ 31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9" h="172">
                  <a:moveTo>
                    <a:pt x="96" y="31"/>
                  </a:moveTo>
                  <a:lnTo>
                    <a:pt x="95" y="31"/>
                  </a:lnTo>
                  <a:lnTo>
                    <a:pt x="69" y="172"/>
                  </a:lnTo>
                  <a:lnTo>
                    <a:pt x="34" y="172"/>
                  </a:lnTo>
                  <a:lnTo>
                    <a:pt x="0" y="0"/>
                  </a:lnTo>
                  <a:lnTo>
                    <a:pt x="29" y="0"/>
                  </a:lnTo>
                  <a:lnTo>
                    <a:pt x="52" y="133"/>
                  </a:lnTo>
                  <a:lnTo>
                    <a:pt x="52" y="133"/>
                  </a:lnTo>
                  <a:lnTo>
                    <a:pt x="77" y="0"/>
                  </a:lnTo>
                  <a:lnTo>
                    <a:pt x="113" y="0"/>
                  </a:lnTo>
                  <a:lnTo>
                    <a:pt x="138" y="133"/>
                  </a:lnTo>
                  <a:lnTo>
                    <a:pt x="138" y="133"/>
                  </a:lnTo>
                  <a:lnTo>
                    <a:pt x="162" y="0"/>
                  </a:lnTo>
                  <a:lnTo>
                    <a:pt x="189" y="0"/>
                  </a:lnTo>
                  <a:lnTo>
                    <a:pt x="156" y="172"/>
                  </a:lnTo>
                  <a:lnTo>
                    <a:pt x="120" y="172"/>
                  </a:lnTo>
                  <a:lnTo>
                    <a:pt x="96" y="31"/>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2" name="Freeform 14">
              <a:extLst>
                <a:ext uri="{FF2B5EF4-FFF2-40B4-BE49-F238E27FC236}">
                  <a16:creationId xmlns:a16="http://schemas.microsoft.com/office/drawing/2014/main" id="{A7EFE538-10D7-94D7-8CC6-928CCE7F8C68}"/>
                </a:ext>
              </a:extLst>
            </p:cNvPr>
            <p:cNvSpPr>
              <a:spLocks noEditPoints="1"/>
            </p:cNvSpPr>
            <p:nvPr/>
          </p:nvSpPr>
          <p:spPr bwMode="auto">
            <a:xfrm>
              <a:off x="9608428" y="-1593289"/>
              <a:ext cx="104534" cy="129188"/>
            </a:xfrm>
            <a:custGeom>
              <a:avLst/>
              <a:gdLst>
                <a:gd name="T0" fmla="*/ 110 w 221"/>
                <a:gd name="T1" fmla="*/ 227 h 272"/>
                <a:gd name="T2" fmla="*/ 158 w 221"/>
                <a:gd name="T3" fmla="*/ 136 h 272"/>
                <a:gd name="T4" fmla="*/ 110 w 221"/>
                <a:gd name="T5" fmla="*/ 45 h 272"/>
                <a:gd name="T6" fmla="*/ 62 w 221"/>
                <a:gd name="T7" fmla="*/ 136 h 272"/>
                <a:gd name="T8" fmla="*/ 110 w 221"/>
                <a:gd name="T9" fmla="*/ 227 h 272"/>
                <a:gd name="T10" fmla="*/ 110 w 221"/>
                <a:gd name="T11" fmla="*/ 0 h 272"/>
                <a:gd name="T12" fmla="*/ 221 w 221"/>
                <a:gd name="T13" fmla="*/ 136 h 272"/>
                <a:gd name="T14" fmla="*/ 110 w 221"/>
                <a:gd name="T15" fmla="*/ 272 h 272"/>
                <a:gd name="T16" fmla="*/ 0 w 221"/>
                <a:gd name="T17" fmla="*/ 136 h 272"/>
                <a:gd name="T18" fmla="*/ 110 w 221"/>
                <a:gd name="T19"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1" h="272">
                  <a:moveTo>
                    <a:pt x="110" y="227"/>
                  </a:moveTo>
                  <a:cubicBezTo>
                    <a:pt x="150" y="227"/>
                    <a:pt x="158" y="180"/>
                    <a:pt x="158" y="136"/>
                  </a:cubicBezTo>
                  <a:cubicBezTo>
                    <a:pt x="158" y="92"/>
                    <a:pt x="150" y="45"/>
                    <a:pt x="110" y="45"/>
                  </a:cubicBezTo>
                  <a:cubicBezTo>
                    <a:pt x="71" y="45"/>
                    <a:pt x="62" y="92"/>
                    <a:pt x="62" y="136"/>
                  </a:cubicBezTo>
                  <a:cubicBezTo>
                    <a:pt x="62" y="180"/>
                    <a:pt x="71" y="227"/>
                    <a:pt x="110" y="227"/>
                  </a:cubicBezTo>
                  <a:close/>
                  <a:moveTo>
                    <a:pt x="110" y="0"/>
                  </a:moveTo>
                  <a:cubicBezTo>
                    <a:pt x="162" y="0"/>
                    <a:pt x="221" y="28"/>
                    <a:pt x="221" y="136"/>
                  </a:cubicBezTo>
                  <a:cubicBezTo>
                    <a:pt x="221" y="247"/>
                    <a:pt x="162" y="272"/>
                    <a:pt x="110" y="272"/>
                  </a:cubicBezTo>
                  <a:cubicBezTo>
                    <a:pt x="59" y="272"/>
                    <a:pt x="0" y="247"/>
                    <a:pt x="0" y="136"/>
                  </a:cubicBezTo>
                  <a:cubicBezTo>
                    <a:pt x="0" y="28"/>
                    <a:pt x="59" y="0"/>
                    <a:pt x="110" y="0"/>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3" name="Freeform 15">
              <a:extLst>
                <a:ext uri="{FF2B5EF4-FFF2-40B4-BE49-F238E27FC236}">
                  <a16:creationId xmlns:a16="http://schemas.microsoft.com/office/drawing/2014/main" id="{7849F6F2-C74D-41D8-6919-14E39C2B13F4}"/>
                </a:ext>
              </a:extLst>
            </p:cNvPr>
            <p:cNvSpPr>
              <a:spLocks/>
            </p:cNvSpPr>
            <p:nvPr/>
          </p:nvSpPr>
          <p:spPr bwMode="auto">
            <a:xfrm>
              <a:off x="9729726" y="-1593289"/>
              <a:ext cx="63115" cy="127216"/>
            </a:xfrm>
            <a:custGeom>
              <a:avLst/>
              <a:gdLst>
                <a:gd name="T0" fmla="*/ 2 w 132"/>
                <a:gd name="T1" fmla="*/ 48 h 268"/>
                <a:gd name="T2" fmla="*/ 0 w 132"/>
                <a:gd name="T3" fmla="*/ 4 h 268"/>
                <a:gd name="T4" fmla="*/ 55 w 132"/>
                <a:gd name="T5" fmla="*/ 4 h 268"/>
                <a:gd name="T6" fmla="*/ 57 w 132"/>
                <a:gd name="T7" fmla="*/ 52 h 268"/>
                <a:gd name="T8" fmla="*/ 58 w 132"/>
                <a:gd name="T9" fmla="*/ 52 h 268"/>
                <a:gd name="T10" fmla="*/ 122 w 132"/>
                <a:gd name="T11" fmla="*/ 0 h 268"/>
                <a:gd name="T12" fmla="*/ 132 w 132"/>
                <a:gd name="T13" fmla="*/ 2 h 268"/>
                <a:gd name="T14" fmla="*/ 132 w 132"/>
                <a:gd name="T15" fmla="*/ 61 h 268"/>
                <a:gd name="T16" fmla="*/ 115 w 132"/>
                <a:gd name="T17" fmla="*/ 58 h 268"/>
                <a:gd name="T18" fmla="*/ 63 w 132"/>
                <a:gd name="T19" fmla="*/ 124 h 268"/>
                <a:gd name="T20" fmla="*/ 63 w 132"/>
                <a:gd name="T21" fmla="*/ 268 h 268"/>
                <a:gd name="T22" fmla="*/ 2 w 132"/>
                <a:gd name="T23" fmla="*/ 268 h 268"/>
                <a:gd name="T24" fmla="*/ 2 w 132"/>
                <a:gd name="T25" fmla="*/ 4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2" h="268">
                  <a:moveTo>
                    <a:pt x="2" y="48"/>
                  </a:moveTo>
                  <a:cubicBezTo>
                    <a:pt x="2" y="31"/>
                    <a:pt x="2" y="16"/>
                    <a:pt x="0" y="4"/>
                  </a:cubicBezTo>
                  <a:lnTo>
                    <a:pt x="55" y="4"/>
                  </a:lnTo>
                  <a:cubicBezTo>
                    <a:pt x="56" y="20"/>
                    <a:pt x="57" y="36"/>
                    <a:pt x="57" y="52"/>
                  </a:cubicBezTo>
                  <a:lnTo>
                    <a:pt x="58" y="52"/>
                  </a:lnTo>
                  <a:cubicBezTo>
                    <a:pt x="65" y="32"/>
                    <a:pt x="84" y="0"/>
                    <a:pt x="122" y="0"/>
                  </a:cubicBezTo>
                  <a:cubicBezTo>
                    <a:pt x="126" y="0"/>
                    <a:pt x="129" y="1"/>
                    <a:pt x="132" y="2"/>
                  </a:cubicBezTo>
                  <a:lnTo>
                    <a:pt x="132" y="61"/>
                  </a:lnTo>
                  <a:cubicBezTo>
                    <a:pt x="127" y="59"/>
                    <a:pt x="122" y="58"/>
                    <a:pt x="115" y="58"/>
                  </a:cubicBezTo>
                  <a:cubicBezTo>
                    <a:pt x="90" y="58"/>
                    <a:pt x="63" y="74"/>
                    <a:pt x="63" y="124"/>
                  </a:cubicBezTo>
                  <a:lnTo>
                    <a:pt x="63" y="268"/>
                  </a:lnTo>
                  <a:lnTo>
                    <a:pt x="2" y="268"/>
                  </a:lnTo>
                  <a:lnTo>
                    <a:pt x="2" y="48"/>
                  </a:ln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4" name="Rectangle 16">
              <a:extLst>
                <a:ext uri="{FF2B5EF4-FFF2-40B4-BE49-F238E27FC236}">
                  <a16:creationId xmlns:a16="http://schemas.microsoft.com/office/drawing/2014/main" id="{C157710B-932D-0923-0A63-A954AC983C4E}"/>
                </a:ext>
              </a:extLst>
            </p:cNvPr>
            <p:cNvSpPr>
              <a:spLocks noChangeArrowheads="1"/>
            </p:cNvSpPr>
            <p:nvPr/>
          </p:nvSpPr>
          <p:spPr bwMode="auto">
            <a:xfrm>
              <a:off x="9810592" y="-1647529"/>
              <a:ext cx="28599" cy="181454"/>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5" name="Freeform 17">
              <a:extLst>
                <a:ext uri="{FF2B5EF4-FFF2-40B4-BE49-F238E27FC236}">
                  <a16:creationId xmlns:a16="http://schemas.microsoft.com/office/drawing/2014/main" id="{F969245C-871E-4993-05B3-3F0255A61F75}"/>
                </a:ext>
              </a:extLst>
            </p:cNvPr>
            <p:cNvSpPr>
              <a:spLocks noEditPoints="1"/>
            </p:cNvSpPr>
            <p:nvPr/>
          </p:nvSpPr>
          <p:spPr bwMode="auto">
            <a:xfrm>
              <a:off x="9857928" y="-1647529"/>
              <a:ext cx="102561" cy="183427"/>
            </a:xfrm>
            <a:custGeom>
              <a:avLst/>
              <a:gdLst>
                <a:gd name="T0" fmla="*/ 105 w 216"/>
                <a:gd name="T1" fmla="*/ 342 h 388"/>
                <a:gd name="T2" fmla="*/ 153 w 216"/>
                <a:gd name="T3" fmla="*/ 251 h 388"/>
                <a:gd name="T4" fmla="*/ 106 w 216"/>
                <a:gd name="T5" fmla="*/ 163 h 388"/>
                <a:gd name="T6" fmla="*/ 61 w 216"/>
                <a:gd name="T7" fmla="*/ 250 h 388"/>
                <a:gd name="T8" fmla="*/ 105 w 216"/>
                <a:gd name="T9" fmla="*/ 342 h 388"/>
                <a:gd name="T10" fmla="*/ 214 w 216"/>
                <a:gd name="T11" fmla="*/ 0 h 388"/>
                <a:gd name="T12" fmla="*/ 214 w 216"/>
                <a:gd name="T13" fmla="*/ 339 h 388"/>
                <a:gd name="T14" fmla="*/ 216 w 216"/>
                <a:gd name="T15" fmla="*/ 384 h 388"/>
                <a:gd name="T16" fmla="*/ 159 w 216"/>
                <a:gd name="T17" fmla="*/ 384 h 388"/>
                <a:gd name="T18" fmla="*/ 157 w 216"/>
                <a:gd name="T19" fmla="*/ 343 h 388"/>
                <a:gd name="T20" fmla="*/ 156 w 216"/>
                <a:gd name="T21" fmla="*/ 343 h 388"/>
                <a:gd name="T22" fmla="*/ 89 w 216"/>
                <a:gd name="T23" fmla="*/ 388 h 388"/>
                <a:gd name="T24" fmla="*/ 0 w 216"/>
                <a:gd name="T25" fmla="*/ 252 h 388"/>
                <a:gd name="T26" fmla="*/ 87 w 216"/>
                <a:gd name="T27" fmla="*/ 116 h 388"/>
                <a:gd name="T28" fmla="*/ 152 w 216"/>
                <a:gd name="T29" fmla="*/ 158 h 388"/>
                <a:gd name="T30" fmla="*/ 153 w 216"/>
                <a:gd name="T31" fmla="*/ 158 h 388"/>
                <a:gd name="T32" fmla="*/ 153 w 216"/>
                <a:gd name="T33" fmla="*/ 0 h 388"/>
                <a:gd name="T34" fmla="*/ 214 w 216"/>
                <a:gd name="T35"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388">
                  <a:moveTo>
                    <a:pt x="105" y="342"/>
                  </a:moveTo>
                  <a:cubicBezTo>
                    <a:pt x="141" y="342"/>
                    <a:pt x="153" y="301"/>
                    <a:pt x="153" y="251"/>
                  </a:cubicBezTo>
                  <a:cubicBezTo>
                    <a:pt x="153" y="200"/>
                    <a:pt x="140" y="163"/>
                    <a:pt x="106" y="163"/>
                  </a:cubicBezTo>
                  <a:cubicBezTo>
                    <a:pt x="73" y="163"/>
                    <a:pt x="61" y="197"/>
                    <a:pt x="61" y="250"/>
                  </a:cubicBezTo>
                  <a:cubicBezTo>
                    <a:pt x="61" y="311"/>
                    <a:pt x="70" y="342"/>
                    <a:pt x="105" y="342"/>
                  </a:cubicBezTo>
                  <a:close/>
                  <a:moveTo>
                    <a:pt x="214" y="0"/>
                  </a:moveTo>
                  <a:lnTo>
                    <a:pt x="214" y="339"/>
                  </a:lnTo>
                  <a:cubicBezTo>
                    <a:pt x="214" y="358"/>
                    <a:pt x="214" y="374"/>
                    <a:pt x="216" y="384"/>
                  </a:cubicBezTo>
                  <a:lnTo>
                    <a:pt x="159" y="384"/>
                  </a:lnTo>
                  <a:cubicBezTo>
                    <a:pt x="158" y="376"/>
                    <a:pt x="157" y="361"/>
                    <a:pt x="157" y="343"/>
                  </a:cubicBezTo>
                  <a:lnTo>
                    <a:pt x="156" y="343"/>
                  </a:lnTo>
                  <a:cubicBezTo>
                    <a:pt x="146" y="366"/>
                    <a:pt x="128" y="388"/>
                    <a:pt x="89" y="388"/>
                  </a:cubicBezTo>
                  <a:cubicBezTo>
                    <a:pt x="26" y="388"/>
                    <a:pt x="0" y="326"/>
                    <a:pt x="0" y="252"/>
                  </a:cubicBezTo>
                  <a:cubicBezTo>
                    <a:pt x="0" y="166"/>
                    <a:pt x="33" y="116"/>
                    <a:pt x="87" y="116"/>
                  </a:cubicBezTo>
                  <a:cubicBezTo>
                    <a:pt x="123" y="116"/>
                    <a:pt x="143" y="138"/>
                    <a:pt x="152" y="158"/>
                  </a:cubicBezTo>
                  <a:lnTo>
                    <a:pt x="153" y="158"/>
                  </a:lnTo>
                  <a:lnTo>
                    <a:pt x="153" y="0"/>
                  </a:lnTo>
                  <a:lnTo>
                    <a:pt x="214" y="0"/>
                  </a:ln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6" name="Freeform 18">
              <a:extLst>
                <a:ext uri="{FF2B5EF4-FFF2-40B4-BE49-F238E27FC236}">
                  <a16:creationId xmlns:a16="http://schemas.microsoft.com/office/drawing/2014/main" id="{C321EC32-BE6F-A941-E725-B35F462F9DDC}"/>
                </a:ext>
              </a:extLst>
            </p:cNvPr>
            <p:cNvSpPr>
              <a:spLocks/>
            </p:cNvSpPr>
            <p:nvPr/>
          </p:nvSpPr>
          <p:spPr bwMode="auto">
            <a:xfrm>
              <a:off x="10053188" y="-1635695"/>
              <a:ext cx="107492" cy="169620"/>
            </a:xfrm>
            <a:custGeom>
              <a:avLst/>
              <a:gdLst>
                <a:gd name="T0" fmla="*/ 0 w 109"/>
                <a:gd name="T1" fmla="*/ 0 h 172"/>
                <a:gd name="T2" fmla="*/ 30 w 109"/>
                <a:gd name="T3" fmla="*/ 0 h 172"/>
                <a:gd name="T4" fmla="*/ 30 w 109"/>
                <a:gd name="T5" fmla="*/ 70 h 172"/>
                <a:gd name="T6" fmla="*/ 79 w 109"/>
                <a:gd name="T7" fmla="*/ 70 h 172"/>
                <a:gd name="T8" fmla="*/ 79 w 109"/>
                <a:gd name="T9" fmla="*/ 0 h 172"/>
                <a:gd name="T10" fmla="*/ 109 w 109"/>
                <a:gd name="T11" fmla="*/ 0 h 172"/>
                <a:gd name="T12" fmla="*/ 109 w 109"/>
                <a:gd name="T13" fmla="*/ 172 h 172"/>
                <a:gd name="T14" fmla="*/ 79 w 109"/>
                <a:gd name="T15" fmla="*/ 172 h 172"/>
                <a:gd name="T16" fmla="*/ 79 w 109"/>
                <a:gd name="T17" fmla="*/ 96 h 172"/>
                <a:gd name="T18" fmla="*/ 30 w 109"/>
                <a:gd name="T19" fmla="*/ 96 h 172"/>
                <a:gd name="T20" fmla="*/ 30 w 109"/>
                <a:gd name="T21" fmla="*/ 172 h 172"/>
                <a:gd name="T22" fmla="*/ 0 w 109"/>
                <a:gd name="T23" fmla="*/ 172 h 172"/>
                <a:gd name="T24" fmla="*/ 0 w 109"/>
                <a:gd name="T25"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172">
                  <a:moveTo>
                    <a:pt x="0" y="0"/>
                  </a:moveTo>
                  <a:lnTo>
                    <a:pt x="30" y="0"/>
                  </a:lnTo>
                  <a:lnTo>
                    <a:pt x="30" y="70"/>
                  </a:lnTo>
                  <a:lnTo>
                    <a:pt x="79" y="70"/>
                  </a:lnTo>
                  <a:lnTo>
                    <a:pt x="79" y="0"/>
                  </a:lnTo>
                  <a:lnTo>
                    <a:pt x="109" y="0"/>
                  </a:lnTo>
                  <a:lnTo>
                    <a:pt x="109" y="172"/>
                  </a:lnTo>
                  <a:lnTo>
                    <a:pt x="79" y="172"/>
                  </a:lnTo>
                  <a:lnTo>
                    <a:pt x="79" y="96"/>
                  </a:lnTo>
                  <a:lnTo>
                    <a:pt x="30" y="96"/>
                  </a:lnTo>
                  <a:lnTo>
                    <a:pt x="30" y="172"/>
                  </a:lnTo>
                  <a:lnTo>
                    <a:pt x="0" y="172"/>
                  </a:lnTo>
                  <a:lnTo>
                    <a:pt x="0"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7" name="Freeform 19">
              <a:extLst>
                <a:ext uri="{FF2B5EF4-FFF2-40B4-BE49-F238E27FC236}">
                  <a16:creationId xmlns:a16="http://schemas.microsoft.com/office/drawing/2014/main" id="{0787384F-870B-A89A-4EAA-BFB8DD1DF13D}"/>
                </a:ext>
              </a:extLst>
            </p:cNvPr>
            <p:cNvSpPr>
              <a:spLocks noEditPoints="1"/>
            </p:cNvSpPr>
            <p:nvPr/>
          </p:nvSpPr>
          <p:spPr bwMode="auto">
            <a:xfrm>
              <a:off x="10179418" y="-1593289"/>
              <a:ext cx="96644" cy="129188"/>
            </a:xfrm>
            <a:custGeom>
              <a:avLst/>
              <a:gdLst>
                <a:gd name="T0" fmla="*/ 146 w 204"/>
                <a:gd name="T1" fmla="*/ 113 h 272"/>
                <a:gd name="T2" fmla="*/ 104 w 204"/>
                <a:gd name="T3" fmla="*/ 43 h 272"/>
                <a:gd name="T4" fmla="*/ 59 w 204"/>
                <a:gd name="T5" fmla="*/ 113 h 272"/>
                <a:gd name="T6" fmla="*/ 146 w 204"/>
                <a:gd name="T7" fmla="*/ 113 h 272"/>
                <a:gd name="T8" fmla="*/ 191 w 204"/>
                <a:gd name="T9" fmla="*/ 255 h 272"/>
                <a:gd name="T10" fmla="*/ 116 w 204"/>
                <a:gd name="T11" fmla="*/ 272 h 272"/>
                <a:gd name="T12" fmla="*/ 0 w 204"/>
                <a:gd name="T13" fmla="*/ 140 h 272"/>
                <a:gd name="T14" fmla="*/ 104 w 204"/>
                <a:gd name="T15" fmla="*/ 0 h 272"/>
                <a:gd name="T16" fmla="*/ 204 w 204"/>
                <a:gd name="T17" fmla="*/ 141 h 272"/>
                <a:gd name="T18" fmla="*/ 204 w 204"/>
                <a:gd name="T19" fmla="*/ 153 h 272"/>
                <a:gd name="T20" fmla="*/ 59 w 204"/>
                <a:gd name="T21" fmla="*/ 153 h 272"/>
                <a:gd name="T22" fmla="*/ 123 w 204"/>
                <a:gd name="T23" fmla="*/ 226 h 272"/>
                <a:gd name="T24" fmla="*/ 188 w 204"/>
                <a:gd name="T25" fmla="*/ 205 h 272"/>
                <a:gd name="T26" fmla="*/ 191 w 204"/>
                <a:gd name="T27" fmla="*/ 25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 h="272">
                  <a:moveTo>
                    <a:pt x="146" y="113"/>
                  </a:moveTo>
                  <a:cubicBezTo>
                    <a:pt x="146" y="67"/>
                    <a:pt x="131" y="43"/>
                    <a:pt x="104" y="43"/>
                  </a:cubicBezTo>
                  <a:cubicBezTo>
                    <a:pt x="72" y="43"/>
                    <a:pt x="59" y="78"/>
                    <a:pt x="59" y="113"/>
                  </a:cubicBezTo>
                  <a:lnTo>
                    <a:pt x="146" y="113"/>
                  </a:lnTo>
                  <a:close/>
                  <a:moveTo>
                    <a:pt x="191" y="255"/>
                  </a:moveTo>
                  <a:cubicBezTo>
                    <a:pt x="179" y="261"/>
                    <a:pt x="152" y="272"/>
                    <a:pt x="116" y="272"/>
                  </a:cubicBezTo>
                  <a:cubicBezTo>
                    <a:pt x="35" y="272"/>
                    <a:pt x="0" y="211"/>
                    <a:pt x="0" y="140"/>
                  </a:cubicBezTo>
                  <a:cubicBezTo>
                    <a:pt x="0" y="61"/>
                    <a:pt x="40" y="0"/>
                    <a:pt x="104" y="0"/>
                  </a:cubicBezTo>
                  <a:cubicBezTo>
                    <a:pt x="158" y="0"/>
                    <a:pt x="204" y="33"/>
                    <a:pt x="204" y="141"/>
                  </a:cubicBezTo>
                  <a:lnTo>
                    <a:pt x="204" y="153"/>
                  </a:lnTo>
                  <a:lnTo>
                    <a:pt x="59" y="153"/>
                  </a:lnTo>
                  <a:cubicBezTo>
                    <a:pt x="59" y="198"/>
                    <a:pt x="76" y="226"/>
                    <a:pt x="123" y="226"/>
                  </a:cubicBezTo>
                  <a:cubicBezTo>
                    <a:pt x="160" y="226"/>
                    <a:pt x="177" y="214"/>
                    <a:pt x="188" y="205"/>
                  </a:cubicBezTo>
                  <a:lnTo>
                    <a:pt x="191" y="255"/>
                  </a:ln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8" name="Freeform 20">
              <a:extLst>
                <a:ext uri="{FF2B5EF4-FFF2-40B4-BE49-F238E27FC236}">
                  <a16:creationId xmlns:a16="http://schemas.microsoft.com/office/drawing/2014/main" id="{0030FF71-AF0E-D51A-8064-927994ED9473}"/>
                </a:ext>
              </a:extLst>
            </p:cNvPr>
            <p:cNvSpPr>
              <a:spLocks noEditPoints="1"/>
            </p:cNvSpPr>
            <p:nvPr/>
          </p:nvSpPr>
          <p:spPr bwMode="auto">
            <a:xfrm>
              <a:off x="10289868" y="-1593289"/>
              <a:ext cx="97631" cy="129188"/>
            </a:xfrm>
            <a:custGeom>
              <a:avLst/>
              <a:gdLst>
                <a:gd name="T0" fmla="*/ 145 w 205"/>
                <a:gd name="T1" fmla="*/ 139 h 272"/>
                <a:gd name="T2" fmla="*/ 139 w 205"/>
                <a:gd name="T3" fmla="*/ 139 h 272"/>
                <a:gd name="T4" fmla="*/ 57 w 205"/>
                <a:gd name="T5" fmla="*/ 189 h 272"/>
                <a:gd name="T6" fmla="*/ 95 w 205"/>
                <a:gd name="T7" fmla="*/ 229 h 272"/>
                <a:gd name="T8" fmla="*/ 145 w 205"/>
                <a:gd name="T9" fmla="*/ 154 h 272"/>
                <a:gd name="T10" fmla="*/ 145 w 205"/>
                <a:gd name="T11" fmla="*/ 139 h 272"/>
                <a:gd name="T12" fmla="*/ 25 w 205"/>
                <a:gd name="T13" fmla="*/ 19 h 272"/>
                <a:gd name="T14" fmla="*/ 105 w 205"/>
                <a:gd name="T15" fmla="*/ 0 h 272"/>
                <a:gd name="T16" fmla="*/ 201 w 205"/>
                <a:gd name="T17" fmla="*/ 106 h 272"/>
                <a:gd name="T18" fmla="*/ 201 w 205"/>
                <a:gd name="T19" fmla="*/ 222 h 272"/>
                <a:gd name="T20" fmla="*/ 205 w 205"/>
                <a:gd name="T21" fmla="*/ 268 h 272"/>
                <a:gd name="T22" fmla="*/ 150 w 205"/>
                <a:gd name="T23" fmla="*/ 268 h 272"/>
                <a:gd name="T24" fmla="*/ 146 w 205"/>
                <a:gd name="T25" fmla="*/ 232 h 272"/>
                <a:gd name="T26" fmla="*/ 145 w 205"/>
                <a:gd name="T27" fmla="*/ 232 h 272"/>
                <a:gd name="T28" fmla="*/ 75 w 205"/>
                <a:gd name="T29" fmla="*/ 272 h 272"/>
                <a:gd name="T30" fmla="*/ 0 w 205"/>
                <a:gd name="T31" fmla="*/ 195 h 272"/>
                <a:gd name="T32" fmla="*/ 132 w 205"/>
                <a:gd name="T33" fmla="*/ 105 h 272"/>
                <a:gd name="T34" fmla="*/ 145 w 205"/>
                <a:gd name="T35" fmla="*/ 105 h 272"/>
                <a:gd name="T36" fmla="*/ 145 w 205"/>
                <a:gd name="T37" fmla="*/ 95 h 272"/>
                <a:gd name="T38" fmla="*/ 98 w 205"/>
                <a:gd name="T39" fmla="*/ 45 h 272"/>
                <a:gd name="T40" fmla="*/ 29 w 205"/>
                <a:gd name="T41" fmla="*/ 71 h 272"/>
                <a:gd name="T42" fmla="*/ 25 w 205"/>
                <a:gd name="T43" fmla="*/ 19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5" h="272">
                  <a:moveTo>
                    <a:pt x="145" y="139"/>
                  </a:moveTo>
                  <a:lnTo>
                    <a:pt x="139" y="139"/>
                  </a:lnTo>
                  <a:cubicBezTo>
                    <a:pt x="87" y="139"/>
                    <a:pt x="57" y="150"/>
                    <a:pt x="57" y="189"/>
                  </a:cubicBezTo>
                  <a:cubicBezTo>
                    <a:pt x="57" y="213"/>
                    <a:pt x="72" y="229"/>
                    <a:pt x="95" y="229"/>
                  </a:cubicBezTo>
                  <a:cubicBezTo>
                    <a:pt x="131" y="229"/>
                    <a:pt x="145" y="201"/>
                    <a:pt x="145" y="154"/>
                  </a:cubicBezTo>
                  <a:lnTo>
                    <a:pt x="145" y="139"/>
                  </a:lnTo>
                  <a:close/>
                  <a:moveTo>
                    <a:pt x="25" y="19"/>
                  </a:moveTo>
                  <a:cubicBezTo>
                    <a:pt x="42" y="11"/>
                    <a:pt x="66" y="0"/>
                    <a:pt x="105" y="0"/>
                  </a:cubicBezTo>
                  <a:cubicBezTo>
                    <a:pt x="183" y="0"/>
                    <a:pt x="201" y="40"/>
                    <a:pt x="201" y="106"/>
                  </a:cubicBezTo>
                  <a:lnTo>
                    <a:pt x="201" y="222"/>
                  </a:lnTo>
                  <a:cubicBezTo>
                    <a:pt x="201" y="240"/>
                    <a:pt x="203" y="258"/>
                    <a:pt x="205" y="268"/>
                  </a:cubicBezTo>
                  <a:lnTo>
                    <a:pt x="150" y="268"/>
                  </a:lnTo>
                  <a:cubicBezTo>
                    <a:pt x="147" y="258"/>
                    <a:pt x="146" y="245"/>
                    <a:pt x="146" y="232"/>
                  </a:cubicBezTo>
                  <a:lnTo>
                    <a:pt x="145" y="232"/>
                  </a:lnTo>
                  <a:cubicBezTo>
                    <a:pt x="130" y="254"/>
                    <a:pt x="111" y="272"/>
                    <a:pt x="75" y="272"/>
                  </a:cubicBezTo>
                  <a:cubicBezTo>
                    <a:pt x="36" y="272"/>
                    <a:pt x="0" y="244"/>
                    <a:pt x="0" y="195"/>
                  </a:cubicBezTo>
                  <a:cubicBezTo>
                    <a:pt x="0" y="123"/>
                    <a:pt x="56" y="105"/>
                    <a:pt x="132" y="105"/>
                  </a:cubicBezTo>
                  <a:lnTo>
                    <a:pt x="145" y="105"/>
                  </a:lnTo>
                  <a:lnTo>
                    <a:pt x="145" y="95"/>
                  </a:lnTo>
                  <a:cubicBezTo>
                    <a:pt x="145" y="69"/>
                    <a:pt x="132" y="45"/>
                    <a:pt x="98" y="45"/>
                  </a:cubicBezTo>
                  <a:cubicBezTo>
                    <a:pt x="67" y="45"/>
                    <a:pt x="40" y="61"/>
                    <a:pt x="29" y="71"/>
                  </a:cubicBezTo>
                  <a:lnTo>
                    <a:pt x="25" y="19"/>
                  </a:ln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9" name="Rectangle 21">
              <a:extLst>
                <a:ext uri="{FF2B5EF4-FFF2-40B4-BE49-F238E27FC236}">
                  <a16:creationId xmlns:a16="http://schemas.microsoft.com/office/drawing/2014/main" id="{0E6DEF95-D1DD-D38D-A191-1113B241DCB7}"/>
                </a:ext>
              </a:extLst>
            </p:cNvPr>
            <p:cNvSpPr>
              <a:spLocks noChangeArrowheads="1"/>
            </p:cNvSpPr>
            <p:nvPr/>
          </p:nvSpPr>
          <p:spPr bwMode="auto">
            <a:xfrm>
              <a:off x="10414125" y="-1647529"/>
              <a:ext cx="27613" cy="181454"/>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0" name="Freeform 22">
              <a:extLst>
                <a:ext uri="{FF2B5EF4-FFF2-40B4-BE49-F238E27FC236}">
                  <a16:creationId xmlns:a16="http://schemas.microsoft.com/office/drawing/2014/main" id="{E40AC612-DB42-82E5-6608-E2437F35BEB5}"/>
                </a:ext>
              </a:extLst>
            </p:cNvPr>
            <p:cNvSpPr>
              <a:spLocks/>
            </p:cNvSpPr>
            <p:nvPr/>
          </p:nvSpPr>
          <p:spPr bwMode="auto">
            <a:xfrm>
              <a:off x="10459488" y="-1625833"/>
              <a:ext cx="71004" cy="161731"/>
            </a:xfrm>
            <a:custGeom>
              <a:avLst/>
              <a:gdLst>
                <a:gd name="T0" fmla="*/ 40 w 151"/>
                <a:gd name="T1" fmla="*/ 20 h 342"/>
                <a:gd name="T2" fmla="*/ 101 w 151"/>
                <a:gd name="T3" fmla="*/ 0 h 342"/>
                <a:gd name="T4" fmla="*/ 101 w 151"/>
                <a:gd name="T5" fmla="*/ 74 h 342"/>
                <a:gd name="T6" fmla="*/ 151 w 151"/>
                <a:gd name="T7" fmla="*/ 74 h 342"/>
                <a:gd name="T8" fmla="*/ 151 w 151"/>
                <a:gd name="T9" fmla="*/ 121 h 342"/>
                <a:gd name="T10" fmla="*/ 101 w 151"/>
                <a:gd name="T11" fmla="*/ 121 h 342"/>
                <a:gd name="T12" fmla="*/ 101 w 151"/>
                <a:gd name="T13" fmla="*/ 258 h 342"/>
                <a:gd name="T14" fmla="*/ 128 w 151"/>
                <a:gd name="T15" fmla="*/ 294 h 342"/>
                <a:gd name="T16" fmla="*/ 151 w 151"/>
                <a:gd name="T17" fmla="*/ 288 h 342"/>
                <a:gd name="T18" fmla="*/ 151 w 151"/>
                <a:gd name="T19" fmla="*/ 334 h 342"/>
                <a:gd name="T20" fmla="*/ 110 w 151"/>
                <a:gd name="T21" fmla="*/ 342 h 342"/>
                <a:gd name="T22" fmla="*/ 40 w 151"/>
                <a:gd name="T23" fmla="*/ 265 h 342"/>
                <a:gd name="T24" fmla="*/ 40 w 151"/>
                <a:gd name="T25" fmla="*/ 121 h 342"/>
                <a:gd name="T26" fmla="*/ 0 w 151"/>
                <a:gd name="T27" fmla="*/ 121 h 342"/>
                <a:gd name="T28" fmla="*/ 0 w 151"/>
                <a:gd name="T29" fmla="*/ 74 h 342"/>
                <a:gd name="T30" fmla="*/ 40 w 151"/>
                <a:gd name="T31" fmla="*/ 74 h 342"/>
                <a:gd name="T32" fmla="*/ 40 w 151"/>
                <a:gd name="T33" fmla="*/ 2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1" h="342">
                  <a:moveTo>
                    <a:pt x="40" y="20"/>
                  </a:moveTo>
                  <a:lnTo>
                    <a:pt x="101" y="0"/>
                  </a:lnTo>
                  <a:lnTo>
                    <a:pt x="101" y="74"/>
                  </a:lnTo>
                  <a:lnTo>
                    <a:pt x="151" y="74"/>
                  </a:lnTo>
                  <a:lnTo>
                    <a:pt x="151" y="121"/>
                  </a:lnTo>
                  <a:lnTo>
                    <a:pt x="101" y="121"/>
                  </a:lnTo>
                  <a:lnTo>
                    <a:pt x="101" y="258"/>
                  </a:lnTo>
                  <a:cubicBezTo>
                    <a:pt x="101" y="286"/>
                    <a:pt x="110" y="294"/>
                    <a:pt x="128" y="294"/>
                  </a:cubicBezTo>
                  <a:cubicBezTo>
                    <a:pt x="139" y="294"/>
                    <a:pt x="146" y="291"/>
                    <a:pt x="151" y="288"/>
                  </a:cubicBezTo>
                  <a:lnTo>
                    <a:pt x="151" y="334"/>
                  </a:lnTo>
                  <a:cubicBezTo>
                    <a:pt x="142" y="338"/>
                    <a:pt x="128" y="342"/>
                    <a:pt x="110" y="342"/>
                  </a:cubicBezTo>
                  <a:cubicBezTo>
                    <a:pt x="65" y="342"/>
                    <a:pt x="40" y="321"/>
                    <a:pt x="40" y="265"/>
                  </a:cubicBezTo>
                  <a:lnTo>
                    <a:pt x="40" y="121"/>
                  </a:lnTo>
                  <a:lnTo>
                    <a:pt x="0" y="121"/>
                  </a:lnTo>
                  <a:lnTo>
                    <a:pt x="0" y="74"/>
                  </a:lnTo>
                  <a:lnTo>
                    <a:pt x="40" y="74"/>
                  </a:lnTo>
                  <a:lnTo>
                    <a:pt x="40" y="20"/>
                  </a:ln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1" name="Freeform 23">
              <a:extLst>
                <a:ext uri="{FF2B5EF4-FFF2-40B4-BE49-F238E27FC236}">
                  <a16:creationId xmlns:a16="http://schemas.microsoft.com/office/drawing/2014/main" id="{40702BB6-1168-5DA4-74B5-1B8D0AE4BAB6}"/>
                </a:ext>
              </a:extLst>
            </p:cNvPr>
            <p:cNvSpPr>
              <a:spLocks/>
            </p:cNvSpPr>
            <p:nvPr/>
          </p:nvSpPr>
          <p:spPr bwMode="auto">
            <a:xfrm>
              <a:off x="10545285" y="-1647529"/>
              <a:ext cx="94672" cy="181454"/>
            </a:xfrm>
            <a:custGeom>
              <a:avLst/>
              <a:gdLst>
                <a:gd name="T0" fmla="*/ 0 w 199"/>
                <a:gd name="T1" fmla="*/ 0 h 384"/>
                <a:gd name="T2" fmla="*/ 61 w 199"/>
                <a:gd name="T3" fmla="*/ 0 h 384"/>
                <a:gd name="T4" fmla="*/ 61 w 199"/>
                <a:gd name="T5" fmla="*/ 154 h 384"/>
                <a:gd name="T6" fmla="*/ 62 w 199"/>
                <a:gd name="T7" fmla="*/ 154 h 384"/>
                <a:gd name="T8" fmla="*/ 125 w 199"/>
                <a:gd name="T9" fmla="*/ 116 h 384"/>
                <a:gd name="T10" fmla="*/ 199 w 199"/>
                <a:gd name="T11" fmla="*/ 214 h 384"/>
                <a:gd name="T12" fmla="*/ 199 w 199"/>
                <a:gd name="T13" fmla="*/ 384 h 384"/>
                <a:gd name="T14" fmla="*/ 138 w 199"/>
                <a:gd name="T15" fmla="*/ 384 h 384"/>
                <a:gd name="T16" fmla="*/ 138 w 199"/>
                <a:gd name="T17" fmla="*/ 226 h 384"/>
                <a:gd name="T18" fmla="*/ 104 w 199"/>
                <a:gd name="T19" fmla="*/ 168 h 384"/>
                <a:gd name="T20" fmla="*/ 61 w 199"/>
                <a:gd name="T21" fmla="*/ 230 h 384"/>
                <a:gd name="T22" fmla="*/ 61 w 199"/>
                <a:gd name="T23" fmla="*/ 384 h 384"/>
                <a:gd name="T24" fmla="*/ 0 w 199"/>
                <a:gd name="T25" fmla="*/ 384 h 384"/>
                <a:gd name="T26" fmla="*/ 0 w 199"/>
                <a:gd name="T27"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9" h="384">
                  <a:moveTo>
                    <a:pt x="0" y="0"/>
                  </a:moveTo>
                  <a:lnTo>
                    <a:pt x="61" y="0"/>
                  </a:lnTo>
                  <a:lnTo>
                    <a:pt x="61" y="154"/>
                  </a:lnTo>
                  <a:lnTo>
                    <a:pt x="62" y="154"/>
                  </a:lnTo>
                  <a:cubicBezTo>
                    <a:pt x="73" y="138"/>
                    <a:pt x="87" y="116"/>
                    <a:pt x="125" y="116"/>
                  </a:cubicBezTo>
                  <a:cubicBezTo>
                    <a:pt x="182" y="116"/>
                    <a:pt x="199" y="161"/>
                    <a:pt x="199" y="214"/>
                  </a:cubicBezTo>
                  <a:lnTo>
                    <a:pt x="199" y="384"/>
                  </a:lnTo>
                  <a:lnTo>
                    <a:pt x="138" y="384"/>
                  </a:lnTo>
                  <a:lnTo>
                    <a:pt x="138" y="226"/>
                  </a:lnTo>
                  <a:cubicBezTo>
                    <a:pt x="138" y="185"/>
                    <a:pt x="129" y="168"/>
                    <a:pt x="104" y="168"/>
                  </a:cubicBezTo>
                  <a:cubicBezTo>
                    <a:pt x="72" y="168"/>
                    <a:pt x="61" y="196"/>
                    <a:pt x="61" y="230"/>
                  </a:cubicBezTo>
                  <a:lnTo>
                    <a:pt x="61" y="384"/>
                  </a:lnTo>
                  <a:lnTo>
                    <a:pt x="0" y="384"/>
                  </a:lnTo>
                  <a:lnTo>
                    <a:pt x="0"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2" name="Freeform 24">
              <a:extLst>
                <a:ext uri="{FF2B5EF4-FFF2-40B4-BE49-F238E27FC236}">
                  <a16:creationId xmlns:a16="http://schemas.microsoft.com/office/drawing/2014/main" id="{F60BB59F-DE87-054E-5500-69899B59BFF4}"/>
                </a:ext>
              </a:extLst>
            </p:cNvPr>
            <p:cNvSpPr>
              <a:spLocks noEditPoints="1"/>
            </p:cNvSpPr>
            <p:nvPr/>
          </p:nvSpPr>
          <p:spPr bwMode="auto">
            <a:xfrm>
              <a:off x="9425002" y="-1420711"/>
              <a:ext cx="128201" cy="174551"/>
            </a:xfrm>
            <a:custGeom>
              <a:avLst/>
              <a:gdLst>
                <a:gd name="T0" fmla="*/ 136 w 271"/>
                <a:gd name="T1" fmla="*/ 318 h 369"/>
                <a:gd name="T2" fmla="*/ 207 w 271"/>
                <a:gd name="T3" fmla="*/ 185 h 369"/>
                <a:gd name="T4" fmla="*/ 136 w 271"/>
                <a:gd name="T5" fmla="*/ 51 h 369"/>
                <a:gd name="T6" fmla="*/ 64 w 271"/>
                <a:gd name="T7" fmla="*/ 185 h 369"/>
                <a:gd name="T8" fmla="*/ 136 w 271"/>
                <a:gd name="T9" fmla="*/ 318 h 369"/>
                <a:gd name="T10" fmla="*/ 136 w 271"/>
                <a:gd name="T11" fmla="*/ 0 h 369"/>
                <a:gd name="T12" fmla="*/ 271 w 271"/>
                <a:gd name="T13" fmla="*/ 185 h 369"/>
                <a:gd name="T14" fmla="*/ 136 w 271"/>
                <a:gd name="T15" fmla="*/ 369 h 369"/>
                <a:gd name="T16" fmla="*/ 0 w 271"/>
                <a:gd name="T17" fmla="*/ 185 h 369"/>
                <a:gd name="T18" fmla="*/ 136 w 271"/>
                <a:gd name="T19" fmla="*/ 0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1" h="369">
                  <a:moveTo>
                    <a:pt x="136" y="318"/>
                  </a:moveTo>
                  <a:cubicBezTo>
                    <a:pt x="175" y="318"/>
                    <a:pt x="207" y="283"/>
                    <a:pt x="207" y="185"/>
                  </a:cubicBezTo>
                  <a:cubicBezTo>
                    <a:pt x="207" y="86"/>
                    <a:pt x="175" y="51"/>
                    <a:pt x="136" y="51"/>
                  </a:cubicBezTo>
                  <a:cubicBezTo>
                    <a:pt x="96" y="51"/>
                    <a:pt x="64" y="86"/>
                    <a:pt x="64" y="185"/>
                  </a:cubicBezTo>
                  <a:cubicBezTo>
                    <a:pt x="64" y="283"/>
                    <a:pt x="96" y="318"/>
                    <a:pt x="136" y="318"/>
                  </a:cubicBezTo>
                  <a:close/>
                  <a:moveTo>
                    <a:pt x="136" y="0"/>
                  </a:moveTo>
                  <a:cubicBezTo>
                    <a:pt x="206" y="0"/>
                    <a:pt x="271" y="56"/>
                    <a:pt x="271" y="185"/>
                  </a:cubicBezTo>
                  <a:cubicBezTo>
                    <a:pt x="271" y="313"/>
                    <a:pt x="206" y="369"/>
                    <a:pt x="136" y="369"/>
                  </a:cubicBezTo>
                  <a:cubicBezTo>
                    <a:pt x="65" y="369"/>
                    <a:pt x="0" y="313"/>
                    <a:pt x="0" y="185"/>
                  </a:cubicBezTo>
                  <a:cubicBezTo>
                    <a:pt x="0" y="56"/>
                    <a:pt x="65" y="0"/>
                    <a:pt x="136" y="0"/>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3" name="Freeform 25">
              <a:extLst>
                <a:ext uri="{FF2B5EF4-FFF2-40B4-BE49-F238E27FC236}">
                  <a16:creationId xmlns:a16="http://schemas.microsoft.com/office/drawing/2014/main" id="{9CFF020E-981D-7096-4433-9FFC0810CAAC}"/>
                </a:ext>
              </a:extLst>
            </p:cNvPr>
            <p:cNvSpPr>
              <a:spLocks/>
            </p:cNvSpPr>
            <p:nvPr/>
          </p:nvSpPr>
          <p:spPr bwMode="auto">
            <a:xfrm>
              <a:off x="9570954" y="-1376333"/>
              <a:ext cx="63115" cy="128201"/>
            </a:xfrm>
            <a:custGeom>
              <a:avLst/>
              <a:gdLst>
                <a:gd name="T0" fmla="*/ 2 w 132"/>
                <a:gd name="T1" fmla="*/ 48 h 269"/>
                <a:gd name="T2" fmla="*/ 0 w 132"/>
                <a:gd name="T3" fmla="*/ 4 h 269"/>
                <a:gd name="T4" fmla="*/ 55 w 132"/>
                <a:gd name="T5" fmla="*/ 4 h 269"/>
                <a:gd name="T6" fmla="*/ 57 w 132"/>
                <a:gd name="T7" fmla="*/ 53 h 269"/>
                <a:gd name="T8" fmla="*/ 58 w 132"/>
                <a:gd name="T9" fmla="*/ 53 h 269"/>
                <a:gd name="T10" fmla="*/ 122 w 132"/>
                <a:gd name="T11" fmla="*/ 0 h 269"/>
                <a:gd name="T12" fmla="*/ 132 w 132"/>
                <a:gd name="T13" fmla="*/ 2 h 269"/>
                <a:gd name="T14" fmla="*/ 132 w 132"/>
                <a:gd name="T15" fmla="*/ 61 h 269"/>
                <a:gd name="T16" fmla="*/ 115 w 132"/>
                <a:gd name="T17" fmla="*/ 59 h 269"/>
                <a:gd name="T18" fmla="*/ 63 w 132"/>
                <a:gd name="T19" fmla="*/ 124 h 269"/>
                <a:gd name="T20" fmla="*/ 63 w 132"/>
                <a:gd name="T21" fmla="*/ 269 h 269"/>
                <a:gd name="T22" fmla="*/ 2 w 132"/>
                <a:gd name="T23" fmla="*/ 269 h 269"/>
                <a:gd name="T24" fmla="*/ 2 w 132"/>
                <a:gd name="T25" fmla="*/ 4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2" h="269">
                  <a:moveTo>
                    <a:pt x="2" y="48"/>
                  </a:moveTo>
                  <a:cubicBezTo>
                    <a:pt x="2" y="32"/>
                    <a:pt x="2" y="16"/>
                    <a:pt x="0" y="4"/>
                  </a:cubicBezTo>
                  <a:lnTo>
                    <a:pt x="55" y="4"/>
                  </a:lnTo>
                  <a:cubicBezTo>
                    <a:pt x="55" y="20"/>
                    <a:pt x="57" y="37"/>
                    <a:pt x="57" y="53"/>
                  </a:cubicBezTo>
                  <a:lnTo>
                    <a:pt x="58" y="53"/>
                  </a:lnTo>
                  <a:cubicBezTo>
                    <a:pt x="65" y="32"/>
                    <a:pt x="84" y="0"/>
                    <a:pt x="122" y="0"/>
                  </a:cubicBezTo>
                  <a:cubicBezTo>
                    <a:pt x="126" y="0"/>
                    <a:pt x="129" y="1"/>
                    <a:pt x="132" y="2"/>
                  </a:cubicBezTo>
                  <a:lnTo>
                    <a:pt x="132" y="61"/>
                  </a:lnTo>
                  <a:cubicBezTo>
                    <a:pt x="127" y="60"/>
                    <a:pt x="121" y="59"/>
                    <a:pt x="115" y="59"/>
                  </a:cubicBezTo>
                  <a:cubicBezTo>
                    <a:pt x="90" y="59"/>
                    <a:pt x="63" y="75"/>
                    <a:pt x="63" y="124"/>
                  </a:cubicBezTo>
                  <a:lnTo>
                    <a:pt x="63" y="269"/>
                  </a:lnTo>
                  <a:lnTo>
                    <a:pt x="2" y="269"/>
                  </a:lnTo>
                  <a:lnTo>
                    <a:pt x="2" y="48"/>
                  </a:ln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4" name="Freeform 26">
              <a:extLst>
                <a:ext uri="{FF2B5EF4-FFF2-40B4-BE49-F238E27FC236}">
                  <a16:creationId xmlns:a16="http://schemas.microsoft.com/office/drawing/2014/main" id="{8AB1B6D1-03F0-C50C-57AC-F0FA2AB0C5F4}"/>
                </a:ext>
              </a:extLst>
            </p:cNvPr>
            <p:cNvSpPr>
              <a:spLocks noEditPoints="1"/>
            </p:cNvSpPr>
            <p:nvPr/>
          </p:nvSpPr>
          <p:spPr bwMode="auto">
            <a:xfrm>
              <a:off x="9644916" y="-1376333"/>
              <a:ext cx="102561" cy="181454"/>
            </a:xfrm>
            <a:custGeom>
              <a:avLst/>
              <a:gdLst>
                <a:gd name="T0" fmla="*/ 109 w 216"/>
                <a:gd name="T1" fmla="*/ 222 h 382"/>
                <a:gd name="T2" fmla="*/ 162 w 216"/>
                <a:gd name="T3" fmla="*/ 133 h 382"/>
                <a:gd name="T4" fmla="*/ 113 w 216"/>
                <a:gd name="T5" fmla="*/ 49 h 382"/>
                <a:gd name="T6" fmla="*/ 69 w 216"/>
                <a:gd name="T7" fmla="*/ 134 h 382"/>
                <a:gd name="T8" fmla="*/ 109 w 216"/>
                <a:gd name="T9" fmla="*/ 222 h 382"/>
                <a:gd name="T10" fmla="*/ 15 w 216"/>
                <a:gd name="T11" fmla="*/ 310 h 382"/>
                <a:gd name="T12" fmla="*/ 89 w 216"/>
                <a:gd name="T13" fmla="*/ 332 h 382"/>
                <a:gd name="T14" fmla="*/ 155 w 216"/>
                <a:gd name="T15" fmla="*/ 249 h 382"/>
                <a:gd name="T16" fmla="*/ 155 w 216"/>
                <a:gd name="T17" fmla="*/ 224 h 382"/>
                <a:gd name="T18" fmla="*/ 154 w 216"/>
                <a:gd name="T19" fmla="*/ 224 h 382"/>
                <a:gd name="T20" fmla="*/ 88 w 216"/>
                <a:gd name="T21" fmla="*/ 269 h 382"/>
                <a:gd name="T22" fmla="*/ 0 w 216"/>
                <a:gd name="T23" fmla="*/ 137 h 382"/>
                <a:gd name="T24" fmla="*/ 91 w 216"/>
                <a:gd name="T25" fmla="*/ 0 h 382"/>
                <a:gd name="T26" fmla="*/ 157 w 216"/>
                <a:gd name="T27" fmla="*/ 45 h 382"/>
                <a:gd name="T28" fmla="*/ 159 w 216"/>
                <a:gd name="T29" fmla="*/ 45 h 382"/>
                <a:gd name="T30" fmla="*/ 161 w 216"/>
                <a:gd name="T31" fmla="*/ 4 h 382"/>
                <a:gd name="T32" fmla="*/ 216 w 216"/>
                <a:gd name="T33" fmla="*/ 4 h 382"/>
                <a:gd name="T34" fmla="*/ 214 w 216"/>
                <a:gd name="T35" fmla="*/ 46 h 382"/>
                <a:gd name="T36" fmla="*/ 214 w 216"/>
                <a:gd name="T37" fmla="*/ 241 h 382"/>
                <a:gd name="T38" fmla="*/ 98 w 216"/>
                <a:gd name="T39" fmla="*/ 382 h 382"/>
                <a:gd name="T40" fmla="*/ 11 w 216"/>
                <a:gd name="T41" fmla="*/ 366 h 382"/>
                <a:gd name="T42" fmla="*/ 15 w 216"/>
                <a:gd name="T43" fmla="*/ 31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6" h="382">
                  <a:moveTo>
                    <a:pt x="109" y="222"/>
                  </a:moveTo>
                  <a:cubicBezTo>
                    <a:pt x="147" y="222"/>
                    <a:pt x="162" y="193"/>
                    <a:pt x="162" y="133"/>
                  </a:cubicBezTo>
                  <a:cubicBezTo>
                    <a:pt x="162" y="78"/>
                    <a:pt x="142" y="48"/>
                    <a:pt x="113" y="49"/>
                  </a:cubicBezTo>
                  <a:cubicBezTo>
                    <a:pt x="81" y="49"/>
                    <a:pt x="69" y="80"/>
                    <a:pt x="69" y="134"/>
                  </a:cubicBezTo>
                  <a:cubicBezTo>
                    <a:pt x="69" y="196"/>
                    <a:pt x="88" y="222"/>
                    <a:pt x="109" y="222"/>
                  </a:cubicBezTo>
                  <a:close/>
                  <a:moveTo>
                    <a:pt x="15" y="310"/>
                  </a:moveTo>
                  <a:cubicBezTo>
                    <a:pt x="29" y="318"/>
                    <a:pt x="57" y="332"/>
                    <a:pt x="89" y="332"/>
                  </a:cubicBezTo>
                  <a:cubicBezTo>
                    <a:pt x="146" y="332"/>
                    <a:pt x="155" y="291"/>
                    <a:pt x="155" y="249"/>
                  </a:cubicBezTo>
                  <a:lnTo>
                    <a:pt x="155" y="224"/>
                  </a:lnTo>
                  <a:lnTo>
                    <a:pt x="154" y="224"/>
                  </a:lnTo>
                  <a:cubicBezTo>
                    <a:pt x="145" y="244"/>
                    <a:pt x="127" y="269"/>
                    <a:pt x="88" y="269"/>
                  </a:cubicBezTo>
                  <a:cubicBezTo>
                    <a:pt x="53" y="269"/>
                    <a:pt x="0" y="244"/>
                    <a:pt x="0" y="137"/>
                  </a:cubicBezTo>
                  <a:cubicBezTo>
                    <a:pt x="0" y="64"/>
                    <a:pt x="25" y="0"/>
                    <a:pt x="91" y="0"/>
                  </a:cubicBezTo>
                  <a:cubicBezTo>
                    <a:pt x="127" y="0"/>
                    <a:pt x="145" y="22"/>
                    <a:pt x="157" y="45"/>
                  </a:cubicBezTo>
                  <a:lnTo>
                    <a:pt x="159" y="45"/>
                  </a:lnTo>
                  <a:cubicBezTo>
                    <a:pt x="159" y="32"/>
                    <a:pt x="161" y="18"/>
                    <a:pt x="161" y="4"/>
                  </a:cubicBezTo>
                  <a:lnTo>
                    <a:pt x="216" y="4"/>
                  </a:lnTo>
                  <a:cubicBezTo>
                    <a:pt x="215" y="18"/>
                    <a:pt x="214" y="32"/>
                    <a:pt x="214" y="46"/>
                  </a:cubicBezTo>
                  <a:lnTo>
                    <a:pt x="214" y="241"/>
                  </a:lnTo>
                  <a:cubicBezTo>
                    <a:pt x="214" y="323"/>
                    <a:pt x="190" y="382"/>
                    <a:pt x="98" y="382"/>
                  </a:cubicBezTo>
                  <a:cubicBezTo>
                    <a:pt x="58" y="382"/>
                    <a:pt x="26" y="372"/>
                    <a:pt x="11" y="366"/>
                  </a:cubicBezTo>
                  <a:lnTo>
                    <a:pt x="15" y="310"/>
                  </a:ln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5" name="Freeform 27">
              <a:extLst>
                <a:ext uri="{FF2B5EF4-FFF2-40B4-BE49-F238E27FC236}">
                  <a16:creationId xmlns:a16="http://schemas.microsoft.com/office/drawing/2014/main" id="{7FAD19CF-8777-D008-CC3E-095D01337516}"/>
                </a:ext>
              </a:extLst>
            </p:cNvPr>
            <p:cNvSpPr>
              <a:spLocks noEditPoints="1"/>
            </p:cNvSpPr>
            <p:nvPr/>
          </p:nvSpPr>
          <p:spPr bwMode="auto">
            <a:xfrm>
              <a:off x="9765228" y="-1376333"/>
              <a:ext cx="96644" cy="130174"/>
            </a:xfrm>
            <a:custGeom>
              <a:avLst/>
              <a:gdLst>
                <a:gd name="T0" fmla="*/ 145 w 205"/>
                <a:gd name="T1" fmla="*/ 139 h 273"/>
                <a:gd name="T2" fmla="*/ 139 w 205"/>
                <a:gd name="T3" fmla="*/ 139 h 273"/>
                <a:gd name="T4" fmla="*/ 57 w 205"/>
                <a:gd name="T5" fmla="*/ 189 h 273"/>
                <a:gd name="T6" fmla="*/ 95 w 205"/>
                <a:gd name="T7" fmla="*/ 230 h 273"/>
                <a:gd name="T8" fmla="*/ 145 w 205"/>
                <a:gd name="T9" fmla="*/ 154 h 273"/>
                <a:gd name="T10" fmla="*/ 145 w 205"/>
                <a:gd name="T11" fmla="*/ 139 h 273"/>
                <a:gd name="T12" fmla="*/ 25 w 205"/>
                <a:gd name="T13" fmla="*/ 20 h 273"/>
                <a:gd name="T14" fmla="*/ 105 w 205"/>
                <a:gd name="T15" fmla="*/ 0 h 273"/>
                <a:gd name="T16" fmla="*/ 201 w 205"/>
                <a:gd name="T17" fmla="*/ 106 h 273"/>
                <a:gd name="T18" fmla="*/ 201 w 205"/>
                <a:gd name="T19" fmla="*/ 222 h 273"/>
                <a:gd name="T20" fmla="*/ 205 w 205"/>
                <a:gd name="T21" fmla="*/ 269 h 273"/>
                <a:gd name="T22" fmla="*/ 150 w 205"/>
                <a:gd name="T23" fmla="*/ 269 h 273"/>
                <a:gd name="T24" fmla="*/ 147 w 205"/>
                <a:gd name="T25" fmla="*/ 233 h 273"/>
                <a:gd name="T26" fmla="*/ 146 w 205"/>
                <a:gd name="T27" fmla="*/ 233 h 273"/>
                <a:gd name="T28" fmla="*/ 75 w 205"/>
                <a:gd name="T29" fmla="*/ 273 h 273"/>
                <a:gd name="T30" fmla="*/ 0 w 205"/>
                <a:gd name="T31" fmla="*/ 195 h 273"/>
                <a:gd name="T32" fmla="*/ 132 w 205"/>
                <a:gd name="T33" fmla="*/ 105 h 273"/>
                <a:gd name="T34" fmla="*/ 145 w 205"/>
                <a:gd name="T35" fmla="*/ 105 h 273"/>
                <a:gd name="T36" fmla="*/ 145 w 205"/>
                <a:gd name="T37" fmla="*/ 96 h 273"/>
                <a:gd name="T38" fmla="*/ 98 w 205"/>
                <a:gd name="T39" fmla="*/ 45 h 273"/>
                <a:gd name="T40" fmla="*/ 29 w 205"/>
                <a:gd name="T41" fmla="*/ 71 h 273"/>
                <a:gd name="T42" fmla="*/ 25 w 205"/>
                <a:gd name="T43" fmla="*/ 2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5" h="273">
                  <a:moveTo>
                    <a:pt x="145" y="139"/>
                  </a:moveTo>
                  <a:lnTo>
                    <a:pt x="139" y="139"/>
                  </a:lnTo>
                  <a:cubicBezTo>
                    <a:pt x="87" y="139"/>
                    <a:pt x="57" y="151"/>
                    <a:pt x="57" y="189"/>
                  </a:cubicBezTo>
                  <a:cubicBezTo>
                    <a:pt x="57" y="213"/>
                    <a:pt x="72" y="230"/>
                    <a:pt x="95" y="230"/>
                  </a:cubicBezTo>
                  <a:cubicBezTo>
                    <a:pt x="131" y="230"/>
                    <a:pt x="145" y="201"/>
                    <a:pt x="145" y="154"/>
                  </a:cubicBezTo>
                  <a:lnTo>
                    <a:pt x="145" y="139"/>
                  </a:lnTo>
                  <a:close/>
                  <a:moveTo>
                    <a:pt x="25" y="20"/>
                  </a:moveTo>
                  <a:cubicBezTo>
                    <a:pt x="43" y="12"/>
                    <a:pt x="66" y="0"/>
                    <a:pt x="105" y="0"/>
                  </a:cubicBezTo>
                  <a:cubicBezTo>
                    <a:pt x="183" y="0"/>
                    <a:pt x="201" y="40"/>
                    <a:pt x="201" y="106"/>
                  </a:cubicBezTo>
                  <a:lnTo>
                    <a:pt x="201" y="222"/>
                  </a:lnTo>
                  <a:cubicBezTo>
                    <a:pt x="201" y="241"/>
                    <a:pt x="203" y="258"/>
                    <a:pt x="205" y="269"/>
                  </a:cubicBezTo>
                  <a:lnTo>
                    <a:pt x="150" y="269"/>
                  </a:lnTo>
                  <a:cubicBezTo>
                    <a:pt x="147" y="258"/>
                    <a:pt x="147" y="245"/>
                    <a:pt x="147" y="233"/>
                  </a:cubicBezTo>
                  <a:lnTo>
                    <a:pt x="146" y="233"/>
                  </a:lnTo>
                  <a:cubicBezTo>
                    <a:pt x="130" y="254"/>
                    <a:pt x="111" y="273"/>
                    <a:pt x="75" y="273"/>
                  </a:cubicBezTo>
                  <a:cubicBezTo>
                    <a:pt x="36" y="273"/>
                    <a:pt x="0" y="244"/>
                    <a:pt x="0" y="195"/>
                  </a:cubicBezTo>
                  <a:cubicBezTo>
                    <a:pt x="0" y="123"/>
                    <a:pt x="56" y="105"/>
                    <a:pt x="132" y="105"/>
                  </a:cubicBezTo>
                  <a:lnTo>
                    <a:pt x="145" y="105"/>
                  </a:lnTo>
                  <a:lnTo>
                    <a:pt x="145" y="96"/>
                  </a:lnTo>
                  <a:cubicBezTo>
                    <a:pt x="145" y="70"/>
                    <a:pt x="132" y="45"/>
                    <a:pt x="98" y="45"/>
                  </a:cubicBezTo>
                  <a:cubicBezTo>
                    <a:pt x="67" y="45"/>
                    <a:pt x="41" y="61"/>
                    <a:pt x="29" y="71"/>
                  </a:cubicBezTo>
                  <a:lnTo>
                    <a:pt x="25" y="20"/>
                  </a:ln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6" name="Freeform 28">
              <a:extLst>
                <a:ext uri="{FF2B5EF4-FFF2-40B4-BE49-F238E27FC236}">
                  <a16:creationId xmlns:a16="http://schemas.microsoft.com/office/drawing/2014/main" id="{82690DF2-6FC9-736C-3B45-7F674B20F336}"/>
                </a:ext>
              </a:extLst>
            </p:cNvPr>
            <p:cNvSpPr>
              <a:spLocks/>
            </p:cNvSpPr>
            <p:nvPr/>
          </p:nvSpPr>
          <p:spPr bwMode="auto">
            <a:xfrm>
              <a:off x="9888499" y="-1376333"/>
              <a:ext cx="94672" cy="128201"/>
            </a:xfrm>
            <a:custGeom>
              <a:avLst/>
              <a:gdLst>
                <a:gd name="T0" fmla="*/ 2 w 201"/>
                <a:gd name="T1" fmla="*/ 48 h 269"/>
                <a:gd name="T2" fmla="*/ 0 w 201"/>
                <a:gd name="T3" fmla="*/ 4 h 269"/>
                <a:gd name="T4" fmla="*/ 57 w 201"/>
                <a:gd name="T5" fmla="*/ 4 h 269"/>
                <a:gd name="T6" fmla="*/ 59 w 201"/>
                <a:gd name="T7" fmla="*/ 45 h 269"/>
                <a:gd name="T8" fmla="*/ 60 w 201"/>
                <a:gd name="T9" fmla="*/ 45 h 269"/>
                <a:gd name="T10" fmla="*/ 60 w 201"/>
                <a:gd name="T11" fmla="*/ 45 h 269"/>
                <a:gd name="T12" fmla="*/ 127 w 201"/>
                <a:gd name="T13" fmla="*/ 0 h 269"/>
                <a:gd name="T14" fmla="*/ 201 w 201"/>
                <a:gd name="T15" fmla="*/ 98 h 269"/>
                <a:gd name="T16" fmla="*/ 201 w 201"/>
                <a:gd name="T17" fmla="*/ 269 h 269"/>
                <a:gd name="T18" fmla="*/ 141 w 201"/>
                <a:gd name="T19" fmla="*/ 269 h 269"/>
                <a:gd name="T20" fmla="*/ 141 w 201"/>
                <a:gd name="T21" fmla="*/ 110 h 269"/>
                <a:gd name="T22" fmla="*/ 106 w 201"/>
                <a:gd name="T23" fmla="*/ 53 h 269"/>
                <a:gd name="T24" fmla="*/ 63 w 201"/>
                <a:gd name="T25" fmla="*/ 115 h 269"/>
                <a:gd name="T26" fmla="*/ 63 w 201"/>
                <a:gd name="T27" fmla="*/ 269 h 269"/>
                <a:gd name="T28" fmla="*/ 2 w 201"/>
                <a:gd name="T29" fmla="*/ 269 h 269"/>
                <a:gd name="T30" fmla="*/ 2 w 201"/>
                <a:gd name="T31" fmla="*/ 4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1" h="269">
                  <a:moveTo>
                    <a:pt x="2" y="48"/>
                  </a:moveTo>
                  <a:cubicBezTo>
                    <a:pt x="2" y="32"/>
                    <a:pt x="2" y="16"/>
                    <a:pt x="0" y="4"/>
                  </a:cubicBezTo>
                  <a:lnTo>
                    <a:pt x="57" y="4"/>
                  </a:lnTo>
                  <a:cubicBezTo>
                    <a:pt x="57" y="18"/>
                    <a:pt x="59" y="32"/>
                    <a:pt x="59" y="45"/>
                  </a:cubicBezTo>
                  <a:lnTo>
                    <a:pt x="60" y="45"/>
                  </a:lnTo>
                  <a:lnTo>
                    <a:pt x="60" y="45"/>
                  </a:lnTo>
                  <a:cubicBezTo>
                    <a:pt x="69" y="29"/>
                    <a:pt x="86" y="0"/>
                    <a:pt x="127" y="0"/>
                  </a:cubicBezTo>
                  <a:cubicBezTo>
                    <a:pt x="184" y="0"/>
                    <a:pt x="201" y="45"/>
                    <a:pt x="201" y="98"/>
                  </a:cubicBezTo>
                  <a:lnTo>
                    <a:pt x="201" y="269"/>
                  </a:lnTo>
                  <a:lnTo>
                    <a:pt x="141" y="269"/>
                  </a:lnTo>
                  <a:lnTo>
                    <a:pt x="141" y="110"/>
                  </a:lnTo>
                  <a:cubicBezTo>
                    <a:pt x="141" y="70"/>
                    <a:pt x="131" y="53"/>
                    <a:pt x="106" y="53"/>
                  </a:cubicBezTo>
                  <a:cubicBezTo>
                    <a:pt x="74" y="53"/>
                    <a:pt x="63" y="81"/>
                    <a:pt x="63" y="115"/>
                  </a:cubicBezTo>
                  <a:lnTo>
                    <a:pt x="63" y="269"/>
                  </a:lnTo>
                  <a:lnTo>
                    <a:pt x="2" y="269"/>
                  </a:lnTo>
                  <a:lnTo>
                    <a:pt x="2" y="48"/>
                  </a:ln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7" name="Freeform 29">
              <a:extLst>
                <a:ext uri="{FF2B5EF4-FFF2-40B4-BE49-F238E27FC236}">
                  <a16:creationId xmlns:a16="http://schemas.microsoft.com/office/drawing/2014/main" id="{7320FCE8-4A7F-FBE9-2EC4-23457300F8DA}"/>
                </a:ext>
              </a:extLst>
            </p:cNvPr>
            <p:cNvSpPr>
              <a:spLocks noEditPoints="1"/>
            </p:cNvSpPr>
            <p:nvPr/>
          </p:nvSpPr>
          <p:spPr bwMode="auto">
            <a:xfrm>
              <a:off x="10009797" y="-1426628"/>
              <a:ext cx="28599" cy="178496"/>
            </a:xfrm>
            <a:custGeom>
              <a:avLst/>
              <a:gdLst>
                <a:gd name="T0" fmla="*/ 1 w 62"/>
                <a:gd name="T1" fmla="*/ 112 h 377"/>
                <a:gd name="T2" fmla="*/ 61 w 62"/>
                <a:gd name="T3" fmla="*/ 112 h 377"/>
                <a:gd name="T4" fmla="*/ 61 w 62"/>
                <a:gd name="T5" fmla="*/ 377 h 377"/>
                <a:gd name="T6" fmla="*/ 1 w 62"/>
                <a:gd name="T7" fmla="*/ 377 h 377"/>
                <a:gd name="T8" fmla="*/ 1 w 62"/>
                <a:gd name="T9" fmla="*/ 112 h 377"/>
                <a:gd name="T10" fmla="*/ 0 w 62"/>
                <a:gd name="T11" fmla="*/ 0 h 377"/>
                <a:gd name="T12" fmla="*/ 62 w 62"/>
                <a:gd name="T13" fmla="*/ 0 h 377"/>
                <a:gd name="T14" fmla="*/ 62 w 62"/>
                <a:gd name="T15" fmla="*/ 63 h 377"/>
                <a:gd name="T16" fmla="*/ 0 w 62"/>
                <a:gd name="T17" fmla="*/ 63 h 377"/>
                <a:gd name="T18" fmla="*/ 0 w 62"/>
                <a:gd name="T19" fmla="*/ 0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377">
                  <a:moveTo>
                    <a:pt x="1" y="112"/>
                  </a:moveTo>
                  <a:lnTo>
                    <a:pt x="61" y="112"/>
                  </a:lnTo>
                  <a:lnTo>
                    <a:pt x="61" y="377"/>
                  </a:lnTo>
                  <a:lnTo>
                    <a:pt x="1" y="377"/>
                  </a:lnTo>
                  <a:lnTo>
                    <a:pt x="1" y="112"/>
                  </a:lnTo>
                  <a:close/>
                  <a:moveTo>
                    <a:pt x="0" y="0"/>
                  </a:moveTo>
                  <a:lnTo>
                    <a:pt x="62" y="0"/>
                  </a:lnTo>
                  <a:lnTo>
                    <a:pt x="62" y="63"/>
                  </a:lnTo>
                  <a:lnTo>
                    <a:pt x="0" y="63"/>
                  </a:lnTo>
                  <a:lnTo>
                    <a:pt x="0"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8" name="Freeform 30">
              <a:extLst>
                <a:ext uri="{FF2B5EF4-FFF2-40B4-BE49-F238E27FC236}">
                  <a16:creationId xmlns:a16="http://schemas.microsoft.com/office/drawing/2014/main" id="{AE32DB88-70CB-17CB-3597-DBD74C9E689A}"/>
                </a:ext>
              </a:extLst>
            </p:cNvPr>
            <p:cNvSpPr>
              <a:spLocks/>
            </p:cNvSpPr>
            <p:nvPr/>
          </p:nvSpPr>
          <p:spPr bwMode="auto">
            <a:xfrm>
              <a:off x="10065022" y="-1374361"/>
              <a:ext cx="80866" cy="126229"/>
            </a:xfrm>
            <a:custGeom>
              <a:avLst/>
              <a:gdLst>
                <a:gd name="T0" fmla="*/ 0 w 82"/>
                <a:gd name="T1" fmla="*/ 101 h 128"/>
                <a:gd name="T2" fmla="*/ 52 w 82"/>
                <a:gd name="T3" fmla="*/ 24 h 128"/>
                <a:gd name="T4" fmla="*/ 2 w 82"/>
                <a:gd name="T5" fmla="*/ 24 h 128"/>
                <a:gd name="T6" fmla="*/ 2 w 82"/>
                <a:gd name="T7" fmla="*/ 0 h 128"/>
                <a:gd name="T8" fmla="*/ 81 w 82"/>
                <a:gd name="T9" fmla="*/ 0 h 128"/>
                <a:gd name="T10" fmla="*/ 81 w 82"/>
                <a:gd name="T11" fmla="*/ 27 h 128"/>
                <a:gd name="T12" fmla="*/ 30 w 82"/>
                <a:gd name="T13" fmla="*/ 104 h 128"/>
                <a:gd name="T14" fmla="*/ 82 w 82"/>
                <a:gd name="T15" fmla="*/ 104 h 128"/>
                <a:gd name="T16" fmla="*/ 82 w 82"/>
                <a:gd name="T17" fmla="*/ 128 h 128"/>
                <a:gd name="T18" fmla="*/ 0 w 82"/>
                <a:gd name="T19" fmla="*/ 128 h 128"/>
                <a:gd name="T20" fmla="*/ 0 w 82"/>
                <a:gd name="T21" fmla="*/ 10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128">
                  <a:moveTo>
                    <a:pt x="0" y="101"/>
                  </a:moveTo>
                  <a:lnTo>
                    <a:pt x="52" y="24"/>
                  </a:lnTo>
                  <a:lnTo>
                    <a:pt x="2" y="24"/>
                  </a:lnTo>
                  <a:lnTo>
                    <a:pt x="2" y="0"/>
                  </a:lnTo>
                  <a:lnTo>
                    <a:pt x="81" y="0"/>
                  </a:lnTo>
                  <a:lnTo>
                    <a:pt x="81" y="27"/>
                  </a:lnTo>
                  <a:lnTo>
                    <a:pt x="30" y="104"/>
                  </a:lnTo>
                  <a:lnTo>
                    <a:pt x="82" y="104"/>
                  </a:lnTo>
                  <a:lnTo>
                    <a:pt x="82" y="128"/>
                  </a:lnTo>
                  <a:lnTo>
                    <a:pt x="0" y="128"/>
                  </a:lnTo>
                  <a:lnTo>
                    <a:pt x="0" y="101"/>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9" name="Freeform 31">
              <a:extLst>
                <a:ext uri="{FF2B5EF4-FFF2-40B4-BE49-F238E27FC236}">
                  <a16:creationId xmlns:a16="http://schemas.microsoft.com/office/drawing/2014/main" id="{9C9CA6BC-8EF4-FA17-5A95-FF0E30D17CB9}"/>
                </a:ext>
              </a:extLst>
            </p:cNvPr>
            <p:cNvSpPr>
              <a:spLocks noEditPoints="1"/>
            </p:cNvSpPr>
            <p:nvPr/>
          </p:nvSpPr>
          <p:spPr bwMode="auto">
            <a:xfrm>
              <a:off x="10161667" y="-1376333"/>
              <a:ext cx="96644" cy="130174"/>
            </a:xfrm>
            <a:custGeom>
              <a:avLst/>
              <a:gdLst>
                <a:gd name="T0" fmla="*/ 144 w 205"/>
                <a:gd name="T1" fmla="*/ 139 h 273"/>
                <a:gd name="T2" fmla="*/ 139 w 205"/>
                <a:gd name="T3" fmla="*/ 139 h 273"/>
                <a:gd name="T4" fmla="*/ 57 w 205"/>
                <a:gd name="T5" fmla="*/ 189 h 273"/>
                <a:gd name="T6" fmla="*/ 95 w 205"/>
                <a:gd name="T7" fmla="*/ 230 h 273"/>
                <a:gd name="T8" fmla="*/ 144 w 205"/>
                <a:gd name="T9" fmla="*/ 154 h 273"/>
                <a:gd name="T10" fmla="*/ 144 w 205"/>
                <a:gd name="T11" fmla="*/ 139 h 273"/>
                <a:gd name="T12" fmla="*/ 25 w 205"/>
                <a:gd name="T13" fmla="*/ 20 h 273"/>
                <a:gd name="T14" fmla="*/ 105 w 205"/>
                <a:gd name="T15" fmla="*/ 0 h 273"/>
                <a:gd name="T16" fmla="*/ 201 w 205"/>
                <a:gd name="T17" fmla="*/ 106 h 273"/>
                <a:gd name="T18" fmla="*/ 201 w 205"/>
                <a:gd name="T19" fmla="*/ 222 h 273"/>
                <a:gd name="T20" fmla="*/ 205 w 205"/>
                <a:gd name="T21" fmla="*/ 269 h 273"/>
                <a:gd name="T22" fmla="*/ 150 w 205"/>
                <a:gd name="T23" fmla="*/ 269 h 273"/>
                <a:gd name="T24" fmla="*/ 146 w 205"/>
                <a:gd name="T25" fmla="*/ 233 h 273"/>
                <a:gd name="T26" fmla="*/ 145 w 205"/>
                <a:gd name="T27" fmla="*/ 233 h 273"/>
                <a:gd name="T28" fmla="*/ 75 w 205"/>
                <a:gd name="T29" fmla="*/ 273 h 273"/>
                <a:gd name="T30" fmla="*/ 0 w 205"/>
                <a:gd name="T31" fmla="*/ 195 h 273"/>
                <a:gd name="T32" fmla="*/ 132 w 205"/>
                <a:gd name="T33" fmla="*/ 105 h 273"/>
                <a:gd name="T34" fmla="*/ 144 w 205"/>
                <a:gd name="T35" fmla="*/ 105 h 273"/>
                <a:gd name="T36" fmla="*/ 144 w 205"/>
                <a:gd name="T37" fmla="*/ 96 h 273"/>
                <a:gd name="T38" fmla="*/ 98 w 205"/>
                <a:gd name="T39" fmla="*/ 45 h 273"/>
                <a:gd name="T40" fmla="*/ 29 w 205"/>
                <a:gd name="T41" fmla="*/ 71 h 273"/>
                <a:gd name="T42" fmla="*/ 25 w 205"/>
                <a:gd name="T43" fmla="*/ 2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5" h="273">
                  <a:moveTo>
                    <a:pt x="144" y="139"/>
                  </a:moveTo>
                  <a:lnTo>
                    <a:pt x="139" y="139"/>
                  </a:lnTo>
                  <a:cubicBezTo>
                    <a:pt x="87" y="139"/>
                    <a:pt x="57" y="151"/>
                    <a:pt x="57" y="189"/>
                  </a:cubicBezTo>
                  <a:cubicBezTo>
                    <a:pt x="57" y="213"/>
                    <a:pt x="72" y="230"/>
                    <a:pt x="95" y="230"/>
                  </a:cubicBezTo>
                  <a:cubicBezTo>
                    <a:pt x="131" y="230"/>
                    <a:pt x="144" y="201"/>
                    <a:pt x="144" y="154"/>
                  </a:cubicBezTo>
                  <a:lnTo>
                    <a:pt x="144" y="139"/>
                  </a:lnTo>
                  <a:close/>
                  <a:moveTo>
                    <a:pt x="25" y="20"/>
                  </a:moveTo>
                  <a:cubicBezTo>
                    <a:pt x="42" y="12"/>
                    <a:pt x="66" y="0"/>
                    <a:pt x="105" y="0"/>
                  </a:cubicBezTo>
                  <a:cubicBezTo>
                    <a:pt x="183" y="0"/>
                    <a:pt x="201" y="40"/>
                    <a:pt x="201" y="106"/>
                  </a:cubicBezTo>
                  <a:lnTo>
                    <a:pt x="201" y="222"/>
                  </a:lnTo>
                  <a:cubicBezTo>
                    <a:pt x="201" y="241"/>
                    <a:pt x="203" y="258"/>
                    <a:pt x="205" y="269"/>
                  </a:cubicBezTo>
                  <a:lnTo>
                    <a:pt x="150" y="269"/>
                  </a:lnTo>
                  <a:cubicBezTo>
                    <a:pt x="147" y="258"/>
                    <a:pt x="146" y="245"/>
                    <a:pt x="146" y="233"/>
                  </a:cubicBezTo>
                  <a:lnTo>
                    <a:pt x="145" y="233"/>
                  </a:lnTo>
                  <a:cubicBezTo>
                    <a:pt x="130" y="254"/>
                    <a:pt x="111" y="273"/>
                    <a:pt x="75" y="273"/>
                  </a:cubicBezTo>
                  <a:cubicBezTo>
                    <a:pt x="36" y="273"/>
                    <a:pt x="0" y="244"/>
                    <a:pt x="0" y="195"/>
                  </a:cubicBezTo>
                  <a:cubicBezTo>
                    <a:pt x="0" y="123"/>
                    <a:pt x="56" y="105"/>
                    <a:pt x="132" y="105"/>
                  </a:cubicBezTo>
                  <a:lnTo>
                    <a:pt x="144" y="105"/>
                  </a:lnTo>
                  <a:lnTo>
                    <a:pt x="144" y="96"/>
                  </a:lnTo>
                  <a:cubicBezTo>
                    <a:pt x="144" y="70"/>
                    <a:pt x="132" y="45"/>
                    <a:pt x="98" y="45"/>
                  </a:cubicBezTo>
                  <a:cubicBezTo>
                    <a:pt x="67" y="45"/>
                    <a:pt x="40" y="61"/>
                    <a:pt x="29" y="71"/>
                  </a:cubicBezTo>
                  <a:lnTo>
                    <a:pt x="25" y="20"/>
                  </a:ln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0" name="Freeform 32">
              <a:extLst>
                <a:ext uri="{FF2B5EF4-FFF2-40B4-BE49-F238E27FC236}">
                  <a16:creationId xmlns:a16="http://schemas.microsoft.com/office/drawing/2014/main" id="{FB7A9E63-496D-3CC4-A325-459C7BB48186}"/>
                </a:ext>
              </a:extLst>
            </p:cNvPr>
            <p:cNvSpPr>
              <a:spLocks/>
            </p:cNvSpPr>
            <p:nvPr/>
          </p:nvSpPr>
          <p:spPr bwMode="auto">
            <a:xfrm>
              <a:off x="10271131" y="-1408877"/>
              <a:ext cx="71004" cy="162717"/>
            </a:xfrm>
            <a:custGeom>
              <a:avLst/>
              <a:gdLst>
                <a:gd name="T0" fmla="*/ 40 w 151"/>
                <a:gd name="T1" fmla="*/ 19 h 342"/>
                <a:gd name="T2" fmla="*/ 100 w 151"/>
                <a:gd name="T3" fmla="*/ 0 h 342"/>
                <a:gd name="T4" fmla="*/ 100 w 151"/>
                <a:gd name="T5" fmla="*/ 73 h 342"/>
                <a:gd name="T6" fmla="*/ 151 w 151"/>
                <a:gd name="T7" fmla="*/ 73 h 342"/>
                <a:gd name="T8" fmla="*/ 151 w 151"/>
                <a:gd name="T9" fmla="*/ 120 h 342"/>
                <a:gd name="T10" fmla="*/ 100 w 151"/>
                <a:gd name="T11" fmla="*/ 120 h 342"/>
                <a:gd name="T12" fmla="*/ 100 w 151"/>
                <a:gd name="T13" fmla="*/ 257 h 342"/>
                <a:gd name="T14" fmla="*/ 128 w 151"/>
                <a:gd name="T15" fmla="*/ 293 h 342"/>
                <a:gd name="T16" fmla="*/ 151 w 151"/>
                <a:gd name="T17" fmla="*/ 288 h 342"/>
                <a:gd name="T18" fmla="*/ 151 w 151"/>
                <a:gd name="T19" fmla="*/ 333 h 342"/>
                <a:gd name="T20" fmla="*/ 110 w 151"/>
                <a:gd name="T21" fmla="*/ 342 h 342"/>
                <a:gd name="T22" fmla="*/ 40 w 151"/>
                <a:gd name="T23" fmla="*/ 265 h 342"/>
                <a:gd name="T24" fmla="*/ 40 w 151"/>
                <a:gd name="T25" fmla="*/ 120 h 342"/>
                <a:gd name="T26" fmla="*/ 0 w 151"/>
                <a:gd name="T27" fmla="*/ 120 h 342"/>
                <a:gd name="T28" fmla="*/ 0 w 151"/>
                <a:gd name="T29" fmla="*/ 73 h 342"/>
                <a:gd name="T30" fmla="*/ 40 w 151"/>
                <a:gd name="T31" fmla="*/ 73 h 342"/>
                <a:gd name="T32" fmla="*/ 40 w 151"/>
                <a:gd name="T33" fmla="*/ 1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1" h="342">
                  <a:moveTo>
                    <a:pt x="40" y="19"/>
                  </a:moveTo>
                  <a:lnTo>
                    <a:pt x="100" y="0"/>
                  </a:lnTo>
                  <a:lnTo>
                    <a:pt x="100" y="73"/>
                  </a:lnTo>
                  <a:lnTo>
                    <a:pt x="151" y="73"/>
                  </a:lnTo>
                  <a:lnTo>
                    <a:pt x="151" y="120"/>
                  </a:lnTo>
                  <a:lnTo>
                    <a:pt x="100" y="120"/>
                  </a:lnTo>
                  <a:lnTo>
                    <a:pt x="100" y="257"/>
                  </a:lnTo>
                  <a:cubicBezTo>
                    <a:pt x="100" y="285"/>
                    <a:pt x="110" y="293"/>
                    <a:pt x="128" y="293"/>
                  </a:cubicBezTo>
                  <a:cubicBezTo>
                    <a:pt x="138" y="293"/>
                    <a:pt x="146" y="290"/>
                    <a:pt x="151" y="288"/>
                  </a:cubicBezTo>
                  <a:lnTo>
                    <a:pt x="151" y="333"/>
                  </a:lnTo>
                  <a:cubicBezTo>
                    <a:pt x="141" y="338"/>
                    <a:pt x="128" y="342"/>
                    <a:pt x="110" y="342"/>
                  </a:cubicBezTo>
                  <a:cubicBezTo>
                    <a:pt x="65" y="342"/>
                    <a:pt x="40" y="320"/>
                    <a:pt x="40" y="265"/>
                  </a:cubicBezTo>
                  <a:lnTo>
                    <a:pt x="40" y="120"/>
                  </a:lnTo>
                  <a:lnTo>
                    <a:pt x="0" y="120"/>
                  </a:lnTo>
                  <a:lnTo>
                    <a:pt x="0" y="73"/>
                  </a:lnTo>
                  <a:lnTo>
                    <a:pt x="40" y="73"/>
                  </a:lnTo>
                  <a:lnTo>
                    <a:pt x="40" y="19"/>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1" name="Freeform 33">
              <a:extLst>
                <a:ext uri="{FF2B5EF4-FFF2-40B4-BE49-F238E27FC236}">
                  <a16:creationId xmlns:a16="http://schemas.microsoft.com/office/drawing/2014/main" id="{ECA21660-0ACC-8053-C19F-3F28617EBEDB}"/>
                </a:ext>
              </a:extLst>
            </p:cNvPr>
            <p:cNvSpPr>
              <a:spLocks noEditPoints="1"/>
            </p:cNvSpPr>
            <p:nvPr/>
          </p:nvSpPr>
          <p:spPr bwMode="auto">
            <a:xfrm>
              <a:off x="10361858" y="-1426628"/>
              <a:ext cx="32544" cy="178496"/>
            </a:xfrm>
            <a:custGeom>
              <a:avLst/>
              <a:gdLst>
                <a:gd name="T0" fmla="*/ 8 w 69"/>
                <a:gd name="T1" fmla="*/ 112 h 377"/>
                <a:gd name="T2" fmla="*/ 69 w 69"/>
                <a:gd name="T3" fmla="*/ 112 h 377"/>
                <a:gd name="T4" fmla="*/ 69 w 69"/>
                <a:gd name="T5" fmla="*/ 377 h 377"/>
                <a:gd name="T6" fmla="*/ 8 w 69"/>
                <a:gd name="T7" fmla="*/ 377 h 377"/>
                <a:gd name="T8" fmla="*/ 8 w 69"/>
                <a:gd name="T9" fmla="*/ 112 h 377"/>
                <a:gd name="T10" fmla="*/ 0 w 69"/>
                <a:gd name="T11" fmla="*/ 0 h 377"/>
                <a:gd name="T12" fmla="*/ 63 w 69"/>
                <a:gd name="T13" fmla="*/ 0 h 377"/>
                <a:gd name="T14" fmla="*/ 63 w 69"/>
                <a:gd name="T15" fmla="*/ 63 h 377"/>
                <a:gd name="T16" fmla="*/ 0 w 69"/>
                <a:gd name="T17" fmla="*/ 63 h 377"/>
                <a:gd name="T18" fmla="*/ 0 w 69"/>
                <a:gd name="T19" fmla="*/ 0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377">
                  <a:moveTo>
                    <a:pt x="8" y="112"/>
                  </a:moveTo>
                  <a:lnTo>
                    <a:pt x="69" y="112"/>
                  </a:lnTo>
                  <a:lnTo>
                    <a:pt x="69" y="377"/>
                  </a:lnTo>
                  <a:lnTo>
                    <a:pt x="8" y="377"/>
                  </a:lnTo>
                  <a:lnTo>
                    <a:pt x="8" y="112"/>
                  </a:lnTo>
                  <a:close/>
                  <a:moveTo>
                    <a:pt x="0" y="0"/>
                  </a:moveTo>
                  <a:lnTo>
                    <a:pt x="63" y="0"/>
                  </a:lnTo>
                  <a:lnTo>
                    <a:pt x="63" y="63"/>
                  </a:lnTo>
                  <a:lnTo>
                    <a:pt x="0" y="63"/>
                  </a:lnTo>
                  <a:lnTo>
                    <a:pt x="0"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2" name="Freeform 34">
              <a:extLst>
                <a:ext uri="{FF2B5EF4-FFF2-40B4-BE49-F238E27FC236}">
                  <a16:creationId xmlns:a16="http://schemas.microsoft.com/office/drawing/2014/main" id="{76DF7A54-01C6-C697-50E7-0A81E2EF69BF}"/>
                </a:ext>
              </a:extLst>
            </p:cNvPr>
            <p:cNvSpPr>
              <a:spLocks noEditPoints="1"/>
            </p:cNvSpPr>
            <p:nvPr/>
          </p:nvSpPr>
          <p:spPr bwMode="auto">
            <a:xfrm>
              <a:off x="10416097" y="-1376333"/>
              <a:ext cx="104534" cy="130174"/>
            </a:xfrm>
            <a:custGeom>
              <a:avLst/>
              <a:gdLst>
                <a:gd name="T0" fmla="*/ 111 w 221"/>
                <a:gd name="T1" fmla="*/ 227 h 273"/>
                <a:gd name="T2" fmla="*/ 159 w 221"/>
                <a:gd name="T3" fmla="*/ 136 h 273"/>
                <a:gd name="T4" fmla="*/ 111 w 221"/>
                <a:gd name="T5" fmla="*/ 45 h 273"/>
                <a:gd name="T6" fmla="*/ 62 w 221"/>
                <a:gd name="T7" fmla="*/ 136 h 273"/>
                <a:gd name="T8" fmla="*/ 111 w 221"/>
                <a:gd name="T9" fmla="*/ 227 h 273"/>
                <a:gd name="T10" fmla="*/ 111 w 221"/>
                <a:gd name="T11" fmla="*/ 0 h 273"/>
                <a:gd name="T12" fmla="*/ 221 w 221"/>
                <a:gd name="T13" fmla="*/ 136 h 273"/>
                <a:gd name="T14" fmla="*/ 111 w 221"/>
                <a:gd name="T15" fmla="*/ 273 h 273"/>
                <a:gd name="T16" fmla="*/ 0 w 221"/>
                <a:gd name="T17" fmla="*/ 136 h 273"/>
                <a:gd name="T18" fmla="*/ 111 w 221"/>
                <a:gd name="T19"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1" h="273">
                  <a:moveTo>
                    <a:pt x="111" y="227"/>
                  </a:moveTo>
                  <a:cubicBezTo>
                    <a:pt x="150" y="227"/>
                    <a:pt x="159" y="180"/>
                    <a:pt x="159" y="136"/>
                  </a:cubicBezTo>
                  <a:cubicBezTo>
                    <a:pt x="159" y="92"/>
                    <a:pt x="150" y="45"/>
                    <a:pt x="111" y="45"/>
                  </a:cubicBezTo>
                  <a:cubicBezTo>
                    <a:pt x="72" y="45"/>
                    <a:pt x="62" y="92"/>
                    <a:pt x="62" y="136"/>
                  </a:cubicBezTo>
                  <a:cubicBezTo>
                    <a:pt x="62" y="180"/>
                    <a:pt x="72" y="227"/>
                    <a:pt x="111" y="227"/>
                  </a:cubicBezTo>
                  <a:close/>
                  <a:moveTo>
                    <a:pt x="111" y="0"/>
                  </a:moveTo>
                  <a:cubicBezTo>
                    <a:pt x="162" y="0"/>
                    <a:pt x="221" y="29"/>
                    <a:pt x="221" y="136"/>
                  </a:cubicBezTo>
                  <a:cubicBezTo>
                    <a:pt x="221" y="247"/>
                    <a:pt x="162" y="273"/>
                    <a:pt x="111" y="273"/>
                  </a:cubicBezTo>
                  <a:cubicBezTo>
                    <a:pt x="59" y="273"/>
                    <a:pt x="0" y="247"/>
                    <a:pt x="0" y="136"/>
                  </a:cubicBezTo>
                  <a:cubicBezTo>
                    <a:pt x="0" y="29"/>
                    <a:pt x="59" y="0"/>
                    <a:pt x="111" y="0"/>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3" name="Freeform 35">
              <a:extLst>
                <a:ext uri="{FF2B5EF4-FFF2-40B4-BE49-F238E27FC236}">
                  <a16:creationId xmlns:a16="http://schemas.microsoft.com/office/drawing/2014/main" id="{5368181C-F80F-ADC3-5E13-90B12C4D13C7}"/>
                </a:ext>
              </a:extLst>
            </p:cNvPr>
            <p:cNvSpPr>
              <a:spLocks/>
            </p:cNvSpPr>
            <p:nvPr/>
          </p:nvSpPr>
          <p:spPr bwMode="auto">
            <a:xfrm>
              <a:off x="10545285" y="-1376333"/>
              <a:ext cx="94672" cy="128201"/>
            </a:xfrm>
            <a:custGeom>
              <a:avLst/>
              <a:gdLst>
                <a:gd name="T0" fmla="*/ 2 w 201"/>
                <a:gd name="T1" fmla="*/ 48 h 269"/>
                <a:gd name="T2" fmla="*/ 0 w 201"/>
                <a:gd name="T3" fmla="*/ 4 h 269"/>
                <a:gd name="T4" fmla="*/ 57 w 201"/>
                <a:gd name="T5" fmla="*/ 4 h 269"/>
                <a:gd name="T6" fmla="*/ 59 w 201"/>
                <a:gd name="T7" fmla="*/ 45 h 269"/>
                <a:gd name="T8" fmla="*/ 60 w 201"/>
                <a:gd name="T9" fmla="*/ 45 h 269"/>
                <a:gd name="T10" fmla="*/ 60 w 201"/>
                <a:gd name="T11" fmla="*/ 45 h 269"/>
                <a:gd name="T12" fmla="*/ 126 w 201"/>
                <a:gd name="T13" fmla="*/ 0 h 269"/>
                <a:gd name="T14" fmla="*/ 201 w 201"/>
                <a:gd name="T15" fmla="*/ 98 h 269"/>
                <a:gd name="T16" fmla="*/ 201 w 201"/>
                <a:gd name="T17" fmla="*/ 269 h 269"/>
                <a:gd name="T18" fmla="*/ 140 w 201"/>
                <a:gd name="T19" fmla="*/ 269 h 269"/>
                <a:gd name="T20" fmla="*/ 140 w 201"/>
                <a:gd name="T21" fmla="*/ 110 h 269"/>
                <a:gd name="T22" fmla="*/ 105 w 201"/>
                <a:gd name="T23" fmla="*/ 53 h 269"/>
                <a:gd name="T24" fmla="*/ 62 w 201"/>
                <a:gd name="T25" fmla="*/ 115 h 269"/>
                <a:gd name="T26" fmla="*/ 62 w 201"/>
                <a:gd name="T27" fmla="*/ 269 h 269"/>
                <a:gd name="T28" fmla="*/ 2 w 201"/>
                <a:gd name="T29" fmla="*/ 269 h 269"/>
                <a:gd name="T30" fmla="*/ 2 w 201"/>
                <a:gd name="T31" fmla="*/ 4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1" h="269">
                  <a:moveTo>
                    <a:pt x="2" y="48"/>
                  </a:moveTo>
                  <a:cubicBezTo>
                    <a:pt x="2" y="32"/>
                    <a:pt x="1" y="16"/>
                    <a:pt x="0" y="4"/>
                  </a:cubicBezTo>
                  <a:lnTo>
                    <a:pt x="57" y="4"/>
                  </a:lnTo>
                  <a:cubicBezTo>
                    <a:pt x="57" y="18"/>
                    <a:pt x="59" y="32"/>
                    <a:pt x="59" y="45"/>
                  </a:cubicBezTo>
                  <a:lnTo>
                    <a:pt x="60" y="45"/>
                  </a:lnTo>
                  <a:lnTo>
                    <a:pt x="60" y="45"/>
                  </a:lnTo>
                  <a:cubicBezTo>
                    <a:pt x="68" y="29"/>
                    <a:pt x="85" y="0"/>
                    <a:pt x="126" y="0"/>
                  </a:cubicBezTo>
                  <a:cubicBezTo>
                    <a:pt x="184" y="0"/>
                    <a:pt x="201" y="45"/>
                    <a:pt x="201" y="98"/>
                  </a:cubicBezTo>
                  <a:lnTo>
                    <a:pt x="201" y="269"/>
                  </a:lnTo>
                  <a:lnTo>
                    <a:pt x="140" y="269"/>
                  </a:lnTo>
                  <a:lnTo>
                    <a:pt x="140" y="110"/>
                  </a:lnTo>
                  <a:cubicBezTo>
                    <a:pt x="140" y="70"/>
                    <a:pt x="130" y="53"/>
                    <a:pt x="105" y="53"/>
                  </a:cubicBezTo>
                  <a:cubicBezTo>
                    <a:pt x="74" y="53"/>
                    <a:pt x="62" y="81"/>
                    <a:pt x="62" y="115"/>
                  </a:cubicBezTo>
                  <a:lnTo>
                    <a:pt x="62" y="269"/>
                  </a:lnTo>
                  <a:lnTo>
                    <a:pt x="2" y="269"/>
                  </a:lnTo>
                  <a:lnTo>
                    <a:pt x="2" y="48"/>
                  </a:ln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pic>
        <p:nvPicPr>
          <p:cNvPr id="97" name="Picture 96">
            <a:extLst>
              <a:ext uri="{FF2B5EF4-FFF2-40B4-BE49-F238E27FC236}">
                <a16:creationId xmlns:a16="http://schemas.microsoft.com/office/drawing/2014/main" id="{F88D1362-6349-2CFB-5FDF-1EF28BB31AB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21695" y="368321"/>
            <a:ext cx="957360" cy="531866"/>
          </a:xfrm>
          <a:prstGeom prst="rect">
            <a:avLst/>
          </a:prstGeom>
        </p:spPr>
      </p:pic>
      <p:cxnSp>
        <p:nvCxnSpPr>
          <p:cNvPr id="131" name="Straight Connector 130">
            <a:extLst>
              <a:ext uri="{FF2B5EF4-FFF2-40B4-BE49-F238E27FC236}">
                <a16:creationId xmlns:a16="http://schemas.microsoft.com/office/drawing/2014/main" id="{211E54F5-1142-F4F4-1D00-41ABBD7F579D}"/>
              </a:ext>
            </a:extLst>
          </p:cNvPr>
          <p:cNvCxnSpPr/>
          <p:nvPr/>
        </p:nvCxnSpPr>
        <p:spPr>
          <a:xfrm>
            <a:off x="2305050" y="417937"/>
            <a:ext cx="0" cy="477085"/>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72" name="Isosceles Triangle 71">
            <a:extLst>
              <a:ext uri="{FF2B5EF4-FFF2-40B4-BE49-F238E27FC236}">
                <a16:creationId xmlns:a16="http://schemas.microsoft.com/office/drawing/2014/main" id="{6D6777C3-8B38-8ECE-60AF-F1DDE4216DDE}"/>
              </a:ext>
            </a:extLst>
          </p:cNvPr>
          <p:cNvSpPr/>
          <p:nvPr/>
        </p:nvSpPr>
        <p:spPr>
          <a:xfrm flipV="1">
            <a:off x="1393527" y="3533777"/>
            <a:ext cx="422871" cy="301275"/>
          </a:xfrm>
          <a:prstGeom prst="triangle">
            <a:avLst/>
          </a:prstGeom>
          <a:solidFill>
            <a:srgbClr val="E5E8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5" name="Group 4">
            <a:extLst>
              <a:ext uri="{FF2B5EF4-FFF2-40B4-BE49-F238E27FC236}">
                <a16:creationId xmlns:a16="http://schemas.microsoft.com/office/drawing/2014/main" id="{26587351-BBE3-AD58-42FE-06F4CDE48563}"/>
              </a:ext>
            </a:extLst>
          </p:cNvPr>
          <p:cNvGrpSpPr/>
          <p:nvPr/>
        </p:nvGrpSpPr>
        <p:grpSpPr>
          <a:xfrm rot="339108">
            <a:off x="5888236" y="463146"/>
            <a:ext cx="5573256" cy="5556727"/>
            <a:chOff x="5888236" y="463146"/>
            <a:chExt cx="5573256" cy="5556727"/>
          </a:xfrm>
        </p:grpSpPr>
        <p:sp>
          <p:nvSpPr>
            <p:cNvPr id="7" name="Block Arc 6">
              <a:extLst>
                <a:ext uri="{FF2B5EF4-FFF2-40B4-BE49-F238E27FC236}">
                  <a16:creationId xmlns:a16="http://schemas.microsoft.com/office/drawing/2014/main" id="{3DC946D4-B69D-97E8-C660-98F6E23613AE}"/>
                </a:ext>
              </a:extLst>
            </p:cNvPr>
            <p:cNvSpPr/>
            <p:nvPr/>
          </p:nvSpPr>
          <p:spPr>
            <a:xfrm rot="642697" flipV="1">
              <a:off x="5912281" y="470664"/>
              <a:ext cx="5549211" cy="5549209"/>
            </a:xfrm>
            <a:prstGeom prst="blockArc">
              <a:avLst>
                <a:gd name="adj1" fmla="val 16215827"/>
                <a:gd name="adj2" fmla="val 1"/>
                <a:gd name="adj3" fmla="val 5607"/>
              </a:avLst>
            </a:prstGeom>
            <a:solidFill>
              <a:srgbClr val="FAAB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Block Arc 7">
              <a:extLst>
                <a:ext uri="{FF2B5EF4-FFF2-40B4-BE49-F238E27FC236}">
                  <a16:creationId xmlns:a16="http://schemas.microsoft.com/office/drawing/2014/main" id="{82D72D7C-AF45-D6F9-882E-E15020918EF1}"/>
                </a:ext>
              </a:extLst>
            </p:cNvPr>
            <p:cNvSpPr/>
            <p:nvPr/>
          </p:nvSpPr>
          <p:spPr>
            <a:xfrm rot="12167905">
              <a:off x="5890477" y="465873"/>
              <a:ext cx="5549211" cy="5549209"/>
            </a:xfrm>
            <a:prstGeom prst="blockArc">
              <a:avLst>
                <a:gd name="adj1" fmla="val 16215827"/>
                <a:gd name="adj2" fmla="val 20802511"/>
                <a:gd name="adj3" fmla="val 5527"/>
              </a:avLst>
            </a:prstGeom>
            <a:solidFill>
              <a:srgbClr val="F06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Block Arc 9">
              <a:extLst>
                <a:ext uri="{FF2B5EF4-FFF2-40B4-BE49-F238E27FC236}">
                  <a16:creationId xmlns:a16="http://schemas.microsoft.com/office/drawing/2014/main" id="{6C69C76B-D93D-B2A1-9801-2967CEC09C7E}"/>
                </a:ext>
              </a:extLst>
            </p:cNvPr>
            <p:cNvSpPr/>
            <p:nvPr/>
          </p:nvSpPr>
          <p:spPr>
            <a:xfrm rot="6791653">
              <a:off x="5891625" y="465871"/>
              <a:ext cx="5549209" cy="5549211"/>
            </a:xfrm>
            <a:prstGeom prst="blockArc">
              <a:avLst>
                <a:gd name="adj1" fmla="val 20787183"/>
                <a:gd name="adj2" fmla="val 1"/>
                <a:gd name="adj3" fmla="val 5607"/>
              </a:avLst>
            </a:prstGeom>
            <a:solidFill>
              <a:srgbClr val="009A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Block Arc 11">
              <a:extLst>
                <a:ext uri="{FF2B5EF4-FFF2-40B4-BE49-F238E27FC236}">
                  <a16:creationId xmlns:a16="http://schemas.microsoft.com/office/drawing/2014/main" id="{EC4CB06E-086C-CACD-7492-C9DB806935FD}"/>
                </a:ext>
              </a:extLst>
            </p:cNvPr>
            <p:cNvSpPr/>
            <p:nvPr/>
          </p:nvSpPr>
          <p:spPr>
            <a:xfrm rot="13788390">
              <a:off x="5888236" y="463146"/>
              <a:ext cx="5549210" cy="5549209"/>
            </a:xfrm>
            <a:prstGeom prst="blockArc">
              <a:avLst>
                <a:gd name="adj1" fmla="val 19161770"/>
                <a:gd name="adj2" fmla="val 1"/>
                <a:gd name="adj3" fmla="val 5607"/>
              </a:avLst>
            </a:prstGeom>
            <a:solidFill>
              <a:srgbClr val="D130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3" name="Group 12">
            <a:extLst>
              <a:ext uri="{FF2B5EF4-FFF2-40B4-BE49-F238E27FC236}">
                <a16:creationId xmlns:a16="http://schemas.microsoft.com/office/drawing/2014/main" id="{4837E783-9FF7-84D6-7B24-8123DC6D2130}"/>
              </a:ext>
            </a:extLst>
          </p:cNvPr>
          <p:cNvGrpSpPr/>
          <p:nvPr/>
        </p:nvGrpSpPr>
        <p:grpSpPr>
          <a:xfrm>
            <a:off x="6327229" y="898281"/>
            <a:ext cx="4688374" cy="4688368"/>
            <a:chOff x="6327229" y="898281"/>
            <a:chExt cx="4688374" cy="4688368"/>
          </a:xfrm>
        </p:grpSpPr>
        <p:sp>
          <p:nvSpPr>
            <p:cNvPr id="14" name="BG">
              <a:extLst>
                <a:ext uri="{FF2B5EF4-FFF2-40B4-BE49-F238E27FC236}">
                  <a16:creationId xmlns:a16="http://schemas.microsoft.com/office/drawing/2014/main" id="{A268951B-1191-C0EF-3559-545D78D26398}"/>
                </a:ext>
              </a:extLst>
            </p:cNvPr>
            <p:cNvSpPr/>
            <p:nvPr/>
          </p:nvSpPr>
          <p:spPr>
            <a:xfrm rot="20602850">
              <a:off x="6327229" y="898282"/>
              <a:ext cx="4688374" cy="4688367"/>
            </a:xfrm>
            <a:prstGeom prst="ellipse">
              <a:avLst/>
            </a:prstGeom>
            <a:solidFill>
              <a:schemeClr val="bg1"/>
            </a:solidFill>
            <a:ln>
              <a:noFill/>
            </a:ln>
            <a:effectLst>
              <a:outerShdw blurRad="381000" dist="127000" dir="5400000" sx="110000" sy="11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5" name="Picture 14">
              <a:extLst>
                <a:ext uri="{FF2B5EF4-FFF2-40B4-BE49-F238E27FC236}">
                  <a16:creationId xmlns:a16="http://schemas.microsoft.com/office/drawing/2014/main" id="{A62ACB1D-F4D0-6E52-F3E7-B9DDDB7A8BB6}"/>
                </a:ext>
              </a:extLst>
            </p:cNvPr>
            <p:cNvPicPr>
              <a:picLocks noChangeAspect="1"/>
            </p:cNvPicPr>
            <p:nvPr/>
          </p:nvPicPr>
          <p:blipFill>
            <a:blip r:embed="rId5">
              <a:extLst>
                <a:ext uri="{28A0092B-C50C-407E-A947-70E740481C1C}">
                  <a14:useLocalDpi xmlns:a14="http://schemas.microsoft.com/office/drawing/2010/main" val="0"/>
                </a:ext>
              </a:extLst>
            </a:blip>
            <a:srcRect l="22653" t="8225" r="19219" b="4139"/>
            <a:stretch/>
          </p:blipFill>
          <p:spPr>
            <a:xfrm>
              <a:off x="6327230" y="898281"/>
              <a:ext cx="4688373" cy="4688368"/>
            </a:xfrm>
            <a:custGeom>
              <a:avLst/>
              <a:gdLst>
                <a:gd name="connsiteX0" fmla="*/ 2048065 w 4096130"/>
                <a:gd name="connsiteY0" fmla="*/ 0 h 4096126"/>
                <a:gd name="connsiteX1" fmla="*/ 4096130 w 4096130"/>
                <a:gd name="connsiteY1" fmla="*/ 2048063 h 4096126"/>
                <a:gd name="connsiteX2" fmla="*/ 2048065 w 4096130"/>
                <a:gd name="connsiteY2" fmla="*/ 4096126 h 4096126"/>
                <a:gd name="connsiteX3" fmla="*/ 0 w 4096130"/>
                <a:gd name="connsiteY3" fmla="*/ 2048063 h 4096126"/>
                <a:gd name="connsiteX4" fmla="*/ 2048065 w 4096130"/>
                <a:gd name="connsiteY4" fmla="*/ 0 h 4096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6130" h="4096126">
                  <a:moveTo>
                    <a:pt x="2048065" y="0"/>
                  </a:moveTo>
                  <a:cubicBezTo>
                    <a:pt x="3179180" y="0"/>
                    <a:pt x="4096130" y="916949"/>
                    <a:pt x="4096130" y="2048063"/>
                  </a:cubicBezTo>
                  <a:cubicBezTo>
                    <a:pt x="4096130" y="3179177"/>
                    <a:pt x="3179180" y="4096126"/>
                    <a:pt x="2048065" y="4096126"/>
                  </a:cubicBezTo>
                  <a:cubicBezTo>
                    <a:pt x="916950" y="4096126"/>
                    <a:pt x="0" y="3179177"/>
                    <a:pt x="0" y="2048063"/>
                  </a:cubicBezTo>
                  <a:cubicBezTo>
                    <a:pt x="0" y="916949"/>
                    <a:pt x="916950" y="0"/>
                    <a:pt x="2048065" y="0"/>
                  </a:cubicBezTo>
                  <a:close/>
                </a:path>
              </a:pathLst>
            </a:custGeom>
          </p:spPr>
        </p:pic>
      </p:grpSp>
      <p:cxnSp>
        <p:nvCxnSpPr>
          <p:cNvPr id="2" name="Straight Connector 1">
            <a:extLst>
              <a:ext uri="{FF2B5EF4-FFF2-40B4-BE49-F238E27FC236}">
                <a16:creationId xmlns:a16="http://schemas.microsoft.com/office/drawing/2014/main" id="{0A8B5824-9F7C-7041-7DCC-90D04AC9FF99}"/>
              </a:ext>
            </a:extLst>
          </p:cNvPr>
          <p:cNvCxnSpPr/>
          <p:nvPr/>
        </p:nvCxnSpPr>
        <p:spPr>
          <a:xfrm>
            <a:off x="3583885" y="437817"/>
            <a:ext cx="0" cy="477085"/>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F630A425-411A-F989-F2D5-FF260B0D81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62329" y="299243"/>
            <a:ext cx="726467" cy="726467"/>
          </a:xfrm>
          <a:prstGeom prst="rect">
            <a:avLst/>
          </a:prstGeom>
        </p:spPr>
      </p:pic>
      <p:pic>
        <p:nvPicPr>
          <p:cNvPr id="22" name="Picture 21">
            <a:extLst>
              <a:ext uri="{FF2B5EF4-FFF2-40B4-BE49-F238E27FC236}">
                <a16:creationId xmlns:a16="http://schemas.microsoft.com/office/drawing/2014/main" id="{2E86F655-29FB-8A08-5D27-8E9FB5F42A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876701">
            <a:off x="9906843" y="4730502"/>
            <a:ext cx="1998704" cy="2026775"/>
          </a:xfrm>
          <a:prstGeom prst="rect">
            <a:avLst/>
          </a:prstGeom>
        </p:spPr>
      </p:pic>
    </p:spTree>
    <p:extLst>
      <p:ext uri="{BB962C8B-B14F-4D97-AF65-F5344CB8AC3E}">
        <p14:creationId xmlns:p14="http://schemas.microsoft.com/office/powerpoint/2010/main" val="710089444"/>
      </p:ext>
    </p:extLst>
  </p:cSld>
  <p:clrMapOvr>
    <a:masterClrMapping/>
  </p:clrMapOvr>
  <mc:AlternateContent xmlns:mc="http://schemas.openxmlformats.org/markup-compatibility/2006" xmlns:p14="http://schemas.microsoft.com/office/powerpoint/2010/main">
    <mc:Choice Requires="p14">
      <p:transition spd="slow" p14:dur="2000" advClick="0" advTm="22000"/>
    </mc:Choice>
    <mc:Fallback xmlns="">
      <p:transition spd="slow" advClick="0" advTm="22000"/>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FCF7696-186F-2DB0-CBF5-0FDB98F809C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F91A863-1037-BE00-0444-855AA88CA5D6}"/>
              </a:ext>
            </a:extLst>
          </p:cNvPr>
          <p:cNvSpPr/>
          <p:nvPr/>
        </p:nvSpPr>
        <p:spPr>
          <a:xfrm>
            <a:off x="0" y="0"/>
            <a:ext cx="12191999" cy="6858000"/>
          </a:xfrm>
          <a:prstGeom prst="rect">
            <a:avLst/>
          </a:prstGeom>
          <a:solidFill>
            <a:srgbClr val="E6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descr="A pattern of medical objects&#10;&#10;AI-generated content may be incorrect.">
            <a:extLst>
              <a:ext uri="{FF2B5EF4-FFF2-40B4-BE49-F238E27FC236}">
                <a16:creationId xmlns:a16="http://schemas.microsoft.com/office/drawing/2014/main" id="{1198FA0B-B7F9-8637-3D44-A1E4BE630F46}"/>
              </a:ext>
            </a:extLst>
          </p:cNvPr>
          <p:cNvPicPr>
            <a:picLocks noChangeAspect="1"/>
          </p:cNvPicPr>
          <p:nvPr/>
        </p:nvPicPr>
        <p:blipFill>
          <a:blip r:embed="rId3">
            <a:alphaModFix amt="3000"/>
            <a:extLst>
              <a:ext uri="{28A0092B-C50C-407E-A947-70E740481C1C}">
                <a14:useLocalDpi xmlns:a14="http://schemas.microsoft.com/office/drawing/2010/main" val="0"/>
              </a:ext>
            </a:extLst>
          </a:blip>
          <a:stretch>
            <a:fillRect/>
          </a:stretch>
        </p:blipFill>
        <p:spPr>
          <a:xfrm>
            <a:off x="0" y="-136657"/>
            <a:ext cx="12192000" cy="6858000"/>
          </a:xfrm>
          <a:prstGeom prst="rect">
            <a:avLst/>
          </a:prstGeom>
        </p:spPr>
      </p:pic>
      <p:sp>
        <p:nvSpPr>
          <p:cNvPr id="15" name="Freeform: Shape 14">
            <a:extLst>
              <a:ext uri="{FF2B5EF4-FFF2-40B4-BE49-F238E27FC236}">
                <a16:creationId xmlns:a16="http://schemas.microsoft.com/office/drawing/2014/main" id="{85CF82DF-839A-F079-5389-CA148019D3C0}"/>
              </a:ext>
            </a:extLst>
          </p:cNvPr>
          <p:cNvSpPr>
            <a:spLocks noChangeAspect="1"/>
          </p:cNvSpPr>
          <p:nvPr/>
        </p:nvSpPr>
        <p:spPr>
          <a:xfrm flipH="1">
            <a:off x="1" y="1589389"/>
            <a:ext cx="12191999" cy="5268611"/>
          </a:xfrm>
          <a:custGeom>
            <a:avLst/>
            <a:gdLst>
              <a:gd name="csX0" fmla="*/ 0 w 12191999"/>
              <a:gd name="csY0" fmla="*/ 0 h 5268611"/>
              <a:gd name="csX1" fmla="*/ 0 w 12191999"/>
              <a:gd name="csY1" fmla="*/ 5268611 h 5268611"/>
              <a:gd name="csX2" fmla="*/ 5268611 w 12191999"/>
              <a:gd name="csY2" fmla="*/ 5268611 h 5268611"/>
              <a:gd name="csX3" fmla="*/ 5268610 w 12191999"/>
              <a:gd name="csY3" fmla="*/ 5268610 h 5268611"/>
              <a:gd name="csX4" fmla="*/ 12191999 w 12191999"/>
              <a:gd name="csY4" fmla="*/ 5268610 h 5268611"/>
              <a:gd name="csX5" fmla="*/ 12191999 w 12191999"/>
              <a:gd name="csY5" fmla="*/ 4363736 h 5268611"/>
              <a:gd name="csX6" fmla="*/ 4363736 w 12191999"/>
              <a:gd name="csY6" fmla="*/ 4363736 h 52686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5268611">
                <a:moveTo>
                  <a:pt x="0" y="0"/>
                </a:moveTo>
                <a:lnTo>
                  <a:pt x="0" y="5268611"/>
                </a:lnTo>
                <a:lnTo>
                  <a:pt x="5268611" y="5268611"/>
                </a:lnTo>
                <a:lnTo>
                  <a:pt x="5268610" y="5268610"/>
                </a:lnTo>
                <a:lnTo>
                  <a:pt x="12191999" y="5268610"/>
                </a:lnTo>
                <a:lnTo>
                  <a:pt x="12191999" y="4363736"/>
                </a:lnTo>
                <a:lnTo>
                  <a:pt x="4363736" y="4363736"/>
                </a:lnTo>
                <a:close/>
              </a:path>
            </a:pathLst>
          </a:custGeom>
          <a:gradFill flip="none" rotWithShape="1">
            <a:gsLst>
              <a:gs pos="0">
                <a:srgbClr val="7C1A2A"/>
              </a:gs>
              <a:gs pos="100000">
                <a:srgbClr val="A92339"/>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9" name="Group 18">
            <a:extLst>
              <a:ext uri="{FF2B5EF4-FFF2-40B4-BE49-F238E27FC236}">
                <a16:creationId xmlns:a16="http://schemas.microsoft.com/office/drawing/2014/main" id="{188EB0D2-6CBE-E390-FFE9-9A8256BCDFCF}"/>
              </a:ext>
            </a:extLst>
          </p:cNvPr>
          <p:cNvGrpSpPr/>
          <p:nvPr/>
        </p:nvGrpSpPr>
        <p:grpSpPr>
          <a:xfrm>
            <a:off x="7415901" y="1883039"/>
            <a:ext cx="4776099" cy="4407478"/>
            <a:chOff x="7415901" y="1883039"/>
            <a:chExt cx="4776099" cy="4407478"/>
          </a:xfrm>
        </p:grpSpPr>
        <p:sp>
          <p:nvSpPr>
            <p:cNvPr id="7" name="Block Arc 6">
              <a:extLst>
                <a:ext uri="{FF2B5EF4-FFF2-40B4-BE49-F238E27FC236}">
                  <a16:creationId xmlns:a16="http://schemas.microsoft.com/office/drawing/2014/main" id="{A4D40264-109D-DCB9-D7FC-2FDFD9C6FF7A}"/>
                </a:ext>
              </a:extLst>
            </p:cNvPr>
            <p:cNvSpPr/>
            <p:nvPr/>
          </p:nvSpPr>
          <p:spPr>
            <a:xfrm rot="9900000" flipV="1">
              <a:off x="7415901" y="1883039"/>
              <a:ext cx="4407477" cy="4407478"/>
            </a:xfrm>
            <a:prstGeom prst="blockArc">
              <a:avLst>
                <a:gd name="adj1" fmla="val 17987472"/>
                <a:gd name="adj2" fmla="val 4660421"/>
                <a:gd name="adj3" fmla="val 5613"/>
              </a:avLst>
            </a:prstGeom>
            <a:solidFill>
              <a:srgbClr val="009A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017E18F-8EAF-E8E2-69AD-BFE4249587F1}"/>
                </a:ext>
              </a:extLst>
            </p:cNvPr>
            <p:cNvSpPr/>
            <p:nvPr/>
          </p:nvSpPr>
          <p:spPr>
            <a:xfrm>
              <a:off x="9710736" y="6041573"/>
              <a:ext cx="2481264" cy="246966"/>
            </a:xfrm>
            <a:prstGeom prst="rect">
              <a:avLst/>
            </a:prstGeom>
            <a:solidFill>
              <a:srgbClr val="FAAB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grpSp>
      <p:sp>
        <p:nvSpPr>
          <p:cNvPr id="6" name="TextBox 5">
            <a:extLst>
              <a:ext uri="{FF2B5EF4-FFF2-40B4-BE49-F238E27FC236}">
                <a16:creationId xmlns:a16="http://schemas.microsoft.com/office/drawing/2014/main" id="{9F0B943A-2915-B076-2188-2539062156A9}"/>
              </a:ext>
            </a:extLst>
          </p:cNvPr>
          <p:cNvSpPr txBox="1"/>
          <p:nvPr/>
        </p:nvSpPr>
        <p:spPr>
          <a:xfrm>
            <a:off x="308161" y="263895"/>
            <a:ext cx="7172324"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rPr>
              <a:t>Why health care waste management matters</a:t>
            </a:r>
            <a:endParaRPr kumimoji="0" lang="en-US" sz="4500" b="0"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grpSp>
        <p:nvGrpSpPr>
          <p:cNvPr id="21" name="Group 20">
            <a:extLst>
              <a:ext uri="{FF2B5EF4-FFF2-40B4-BE49-F238E27FC236}">
                <a16:creationId xmlns:a16="http://schemas.microsoft.com/office/drawing/2014/main" id="{CF421D77-6893-4FE9-5190-A7F6A2AD2D26}"/>
              </a:ext>
            </a:extLst>
          </p:cNvPr>
          <p:cNvGrpSpPr/>
          <p:nvPr/>
        </p:nvGrpSpPr>
        <p:grpSpPr>
          <a:xfrm>
            <a:off x="7406869" y="1886868"/>
            <a:ext cx="4409716" cy="4412766"/>
            <a:chOff x="7406869" y="1886868"/>
            <a:chExt cx="4409716" cy="4412766"/>
          </a:xfrm>
        </p:grpSpPr>
        <p:sp>
          <p:nvSpPr>
            <p:cNvPr id="8" name="Block Arc 7">
              <a:extLst>
                <a:ext uri="{FF2B5EF4-FFF2-40B4-BE49-F238E27FC236}">
                  <a16:creationId xmlns:a16="http://schemas.microsoft.com/office/drawing/2014/main" id="{07BD747C-6A35-3AFF-F9E7-406963F79A21}"/>
                </a:ext>
              </a:extLst>
            </p:cNvPr>
            <p:cNvSpPr/>
            <p:nvPr/>
          </p:nvSpPr>
          <p:spPr>
            <a:xfrm rot="18900000">
              <a:off x="7406869" y="1886868"/>
              <a:ext cx="4407477" cy="4407478"/>
            </a:xfrm>
            <a:prstGeom prst="blockArc">
              <a:avLst>
                <a:gd name="adj1" fmla="val 16215827"/>
                <a:gd name="adj2" fmla="val 1"/>
                <a:gd name="adj3" fmla="val 5607"/>
              </a:avLst>
            </a:prstGeom>
            <a:solidFill>
              <a:srgbClr val="F485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Block Arc 8">
              <a:extLst>
                <a:ext uri="{FF2B5EF4-FFF2-40B4-BE49-F238E27FC236}">
                  <a16:creationId xmlns:a16="http://schemas.microsoft.com/office/drawing/2014/main" id="{20E0548B-859E-6D6F-6E37-4947A920C415}"/>
                </a:ext>
              </a:extLst>
            </p:cNvPr>
            <p:cNvSpPr/>
            <p:nvPr/>
          </p:nvSpPr>
          <p:spPr>
            <a:xfrm rot="18900000">
              <a:off x="7409108" y="1892156"/>
              <a:ext cx="4407477" cy="4407478"/>
            </a:xfrm>
            <a:prstGeom prst="blockArc">
              <a:avLst>
                <a:gd name="adj1" fmla="val 20787183"/>
                <a:gd name="adj2" fmla="val 91613"/>
                <a:gd name="adj3" fmla="val 5553"/>
              </a:avLst>
            </a:prstGeom>
            <a:solidFill>
              <a:srgbClr val="F06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1" name="TextBox 10">
            <a:extLst>
              <a:ext uri="{FF2B5EF4-FFF2-40B4-BE49-F238E27FC236}">
                <a16:creationId xmlns:a16="http://schemas.microsoft.com/office/drawing/2014/main" id="{F3261BFD-0FE1-AF95-1431-CAE605E31C7E}"/>
              </a:ext>
            </a:extLst>
          </p:cNvPr>
          <p:cNvSpPr txBox="1"/>
          <p:nvPr/>
        </p:nvSpPr>
        <p:spPr>
          <a:xfrm>
            <a:off x="326091" y="2052986"/>
            <a:ext cx="618602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Safe health care waste management helps protect:</a:t>
            </a:r>
          </a:p>
        </p:txBody>
      </p:sp>
      <p:sp>
        <p:nvSpPr>
          <p:cNvPr id="12" name="TextBox 11">
            <a:extLst>
              <a:ext uri="{FF2B5EF4-FFF2-40B4-BE49-F238E27FC236}">
                <a16:creationId xmlns:a16="http://schemas.microsoft.com/office/drawing/2014/main" id="{A86E1A68-244A-5AFF-B47A-CA49A7B4B1ED}"/>
              </a:ext>
            </a:extLst>
          </p:cNvPr>
          <p:cNvSpPr txBox="1"/>
          <p:nvPr/>
        </p:nvSpPr>
        <p:spPr>
          <a:xfrm>
            <a:off x="326089" y="2500001"/>
            <a:ext cx="6608110" cy="3139321"/>
          </a:xfrm>
          <a:prstGeom prst="rect">
            <a:avLst/>
          </a:prstGeom>
          <a:noFill/>
        </p:spPr>
        <p:txBody>
          <a:bodyPr wrap="square" rtlCol="0">
            <a:spAutoFit/>
          </a:bodyPr>
          <a:lstStyle/>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Patients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Health workers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Waste handlers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Communities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The environment</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cxnSp>
        <p:nvCxnSpPr>
          <p:cNvPr id="17" name="Straight Connector 16">
            <a:extLst>
              <a:ext uri="{FF2B5EF4-FFF2-40B4-BE49-F238E27FC236}">
                <a16:creationId xmlns:a16="http://schemas.microsoft.com/office/drawing/2014/main" id="{D6CD14BD-3EAE-2527-C62D-9EEF5206FE0D}"/>
              </a:ext>
            </a:extLst>
          </p:cNvPr>
          <p:cNvCxnSpPr>
            <a:cxnSpLocks/>
          </p:cNvCxnSpPr>
          <p:nvPr/>
        </p:nvCxnSpPr>
        <p:spPr>
          <a:xfrm rot="5400000">
            <a:off x="3125591" y="-848933"/>
            <a:ext cx="0" cy="5378961"/>
          </a:xfrm>
          <a:prstGeom prst="line">
            <a:avLst/>
          </a:prstGeom>
          <a:ln w="635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pic>
        <p:nvPicPr>
          <p:cNvPr id="32" name="Graphic 31" descr="Bullseye with solid fill">
            <a:extLst>
              <a:ext uri="{FF2B5EF4-FFF2-40B4-BE49-F238E27FC236}">
                <a16:creationId xmlns:a16="http://schemas.microsoft.com/office/drawing/2014/main" id="{2BF0043A-D4A0-CAB0-6D5C-A5DC078ACD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6694" y="1005487"/>
            <a:ext cx="687003" cy="687003"/>
          </a:xfrm>
          <a:prstGeom prst="rect">
            <a:avLst/>
          </a:prstGeom>
        </p:spPr>
      </p:pic>
      <p:sp>
        <p:nvSpPr>
          <p:cNvPr id="2" name="Rectangle 1">
            <a:extLst>
              <a:ext uri="{FF2B5EF4-FFF2-40B4-BE49-F238E27FC236}">
                <a16:creationId xmlns:a16="http://schemas.microsoft.com/office/drawing/2014/main" id="{1D14CBD0-7B95-70EE-255C-6279AF053EC4}"/>
              </a:ext>
            </a:extLst>
          </p:cNvPr>
          <p:cNvSpPr/>
          <p:nvPr/>
        </p:nvSpPr>
        <p:spPr>
          <a:xfrm>
            <a:off x="10506635" y="5749078"/>
            <a:ext cx="1436256" cy="271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white"/>
                </a:solidFill>
                <a:effectLst/>
                <a:uLnTx/>
                <a:uFillTx/>
                <a:latin typeface="Aptos" panose="02110004020202020204"/>
                <a:ea typeface="+mn-ea"/>
                <a:cs typeface="+mn-cs"/>
              </a:rPr>
              <a:t>Credit: UNICEF</a:t>
            </a:r>
          </a:p>
        </p:txBody>
      </p:sp>
      <p:pic>
        <p:nvPicPr>
          <p:cNvPr id="10" name="Picture 9">
            <a:extLst>
              <a:ext uri="{FF2B5EF4-FFF2-40B4-BE49-F238E27FC236}">
                <a16:creationId xmlns:a16="http://schemas.microsoft.com/office/drawing/2014/main" id="{09AC3078-3E70-771C-615E-74506424DAB8}"/>
              </a:ext>
            </a:extLst>
          </p:cNvPr>
          <p:cNvPicPr>
            <a:picLocks noChangeAspect="1"/>
          </p:cNvPicPr>
          <p:nvPr/>
        </p:nvPicPr>
        <p:blipFill>
          <a:blip r:embed="rId6">
            <a:extLst>
              <a:ext uri="{28A0092B-C50C-407E-A947-70E740481C1C}">
                <a14:useLocalDpi xmlns:a14="http://schemas.microsoft.com/office/drawing/2010/main" val="0"/>
              </a:ext>
            </a:extLst>
          </a:blip>
          <a:srcRect l="20037" r="13097"/>
          <a:stretch/>
        </p:blipFill>
        <p:spPr>
          <a:xfrm>
            <a:off x="7894605" y="2383291"/>
            <a:ext cx="3385232" cy="3376498"/>
          </a:xfrm>
          <a:custGeom>
            <a:avLst/>
            <a:gdLst>
              <a:gd name="csX0" fmla="*/ 1519729 w 3385232"/>
              <a:gd name="csY0" fmla="*/ 0 h 3376498"/>
              <a:gd name="csX1" fmla="*/ 1865503 w 3385232"/>
              <a:gd name="csY1" fmla="*/ 0 h 3376498"/>
              <a:gd name="csX2" fmla="*/ 1865676 w 3385232"/>
              <a:gd name="csY2" fmla="*/ 9 h 3376498"/>
              <a:gd name="csX3" fmla="*/ 3385232 w 3385232"/>
              <a:gd name="csY3" fmla="*/ 1683884 h 3376498"/>
              <a:gd name="csX4" fmla="*/ 1692616 w 3385232"/>
              <a:gd name="csY4" fmla="*/ 3376498 h 3376498"/>
              <a:gd name="csX5" fmla="*/ 0 w 3385232"/>
              <a:gd name="csY5" fmla="*/ 1683884 h 3376498"/>
              <a:gd name="csX6" fmla="*/ 1519556 w 3385232"/>
              <a:gd name="csY6" fmla="*/ 9 h 33764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5232" h="3376498">
                <a:moveTo>
                  <a:pt x="1519729" y="0"/>
                </a:moveTo>
                <a:lnTo>
                  <a:pt x="1865503" y="0"/>
                </a:lnTo>
                <a:lnTo>
                  <a:pt x="1865676" y="9"/>
                </a:lnTo>
                <a:cubicBezTo>
                  <a:pt x="2719188" y="86688"/>
                  <a:pt x="3385232" y="807504"/>
                  <a:pt x="3385232" y="1683884"/>
                </a:cubicBezTo>
                <a:cubicBezTo>
                  <a:pt x="3385232" y="2618689"/>
                  <a:pt x="2627422" y="3376498"/>
                  <a:pt x="1692616" y="3376498"/>
                </a:cubicBezTo>
                <a:cubicBezTo>
                  <a:pt x="757810" y="3376498"/>
                  <a:pt x="0" y="2618689"/>
                  <a:pt x="0" y="1683884"/>
                </a:cubicBezTo>
                <a:cubicBezTo>
                  <a:pt x="0" y="807504"/>
                  <a:pt x="666044" y="86688"/>
                  <a:pt x="1519556" y="9"/>
                </a:cubicBezTo>
                <a:close/>
              </a:path>
            </a:pathLst>
          </a:custGeom>
        </p:spPr>
      </p:pic>
      <p:sp>
        <p:nvSpPr>
          <p:cNvPr id="3" name="TextBox 2">
            <a:extLst>
              <a:ext uri="{FF2B5EF4-FFF2-40B4-BE49-F238E27FC236}">
                <a16:creationId xmlns:a16="http://schemas.microsoft.com/office/drawing/2014/main" id="{A41F3AAE-8516-45B0-7D38-1F0B64492AC7}"/>
              </a:ext>
            </a:extLst>
          </p:cNvPr>
          <p:cNvSpPr txBox="1"/>
          <p:nvPr/>
        </p:nvSpPr>
        <p:spPr>
          <a:xfrm>
            <a:off x="305788" y="5269990"/>
            <a:ext cx="618602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Poor practices can increase exposure to infectious hazards, toxic substances and harmful emissions.</a:t>
            </a:r>
          </a:p>
        </p:txBody>
      </p:sp>
    </p:spTree>
    <p:extLst>
      <p:ext uri="{BB962C8B-B14F-4D97-AF65-F5344CB8AC3E}">
        <p14:creationId xmlns:p14="http://schemas.microsoft.com/office/powerpoint/2010/main" val="3771305180"/>
      </p:ext>
    </p:extLst>
  </p:cSld>
  <p:clrMapOvr>
    <a:masterClrMapping/>
  </p:clrMapOvr>
  <mc:AlternateContent xmlns:mc="http://schemas.openxmlformats.org/markup-compatibility/2006" xmlns:p14="http://schemas.microsoft.com/office/powerpoint/2010/main">
    <mc:Choice Requires="p14">
      <p:transition spd="slow" p14:dur="2000" advClick="0" advTm="17000"/>
    </mc:Choice>
    <mc:Fallback xmlns="">
      <p:transition spd="slow" advClick="0" advTm="17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1246DCF4-3BAF-8F40-C5AE-5D570C388701}"/>
              </a:ext>
            </a:extLst>
          </p:cNvPr>
          <p:cNvGrpSpPr/>
          <p:nvPr/>
        </p:nvGrpSpPr>
        <p:grpSpPr>
          <a:xfrm>
            <a:off x="0" y="0"/>
            <a:ext cx="12192000" cy="6858000"/>
            <a:chOff x="0" y="0"/>
            <a:chExt cx="12192000" cy="6858000"/>
          </a:xfrm>
        </p:grpSpPr>
        <p:sp>
          <p:nvSpPr>
            <p:cNvPr id="6" name="Rectangle 5">
              <a:extLst>
                <a:ext uri="{FF2B5EF4-FFF2-40B4-BE49-F238E27FC236}">
                  <a16:creationId xmlns:a16="http://schemas.microsoft.com/office/drawing/2014/main" id="{D5FC8335-26A0-E804-F7EF-6B1338D40EB6}"/>
                </a:ext>
              </a:extLst>
            </p:cNvPr>
            <p:cNvSpPr/>
            <p:nvPr/>
          </p:nvSpPr>
          <p:spPr>
            <a:xfrm>
              <a:off x="0" y="0"/>
              <a:ext cx="12191999" cy="6858000"/>
            </a:xfrm>
            <a:prstGeom prst="rect">
              <a:avLst/>
            </a:prstGeom>
            <a:solidFill>
              <a:srgbClr val="E6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descr="A pattern of medical objects&#10;&#10;AI-generated content may be incorrect.">
              <a:extLst>
                <a:ext uri="{FF2B5EF4-FFF2-40B4-BE49-F238E27FC236}">
                  <a16:creationId xmlns:a16="http://schemas.microsoft.com/office/drawing/2014/main" id="{78FB516F-05AE-0DD4-BF06-B89E5388F553}"/>
                </a:ext>
              </a:extLst>
            </p:cNvPr>
            <p:cNvPicPr>
              <a:picLocks noChangeAspect="1"/>
            </p:cNvPicPr>
            <p:nvPr/>
          </p:nvPicPr>
          <p:blipFill>
            <a:blip r:embed="rId3">
              <a:alphaModFix amt="3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Top Corners Rounded 1">
              <a:extLst>
                <a:ext uri="{FF2B5EF4-FFF2-40B4-BE49-F238E27FC236}">
                  <a16:creationId xmlns:a16="http://schemas.microsoft.com/office/drawing/2014/main" id="{C7A9136C-9E72-D330-D535-8266AC81B666}"/>
                </a:ext>
              </a:extLst>
            </p:cNvPr>
            <p:cNvSpPr/>
            <p:nvPr/>
          </p:nvSpPr>
          <p:spPr>
            <a:xfrm rot="16200000">
              <a:off x="-962025" y="962025"/>
              <a:ext cx="6858000" cy="4933950"/>
            </a:xfrm>
            <a:prstGeom prst="round2SameRect">
              <a:avLst>
                <a:gd name="adj1" fmla="val 0"/>
                <a:gd name="adj2" fmla="val 0"/>
              </a:avLst>
            </a:prstGeom>
            <a:solidFill>
              <a:schemeClr val="bg1"/>
            </a:solidFill>
            <a:ln>
              <a:noFill/>
            </a:ln>
            <a:effectLst>
              <a:outerShdw blurRad="381000" dist="762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7" name="TextBox 6">
            <a:extLst>
              <a:ext uri="{FF2B5EF4-FFF2-40B4-BE49-F238E27FC236}">
                <a16:creationId xmlns:a16="http://schemas.microsoft.com/office/drawing/2014/main" id="{D936ACA0-DF2F-32A2-DBB4-D75C9071E73B}"/>
              </a:ext>
            </a:extLst>
          </p:cNvPr>
          <p:cNvSpPr txBox="1"/>
          <p:nvPr/>
        </p:nvSpPr>
        <p:spPr>
          <a:xfrm>
            <a:off x="1362075" y="2771775"/>
            <a:ext cx="3105249"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rPr>
              <a:t>Course</a:t>
            </a:r>
            <a:br>
              <a:rPr kumimoji="0" lang="en-US" sz="5000" b="1"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rPr>
            </a:br>
            <a:r>
              <a:rPr kumimoji="0" lang="en-US" sz="5000" b="1"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rPr>
              <a:t>overview</a:t>
            </a:r>
          </a:p>
        </p:txBody>
      </p:sp>
      <p:sp>
        <p:nvSpPr>
          <p:cNvPr id="4" name="Block Arc 3">
            <a:extLst>
              <a:ext uri="{FF2B5EF4-FFF2-40B4-BE49-F238E27FC236}">
                <a16:creationId xmlns:a16="http://schemas.microsoft.com/office/drawing/2014/main" id="{28642658-8892-27C2-C3C7-A694C32E2BF1}"/>
              </a:ext>
            </a:extLst>
          </p:cNvPr>
          <p:cNvSpPr/>
          <p:nvPr/>
        </p:nvSpPr>
        <p:spPr>
          <a:xfrm rot="18000000" flipH="1">
            <a:off x="426492" y="2325209"/>
            <a:ext cx="2656853" cy="2656852"/>
          </a:xfrm>
          <a:prstGeom prst="blockArc">
            <a:avLst>
              <a:gd name="adj1" fmla="val 16215827"/>
              <a:gd name="adj2" fmla="val 4660421"/>
              <a:gd name="adj3" fmla="val 5613"/>
            </a:avLst>
          </a:prstGeom>
          <a:solidFill>
            <a:srgbClr val="D130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41" name="Group 40">
            <a:extLst>
              <a:ext uri="{FF2B5EF4-FFF2-40B4-BE49-F238E27FC236}">
                <a16:creationId xmlns:a16="http://schemas.microsoft.com/office/drawing/2014/main" id="{F2685D4D-EC7D-FFCC-D817-A4ACFEAA04BB}"/>
              </a:ext>
            </a:extLst>
          </p:cNvPr>
          <p:cNvGrpSpPr/>
          <p:nvPr/>
        </p:nvGrpSpPr>
        <p:grpSpPr>
          <a:xfrm>
            <a:off x="424274" y="2329105"/>
            <a:ext cx="4514440" cy="2658437"/>
            <a:chOff x="424274" y="2329105"/>
            <a:chExt cx="4514440" cy="2658437"/>
          </a:xfrm>
        </p:grpSpPr>
        <p:sp>
          <p:nvSpPr>
            <p:cNvPr id="8" name="Block Arc 7">
              <a:extLst>
                <a:ext uri="{FF2B5EF4-FFF2-40B4-BE49-F238E27FC236}">
                  <a16:creationId xmlns:a16="http://schemas.microsoft.com/office/drawing/2014/main" id="{EE301E32-3A7B-8E0D-1577-133EFD7D074C}"/>
                </a:ext>
              </a:extLst>
            </p:cNvPr>
            <p:cNvSpPr/>
            <p:nvPr/>
          </p:nvSpPr>
          <p:spPr>
            <a:xfrm rot="5400000" flipH="1" flipV="1">
              <a:off x="424273" y="2330690"/>
              <a:ext cx="2656853" cy="2656851"/>
            </a:xfrm>
            <a:prstGeom prst="blockArc">
              <a:avLst>
                <a:gd name="adj1" fmla="val 16215827"/>
                <a:gd name="adj2" fmla="val 1"/>
                <a:gd name="adj3" fmla="val 5607"/>
              </a:avLst>
            </a:prstGeom>
            <a:solidFill>
              <a:srgbClr val="009A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4" name="Rectangle 33">
              <a:extLst>
                <a:ext uri="{FF2B5EF4-FFF2-40B4-BE49-F238E27FC236}">
                  <a16:creationId xmlns:a16="http://schemas.microsoft.com/office/drawing/2014/main" id="{3BABD699-B655-764A-B494-B3071467CE39}"/>
                </a:ext>
              </a:extLst>
            </p:cNvPr>
            <p:cNvSpPr/>
            <p:nvPr/>
          </p:nvSpPr>
          <p:spPr>
            <a:xfrm flipV="1">
              <a:off x="1753682" y="2329105"/>
              <a:ext cx="3185032" cy="149324"/>
            </a:xfrm>
            <a:prstGeom prst="rect">
              <a:avLst/>
            </a:prstGeom>
            <a:solidFill>
              <a:srgbClr val="FAAB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12" name="Group 11">
            <a:extLst>
              <a:ext uri="{FF2B5EF4-FFF2-40B4-BE49-F238E27FC236}">
                <a16:creationId xmlns:a16="http://schemas.microsoft.com/office/drawing/2014/main" id="{DB6D9357-A027-D202-E840-299C2C69407E}"/>
              </a:ext>
            </a:extLst>
          </p:cNvPr>
          <p:cNvGrpSpPr/>
          <p:nvPr/>
        </p:nvGrpSpPr>
        <p:grpSpPr>
          <a:xfrm>
            <a:off x="5477819" y="807248"/>
            <a:ext cx="2016000" cy="2394906"/>
            <a:chOff x="5477819" y="807248"/>
            <a:chExt cx="2016000" cy="2394906"/>
          </a:xfrm>
        </p:grpSpPr>
        <p:sp>
          <p:nvSpPr>
            <p:cNvPr id="9" name="Rectangle 8">
              <a:extLst>
                <a:ext uri="{FF2B5EF4-FFF2-40B4-BE49-F238E27FC236}">
                  <a16:creationId xmlns:a16="http://schemas.microsoft.com/office/drawing/2014/main" id="{E556E861-6FBC-B5A9-9CD7-AB264465668D}"/>
                </a:ext>
              </a:extLst>
            </p:cNvPr>
            <p:cNvSpPr>
              <a:spLocks noChangeAspect="1"/>
            </p:cNvSpPr>
            <p:nvPr/>
          </p:nvSpPr>
          <p:spPr>
            <a:xfrm>
              <a:off x="5477819" y="1186154"/>
              <a:ext cx="2016000" cy="2016000"/>
            </a:xfrm>
            <a:prstGeom prst="rect">
              <a:avLst/>
            </a:prstGeom>
            <a:gradFill>
              <a:gsLst>
                <a:gs pos="30000">
                  <a:srgbClr val="7C1A2A"/>
                </a:gs>
                <a:gs pos="100000">
                  <a:srgbClr val="EF414A"/>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19432C2A-C562-8E0B-693F-97DB72BE0252}"/>
                </a:ext>
              </a:extLst>
            </p:cNvPr>
            <p:cNvSpPr txBox="1"/>
            <p:nvPr/>
          </p:nvSpPr>
          <p:spPr>
            <a:xfrm>
              <a:off x="5544100" y="1761786"/>
              <a:ext cx="188343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rPr>
                <a:t>Overview of safe and sustainable HCW processes</a:t>
              </a:r>
            </a:p>
          </p:txBody>
        </p:sp>
        <p:sp>
          <p:nvSpPr>
            <p:cNvPr id="11" name="Rectangle: Rounded Corners 10">
              <a:extLst>
                <a:ext uri="{FF2B5EF4-FFF2-40B4-BE49-F238E27FC236}">
                  <a16:creationId xmlns:a16="http://schemas.microsoft.com/office/drawing/2014/main" id="{0511B45C-78DA-ACBC-91A0-DBCD81EF36C3}"/>
                </a:ext>
              </a:extLst>
            </p:cNvPr>
            <p:cNvSpPr/>
            <p:nvPr/>
          </p:nvSpPr>
          <p:spPr>
            <a:xfrm>
              <a:off x="5557512" y="807248"/>
              <a:ext cx="1856614" cy="575632"/>
            </a:xfrm>
            <a:prstGeom prst="roundRect">
              <a:avLst>
                <a:gd name="adj" fmla="val 50000"/>
              </a:avLst>
            </a:prstGeom>
            <a:solidFill>
              <a:schemeClr val="bg1"/>
            </a:solidFill>
            <a:ln>
              <a:noFill/>
            </a:ln>
            <a:effectLst>
              <a:outerShdw blurRad="381000" dist="508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A92339"/>
                  </a:solidFill>
                  <a:effectLst/>
                  <a:uLnTx/>
                  <a:uFillTx/>
                  <a:latin typeface="Noto Sans" panose="020B0502040504020204" pitchFamily="34" charset="0"/>
                  <a:ea typeface="Noto Sans" panose="020B0502040504020204" pitchFamily="34" charset="0"/>
                  <a:cs typeface="Noto Sans" panose="020B0502040504020204" pitchFamily="34" charset="0"/>
                </a:rPr>
                <a:t>Module 1</a:t>
              </a:r>
            </a:p>
          </p:txBody>
        </p:sp>
      </p:grpSp>
      <p:grpSp>
        <p:nvGrpSpPr>
          <p:cNvPr id="40" name="Group 39">
            <a:extLst>
              <a:ext uri="{FF2B5EF4-FFF2-40B4-BE49-F238E27FC236}">
                <a16:creationId xmlns:a16="http://schemas.microsoft.com/office/drawing/2014/main" id="{C3212E86-BB5C-EAF5-FDFF-455D20BA5C05}"/>
              </a:ext>
            </a:extLst>
          </p:cNvPr>
          <p:cNvGrpSpPr/>
          <p:nvPr/>
        </p:nvGrpSpPr>
        <p:grpSpPr>
          <a:xfrm>
            <a:off x="7537129" y="365887"/>
            <a:ext cx="2016000" cy="2836267"/>
            <a:chOff x="7537129" y="365887"/>
            <a:chExt cx="2016000" cy="2836267"/>
          </a:xfrm>
        </p:grpSpPr>
        <p:sp>
          <p:nvSpPr>
            <p:cNvPr id="13" name="Rectangle 12">
              <a:extLst>
                <a:ext uri="{FF2B5EF4-FFF2-40B4-BE49-F238E27FC236}">
                  <a16:creationId xmlns:a16="http://schemas.microsoft.com/office/drawing/2014/main" id="{949407AC-A953-AB47-A9D6-857A10957B64}"/>
                </a:ext>
              </a:extLst>
            </p:cNvPr>
            <p:cNvSpPr>
              <a:spLocks noChangeAspect="1"/>
            </p:cNvSpPr>
            <p:nvPr/>
          </p:nvSpPr>
          <p:spPr>
            <a:xfrm>
              <a:off x="7537129" y="1186154"/>
              <a:ext cx="2016000" cy="2016000"/>
            </a:xfrm>
            <a:prstGeom prst="rect">
              <a:avLst/>
            </a:prstGeom>
            <a:gradFill>
              <a:gsLst>
                <a:gs pos="30000">
                  <a:srgbClr val="7C1A2A"/>
                </a:gs>
                <a:gs pos="100000">
                  <a:srgbClr val="EF414A"/>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TextBox 13">
              <a:extLst>
                <a:ext uri="{FF2B5EF4-FFF2-40B4-BE49-F238E27FC236}">
                  <a16:creationId xmlns:a16="http://schemas.microsoft.com/office/drawing/2014/main" id="{F574794C-D1E9-D283-0BB2-B64C1E89DB22}"/>
                </a:ext>
              </a:extLst>
            </p:cNvPr>
            <p:cNvSpPr txBox="1"/>
            <p:nvPr/>
          </p:nvSpPr>
          <p:spPr>
            <a:xfrm>
              <a:off x="7603410" y="1761786"/>
              <a:ext cx="188343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rPr>
                <a:t>Best Available Techniques for infectious and sharps waste</a:t>
              </a:r>
            </a:p>
          </p:txBody>
        </p:sp>
        <p:sp>
          <p:nvSpPr>
            <p:cNvPr id="15" name="Rectangle: Rounded Corners 14">
              <a:extLst>
                <a:ext uri="{FF2B5EF4-FFF2-40B4-BE49-F238E27FC236}">
                  <a16:creationId xmlns:a16="http://schemas.microsoft.com/office/drawing/2014/main" id="{13963D10-73F1-BF0E-683A-1B534EAC51C9}"/>
                </a:ext>
              </a:extLst>
            </p:cNvPr>
            <p:cNvSpPr/>
            <p:nvPr/>
          </p:nvSpPr>
          <p:spPr>
            <a:xfrm>
              <a:off x="7617013" y="795628"/>
              <a:ext cx="1856232" cy="576072"/>
            </a:xfrm>
            <a:prstGeom prst="roundRect">
              <a:avLst>
                <a:gd name="adj" fmla="val 50000"/>
              </a:avLst>
            </a:prstGeom>
            <a:solidFill>
              <a:schemeClr val="bg1"/>
            </a:solidFill>
            <a:ln>
              <a:noFill/>
            </a:ln>
            <a:effectLst>
              <a:outerShdw blurRad="381000" dist="508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A92339"/>
                  </a:solidFill>
                  <a:effectLst/>
                  <a:uLnTx/>
                  <a:uFillTx/>
                  <a:latin typeface="Noto Sans" panose="020B0502040504020204" pitchFamily="34" charset="0"/>
                  <a:ea typeface="Noto Sans" panose="020B0502040504020204" pitchFamily="34" charset="0"/>
                  <a:cs typeface="Noto Sans" panose="020B0502040504020204" pitchFamily="34" charset="0"/>
                </a:rPr>
                <a:t>Module2</a:t>
              </a:r>
            </a:p>
          </p:txBody>
        </p:sp>
        <p:sp>
          <p:nvSpPr>
            <p:cNvPr id="16" name="TextBox 15" hidden="1">
              <a:extLst>
                <a:ext uri="{FF2B5EF4-FFF2-40B4-BE49-F238E27FC236}">
                  <a16:creationId xmlns:a16="http://schemas.microsoft.com/office/drawing/2014/main" id="{F4C9C78A-E479-C190-E959-DBD3E3D43CB0}"/>
                </a:ext>
              </a:extLst>
            </p:cNvPr>
            <p:cNvSpPr txBox="1">
              <a:spLocks noGrp="1" noRot="1" noMove="1" noResize="1" noEditPoints="1" noAdjustHandles="1" noChangeArrowheads="1" noChangeShapeType="1"/>
            </p:cNvSpPr>
            <p:nvPr/>
          </p:nvSpPr>
          <p:spPr>
            <a:xfrm>
              <a:off x="7901922" y="365887"/>
              <a:ext cx="128641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Module</a:t>
              </a:r>
            </a:p>
          </p:txBody>
        </p:sp>
      </p:grpSp>
      <p:grpSp>
        <p:nvGrpSpPr>
          <p:cNvPr id="35" name="Group 34">
            <a:extLst>
              <a:ext uri="{FF2B5EF4-FFF2-40B4-BE49-F238E27FC236}">
                <a16:creationId xmlns:a16="http://schemas.microsoft.com/office/drawing/2014/main" id="{C18D12CB-38F1-5314-6830-2CCEC25612B5}"/>
              </a:ext>
            </a:extLst>
          </p:cNvPr>
          <p:cNvGrpSpPr/>
          <p:nvPr/>
        </p:nvGrpSpPr>
        <p:grpSpPr>
          <a:xfrm>
            <a:off x="9587608" y="365887"/>
            <a:ext cx="2016000" cy="2836267"/>
            <a:chOff x="9587608" y="365887"/>
            <a:chExt cx="2016000" cy="2836267"/>
          </a:xfrm>
        </p:grpSpPr>
        <p:sp>
          <p:nvSpPr>
            <p:cNvPr id="17" name="Rectangle 16">
              <a:extLst>
                <a:ext uri="{FF2B5EF4-FFF2-40B4-BE49-F238E27FC236}">
                  <a16:creationId xmlns:a16="http://schemas.microsoft.com/office/drawing/2014/main" id="{6339DCF2-079E-368E-E2B4-5200DBE9ABCF}"/>
                </a:ext>
              </a:extLst>
            </p:cNvPr>
            <p:cNvSpPr>
              <a:spLocks noChangeAspect="1"/>
            </p:cNvSpPr>
            <p:nvPr/>
          </p:nvSpPr>
          <p:spPr>
            <a:xfrm>
              <a:off x="9587608" y="1186154"/>
              <a:ext cx="2016000" cy="2016000"/>
            </a:xfrm>
            <a:prstGeom prst="rect">
              <a:avLst/>
            </a:prstGeom>
            <a:gradFill>
              <a:gsLst>
                <a:gs pos="30000">
                  <a:srgbClr val="7C1A2A"/>
                </a:gs>
                <a:gs pos="100000">
                  <a:srgbClr val="EF414A"/>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5B8E838A-38BB-D59F-2F4C-22D11199EF3F}"/>
                </a:ext>
              </a:extLst>
            </p:cNvPr>
            <p:cNvSpPr txBox="1"/>
            <p:nvPr/>
          </p:nvSpPr>
          <p:spPr>
            <a:xfrm>
              <a:off x="9739500" y="1761786"/>
              <a:ext cx="171221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rPr>
                <a:t>Planning of waste treatment technologies</a:t>
              </a:r>
            </a:p>
          </p:txBody>
        </p:sp>
        <p:sp>
          <p:nvSpPr>
            <p:cNvPr id="19" name="Rectangle: Rounded Corners 18">
              <a:extLst>
                <a:ext uri="{FF2B5EF4-FFF2-40B4-BE49-F238E27FC236}">
                  <a16:creationId xmlns:a16="http://schemas.microsoft.com/office/drawing/2014/main" id="{BE4F7A08-A63C-2058-47FE-03FDBA1BFEE8}"/>
                </a:ext>
              </a:extLst>
            </p:cNvPr>
            <p:cNvSpPr/>
            <p:nvPr/>
          </p:nvSpPr>
          <p:spPr>
            <a:xfrm>
              <a:off x="9667492" y="795628"/>
              <a:ext cx="1856232" cy="576072"/>
            </a:xfrm>
            <a:prstGeom prst="roundRect">
              <a:avLst>
                <a:gd name="adj" fmla="val 50000"/>
              </a:avLst>
            </a:prstGeom>
            <a:solidFill>
              <a:schemeClr val="bg1"/>
            </a:solidFill>
            <a:ln>
              <a:noFill/>
            </a:ln>
            <a:effectLst>
              <a:outerShdw blurRad="381000" dist="508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A92339"/>
                  </a:solidFill>
                  <a:effectLst/>
                  <a:uLnTx/>
                  <a:uFillTx/>
                  <a:latin typeface="Noto Sans" panose="020B0502040504020204" pitchFamily="34" charset="0"/>
                  <a:ea typeface="Noto Sans" panose="020B0502040504020204" pitchFamily="34" charset="0"/>
                  <a:cs typeface="Noto Sans" panose="020B0502040504020204" pitchFamily="34" charset="0"/>
                </a:rPr>
                <a:t>Module 3</a:t>
              </a:r>
            </a:p>
          </p:txBody>
        </p:sp>
        <p:sp>
          <p:nvSpPr>
            <p:cNvPr id="20" name="TextBox 19" hidden="1">
              <a:extLst>
                <a:ext uri="{FF2B5EF4-FFF2-40B4-BE49-F238E27FC236}">
                  <a16:creationId xmlns:a16="http://schemas.microsoft.com/office/drawing/2014/main" id="{29C01883-6F92-7778-4A41-711376434999}"/>
                </a:ext>
              </a:extLst>
            </p:cNvPr>
            <p:cNvSpPr txBox="1"/>
            <p:nvPr/>
          </p:nvSpPr>
          <p:spPr>
            <a:xfrm>
              <a:off x="9952401" y="365887"/>
              <a:ext cx="128641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Module</a:t>
              </a:r>
            </a:p>
          </p:txBody>
        </p:sp>
      </p:grpSp>
      <p:grpSp>
        <p:nvGrpSpPr>
          <p:cNvPr id="36" name="Group 35">
            <a:extLst>
              <a:ext uri="{FF2B5EF4-FFF2-40B4-BE49-F238E27FC236}">
                <a16:creationId xmlns:a16="http://schemas.microsoft.com/office/drawing/2014/main" id="{4C619DBC-B388-096A-C54E-DE9BC54D0D6A}"/>
              </a:ext>
            </a:extLst>
          </p:cNvPr>
          <p:cNvGrpSpPr/>
          <p:nvPr/>
        </p:nvGrpSpPr>
        <p:grpSpPr>
          <a:xfrm>
            <a:off x="5467574" y="3427206"/>
            <a:ext cx="2016000" cy="2836267"/>
            <a:chOff x="5467574" y="3427206"/>
            <a:chExt cx="2016000" cy="2836267"/>
          </a:xfrm>
        </p:grpSpPr>
        <p:sp>
          <p:nvSpPr>
            <p:cNvPr id="21" name="Rectangle 20">
              <a:extLst>
                <a:ext uri="{FF2B5EF4-FFF2-40B4-BE49-F238E27FC236}">
                  <a16:creationId xmlns:a16="http://schemas.microsoft.com/office/drawing/2014/main" id="{7AA43F2C-EE7F-7489-5457-CA052F395E87}"/>
                </a:ext>
              </a:extLst>
            </p:cNvPr>
            <p:cNvSpPr>
              <a:spLocks noChangeAspect="1"/>
            </p:cNvSpPr>
            <p:nvPr/>
          </p:nvSpPr>
          <p:spPr>
            <a:xfrm>
              <a:off x="5467574" y="4247473"/>
              <a:ext cx="2016000" cy="2016000"/>
            </a:xfrm>
            <a:prstGeom prst="rect">
              <a:avLst/>
            </a:prstGeom>
            <a:gradFill>
              <a:gsLst>
                <a:gs pos="30000">
                  <a:srgbClr val="7C1A2A"/>
                </a:gs>
                <a:gs pos="100000">
                  <a:srgbClr val="EF414A"/>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F1EE98BB-63D3-2EE8-ED48-ADD0AEB9E917}"/>
                </a:ext>
              </a:extLst>
            </p:cNvPr>
            <p:cNvSpPr txBox="1"/>
            <p:nvPr/>
          </p:nvSpPr>
          <p:spPr>
            <a:xfrm>
              <a:off x="5533855" y="4807349"/>
              <a:ext cx="188343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rPr>
                <a:t>Demonstration of non-incineration technology and capacity exercise</a:t>
              </a:r>
            </a:p>
          </p:txBody>
        </p:sp>
        <p:sp>
          <p:nvSpPr>
            <p:cNvPr id="23" name="Rectangle: Rounded Corners 22">
              <a:extLst>
                <a:ext uri="{FF2B5EF4-FFF2-40B4-BE49-F238E27FC236}">
                  <a16:creationId xmlns:a16="http://schemas.microsoft.com/office/drawing/2014/main" id="{29B9D9F2-CE7E-A74A-2114-BFCF305EC120}"/>
                </a:ext>
              </a:extLst>
            </p:cNvPr>
            <p:cNvSpPr/>
            <p:nvPr/>
          </p:nvSpPr>
          <p:spPr>
            <a:xfrm>
              <a:off x="5547458" y="3847422"/>
              <a:ext cx="1856232" cy="576072"/>
            </a:xfrm>
            <a:prstGeom prst="roundRect">
              <a:avLst>
                <a:gd name="adj" fmla="val 50000"/>
              </a:avLst>
            </a:prstGeom>
            <a:solidFill>
              <a:schemeClr val="bg1"/>
            </a:solidFill>
            <a:ln>
              <a:noFill/>
            </a:ln>
            <a:effectLst>
              <a:outerShdw blurRad="381000" dist="508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A92339"/>
                  </a:solidFill>
                  <a:effectLst/>
                  <a:uLnTx/>
                  <a:uFillTx/>
                  <a:latin typeface="Noto Sans" panose="020B0502040504020204" pitchFamily="34" charset="0"/>
                  <a:ea typeface="Noto Sans" panose="020B0502040504020204" pitchFamily="34" charset="0"/>
                  <a:cs typeface="Noto Sans" panose="020B0502040504020204" pitchFamily="34" charset="0"/>
                </a:rPr>
                <a:t>Module 4</a:t>
              </a:r>
            </a:p>
          </p:txBody>
        </p:sp>
        <p:sp>
          <p:nvSpPr>
            <p:cNvPr id="24" name="TextBox 23" hidden="1">
              <a:extLst>
                <a:ext uri="{FF2B5EF4-FFF2-40B4-BE49-F238E27FC236}">
                  <a16:creationId xmlns:a16="http://schemas.microsoft.com/office/drawing/2014/main" id="{C2773EDB-E5B3-4F71-B56A-EDAF3534AA0A}"/>
                </a:ext>
              </a:extLst>
            </p:cNvPr>
            <p:cNvSpPr txBox="1"/>
            <p:nvPr/>
          </p:nvSpPr>
          <p:spPr>
            <a:xfrm>
              <a:off x="5832367" y="3427206"/>
              <a:ext cx="128641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Module</a:t>
              </a:r>
            </a:p>
          </p:txBody>
        </p:sp>
      </p:grpSp>
      <p:grpSp>
        <p:nvGrpSpPr>
          <p:cNvPr id="37" name="Group 36">
            <a:extLst>
              <a:ext uri="{FF2B5EF4-FFF2-40B4-BE49-F238E27FC236}">
                <a16:creationId xmlns:a16="http://schemas.microsoft.com/office/drawing/2014/main" id="{41EB09BF-2606-CE3F-CB38-29233BADC0A9}"/>
              </a:ext>
            </a:extLst>
          </p:cNvPr>
          <p:cNvGrpSpPr/>
          <p:nvPr/>
        </p:nvGrpSpPr>
        <p:grpSpPr>
          <a:xfrm>
            <a:off x="7532589" y="3427206"/>
            <a:ext cx="2016000" cy="2836267"/>
            <a:chOff x="7532589" y="3427206"/>
            <a:chExt cx="2016000" cy="2836267"/>
          </a:xfrm>
        </p:grpSpPr>
        <p:sp>
          <p:nvSpPr>
            <p:cNvPr id="25" name="Rectangle 24">
              <a:extLst>
                <a:ext uri="{FF2B5EF4-FFF2-40B4-BE49-F238E27FC236}">
                  <a16:creationId xmlns:a16="http://schemas.microsoft.com/office/drawing/2014/main" id="{9F07EF5F-88B4-838A-EF77-EC7450A80DAE}"/>
                </a:ext>
              </a:extLst>
            </p:cNvPr>
            <p:cNvSpPr>
              <a:spLocks noChangeAspect="1"/>
            </p:cNvSpPr>
            <p:nvPr/>
          </p:nvSpPr>
          <p:spPr>
            <a:xfrm>
              <a:off x="7532589" y="4247473"/>
              <a:ext cx="2016000" cy="2016000"/>
            </a:xfrm>
            <a:prstGeom prst="rect">
              <a:avLst/>
            </a:prstGeom>
            <a:gradFill>
              <a:gsLst>
                <a:gs pos="30000">
                  <a:srgbClr val="7C1A2A"/>
                </a:gs>
                <a:gs pos="100000">
                  <a:srgbClr val="EF414A"/>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B6EBB2B8-E897-0E69-6FA4-286D7F413F84}"/>
                </a:ext>
              </a:extLst>
            </p:cNvPr>
            <p:cNvSpPr txBox="1"/>
            <p:nvPr/>
          </p:nvSpPr>
          <p:spPr>
            <a:xfrm>
              <a:off x="7598870" y="4807349"/>
              <a:ext cx="188343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rPr>
                <a:t>Deep dive – Mercury waste</a:t>
              </a:r>
            </a:p>
          </p:txBody>
        </p:sp>
        <p:sp>
          <p:nvSpPr>
            <p:cNvPr id="27" name="Rectangle: Rounded Corners 26">
              <a:extLst>
                <a:ext uri="{FF2B5EF4-FFF2-40B4-BE49-F238E27FC236}">
                  <a16:creationId xmlns:a16="http://schemas.microsoft.com/office/drawing/2014/main" id="{89F20195-74AA-7ECD-896E-4BC07BE351C8}"/>
                </a:ext>
              </a:extLst>
            </p:cNvPr>
            <p:cNvSpPr/>
            <p:nvPr/>
          </p:nvSpPr>
          <p:spPr>
            <a:xfrm>
              <a:off x="7612473" y="3847422"/>
              <a:ext cx="1856232" cy="576072"/>
            </a:xfrm>
            <a:prstGeom prst="roundRect">
              <a:avLst>
                <a:gd name="adj" fmla="val 50000"/>
              </a:avLst>
            </a:prstGeom>
            <a:solidFill>
              <a:schemeClr val="bg1"/>
            </a:solidFill>
            <a:ln>
              <a:noFill/>
            </a:ln>
            <a:effectLst>
              <a:outerShdw blurRad="381000" dist="508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A92339"/>
                  </a:solidFill>
                  <a:effectLst/>
                  <a:uLnTx/>
                  <a:uFillTx/>
                  <a:latin typeface="Noto Sans" panose="020B0502040504020204" pitchFamily="34" charset="0"/>
                  <a:ea typeface="Noto Sans" panose="020B0502040504020204" pitchFamily="34" charset="0"/>
                  <a:cs typeface="Noto Sans" panose="020B0502040504020204" pitchFamily="34" charset="0"/>
                </a:rPr>
                <a:t>Module 5</a:t>
              </a:r>
            </a:p>
          </p:txBody>
        </p:sp>
        <p:sp>
          <p:nvSpPr>
            <p:cNvPr id="28" name="TextBox 27" hidden="1">
              <a:extLst>
                <a:ext uri="{FF2B5EF4-FFF2-40B4-BE49-F238E27FC236}">
                  <a16:creationId xmlns:a16="http://schemas.microsoft.com/office/drawing/2014/main" id="{1334A712-5375-6BC4-00CF-2BB9C5233F72}"/>
                </a:ext>
              </a:extLst>
            </p:cNvPr>
            <p:cNvSpPr txBox="1">
              <a:spLocks noGrp="1" noRot="1" noMove="1" noResize="1" noEditPoints="1" noAdjustHandles="1" noChangeArrowheads="1" noChangeShapeType="1"/>
            </p:cNvSpPr>
            <p:nvPr/>
          </p:nvSpPr>
          <p:spPr>
            <a:xfrm>
              <a:off x="7897382" y="3427206"/>
              <a:ext cx="128641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Module </a:t>
              </a:r>
            </a:p>
          </p:txBody>
        </p:sp>
      </p:grpSp>
      <p:grpSp>
        <p:nvGrpSpPr>
          <p:cNvPr id="39" name="Group 38">
            <a:extLst>
              <a:ext uri="{FF2B5EF4-FFF2-40B4-BE49-F238E27FC236}">
                <a16:creationId xmlns:a16="http://schemas.microsoft.com/office/drawing/2014/main" id="{4F56671A-196A-6F2E-8D8E-8C1B21F10416}"/>
              </a:ext>
            </a:extLst>
          </p:cNvPr>
          <p:cNvGrpSpPr/>
          <p:nvPr/>
        </p:nvGrpSpPr>
        <p:grpSpPr>
          <a:xfrm>
            <a:off x="9591899" y="3427206"/>
            <a:ext cx="2016000" cy="2836267"/>
            <a:chOff x="9591899" y="3427206"/>
            <a:chExt cx="2016000" cy="2836267"/>
          </a:xfrm>
        </p:grpSpPr>
        <p:sp>
          <p:nvSpPr>
            <p:cNvPr id="29" name="Rectangle 28">
              <a:extLst>
                <a:ext uri="{FF2B5EF4-FFF2-40B4-BE49-F238E27FC236}">
                  <a16:creationId xmlns:a16="http://schemas.microsoft.com/office/drawing/2014/main" id="{6FD59A5D-07BF-B28C-FD18-1AB5ACDA32F8}"/>
                </a:ext>
              </a:extLst>
            </p:cNvPr>
            <p:cNvSpPr>
              <a:spLocks noChangeAspect="1"/>
            </p:cNvSpPr>
            <p:nvPr/>
          </p:nvSpPr>
          <p:spPr>
            <a:xfrm>
              <a:off x="9591899" y="4247473"/>
              <a:ext cx="2016000" cy="2016000"/>
            </a:xfrm>
            <a:prstGeom prst="rect">
              <a:avLst/>
            </a:prstGeom>
            <a:gradFill>
              <a:gsLst>
                <a:gs pos="30000">
                  <a:srgbClr val="7C1A2A"/>
                </a:gs>
                <a:gs pos="100000">
                  <a:srgbClr val="EF414A"/>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0" name="TextBox 29">
              <a:extLst>
                <a:ext uri="{FF2B5EF4-FFF2-40B4-BE49-F238E27FC236}">
                  <a16:creationId xmlns:a16="http://schemas.microsoft.com/office/drawing/2014/main" id="{593E5B6A-0956-6766-BC8E-B2AFDCE99FA2}"/>
                </a:ext>
              </a:extLst>
            </p:cNvPr>
            <p:cNvSpPr txBox="1"/>
            <p:nvPr/>
          </p:nvSpPr>
          <p:spPr>
            <a:xfrm>
              <a:off x="9658180" y="4807349"/>
              <a:ext cx="188343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rPr>
                <a:t>Deep dive – Pharmaceutical waste</a:t>
              </a:r>
            </a:p>
          </p:txBody>
        </p:sp>
        <p:sp>
          <p:nvSpPr>
            <p:cNvPr id="31" name="Rectangle: Rounded Corners 30">
              <a:extLst>
                <a:ext uri="{FF2B5EF4-FFF2-40B4-BE49-F238E27FC236}">
                  <a16:creationId xmlns:a16="http://schemas.microsoft.com/office/drawing/2014/main" id="{DCC61C09-A4F5-3661-F939-770AAEA87A7C}"/>
                </a:ext>
              </a:extLst>
            </p:cNvPr>
            <p:cNvSpPr/>
            <p:nvPr/>
          </p:nvSpPr>
          <p:spPr>
            <a:xfrm>
              <a:off x="9671783" y="3847422"/>
              <a:ext cx="1856232" cy="576072"/>
            </a:xfrm>
            <a:prstGeom prst="roundRect">
              <a:avLst>
                <a:gd name="adj" fmla="val 50000"/>
              </a:avLst>
            </a:prstGeom>
            <a:solidFill>
              <a:schemeClr val="bg1"/>
            </a:solidFill>
            <a:ln>
              <a:noFill/>
            </a:ln>
            <a:effectLst>
              <a:outerShdw blurRad="381000" dist="508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A92339"/>
                  </a:solidFill>
                  <a:effectLst/>
                  <a:uLnTx/>
                  <a:uFillTx/>
                  <a:latin typeface="Noto Sans" panose="020B0502040504020204" pitchFamily="34" charset="0"/>
                  <a:ea typeface="Noto Sans" panose="020B0502040504020204" pitchFamily="34" charset="0"/>
                  <a:cs typeface="Noto Sans" panose="020B0502040504020204" pitchFamily="34" charset="0"/>
                </a:rPr>
                <a:t>Module 6</a:t>
              </a:r>
            </a:p>
          </p:txBody>
        </p:sp>
        <p:sp>
          <p:nvSpPr>
            <p:cNvPr id="32" name="TextBox 31" hidden="1">
              <a:extLst>
                <a:ext uri="{FF2B5EF4-FFF2-40B4-BE49-F238E27FC236}">
                  <a16:creationId xmlns:a16="http://schemas.microsoft.com/office/drawing/2014/main" id="{E484A6FE-325E-D6A1-8A6F-081C586AE911}"/>
                </a:ext>
              </a:extLst>
            </p:cNvPr>
            <p:cNvSpPr txBox="1">
              <a:spLocks noGrp="1" noRot="1" noMove="1" noResize="1" noEditPoints="1" noAdjustHandles="1" noChangeArrowheads="1" noChangeShapeType="1"/>
            </p:cNvSpPr>
            <p:nvPr/>
          </p:nvSpPr>
          <p:spPr>
            <a:xfrm>
              <a:off x="9956692" y="3427206"/>
              <a:ext cx="128641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Module</a:t>
              </a:r>
            </a:p>
          </p:txBody>
        </p:sp>
      </p:grpSp>
      <p:sp>
        <p:nvSpPr>
          <p:cNvPr id="33" name="Rectangle 32">
            <a:extLst>
              <a:ext uri="{FF2B5EF4-FFF2-40B4-BE49-F238E27FC236}">
                <a16:creationId xmlns:a16="http://schemas.microsoft.com/office/drawing/2014/main" id="{F118F5E1-2565-C758-7663-1D5076567539}"/>
              </a:ext>
            </a:extLst>
          </p:cNvPr>
          <p:cNvSpPr/>
          <p:nvPr/>
        </p:nvSpPr>
        <p:spPr>
          <a:xfrm flipV="1">
            <a:off x="11671222" y="6114149"/>
            <a:ext cx="520778" cy="149324"/>
          </a:xfrm>
          <a:prstGeom prst="rect">
            <a:avLst/>
          </a:prstGeom>
          <a:solidFill>
            <a:srgbClr val="FAAB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0237801"/>
      </p:ext>
    </p:extLst>
  </p:cSld>
  <p:clrMapOvr>
    <a:masterClrMapping/>
  </p:clrMapOvr>
  <mc:AlternateContent xmlns:mc="http://schemas.openxmlformats.org/markup-compatibility/2006" xmlns:p14="http://schemas.microsoft.com/office/powerpoint/2010/main">
    <mc:Choice Requires="p14">
      <p:transition spd="slow" p14:dur="2000" advClick="0" advTm="24000"/>
    </mc:Choice>
    <mc:Fallback xmlns="">
      <p:transition spd="slow" advClick="0" advTm="24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69F79-50DC-B163-84A0-09ED63C020F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1382826-A0EA-A5E4-C7D4-03D67197860B}"/>
              </a:ext>
            </a:extLst>
          </p:cNvPr>
          <p:cNvSpPr/>
          <p:nvPr/>
        </p:nvSpPr>
        <p:spPr>
          <a:xfrm>
            <a:off x="0" y="0"/>
            <a:ext cx="12191999" cy="6858000"/>
          </a:xfrm>
          <a:prstGeom prst="rect">
            <a:avLst/>
          </a:prstGeom>
          <a:solidFill>
            <a:srgbClr val="E6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7" name="Picture 16" descr="A pattern of medical objects&#10;&#10;AI-generated content may be incorrect.">
            <a:extLst>
              <a:ext uri="{FF2B5EF4-FFF2-40B4-BE49-F238E27FC236}">
                <a16:creationId xmlns:a16="http://schemas.microsoft.com/office/drawing/2014/main" id="{AD96D424-BC77-0DF5-434B-A86E081981D4}"/>
              </a:ext>
            </a:extLst>
          </p:cNvPr>
          <p:cNvPicPr>
            <a:picLocks noChangeAspect="1"/>
          </p:cNvPicPr>
          <p:nvPr/>
        </p:nvPicPr>
        <p:blipFill>
          <a:blip r:embed="rId3">
            <a:alphaModFix amt="3000"/>
            <a:extLst>
              <a:ext uri="{28A0092B-C50C-407E-A947-70E740481C1C}">
                <a14:useLocalDpi xmlns:a14="http://schemas.microsoft.com/office/drawing/2010/main" val="0"/>
              </a:ext>
            </a:extLst>
          </a:blip>
          <a:stretch>
            <a:fillRect/>
          </a:stretch>
        </p:blipFill>
        <p:spPr>
          <a:xfrm>
            <a:off x="0" y="-136657"/>
            <a:ext cx="12192000" cy="6858000"/>
          </a:xfrm>
          <a:prstGeom prst="rect">
            <a:avLst/>
          </a:prstGeom>
        </p:spPr>
      </p:pic>
      <p:sp>
        <p:nvSpPr>
          <p:cNvPr id="15" name="Freeform: Shape 14">
            <a:extLst>
              <a:ext uri="{FF2B5EF4-FFF2-40B4-BE49-F238E27FC236}">
                <a16:creationId xmlns:a16="http://schemas.microsoft.com/office/drawing/2014/main" id="{2DF8B1D5-9434-B03B-D7F6-6A52533E112B}"/>
              </a:ext>
            </a:extLst>
          </p:cNvPr>
          <p:cNvSpPr>
            <a:spLocks noChangeAspect="1"/>
          </p:cNvSpPr>
          <p:nvPr/>
        </p:nvSpPr>
        <p:spPr>
          <a:xfrm flipH="1">
            <a:off x="1" y="1589389"/>
            <a:ext cx="12191999" cy="5268611"/>
          </a:xfrm>
          <a:custGeom>
            <a:avLst/>
            <a:gdLst>
              <a:gd name="csX0" fmla="*/ 0 w 12191999"/>
              <a:gd name="csY0" fmla="*/ 0 h 5268611"/>
              <a:gd name="csX1" fmla="*/ 0 w 12191999"/>
              <a:gd name="csY1" fmla="*/ 5268611 h 5268611"/>
              <a:gd name="csX2" fmla="*/ 5268611 w 12191999"/>
              <a:gd name="csY2" fmla="*/ 5268611 h 5268611"/>
              <a:gd name="csX3" fmla="*/ 5268610 w 12191999"/>
              <a:gd name="csY3" fmla="*/ 5268610 h 5268611"/>
              <a:gd name="csX4" fmla="*/ 12191999 w 12191999"/>
              <a:gd name="csY4" fmla="*/ 5268610 h 5268611"/>
              <a:gd name="csX5" fmla="*/ 12191999 w 12191999"/>
              <a:gd name="csY5" fmla="*/ 4363736 h 5268611"/>
              <a:gd name="csX6" fmla="*/ 4363736 w 12191999"/>
              <a:gd name="csY6" fmla="*/ 4363736 h 52686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5268611">
                <a:moveTo>
                  <a:pt x="0" y="0"/>
                </a:moveTo>
                <a:lnTo>
                  <a:pt x="0" y="5268611"/>
                </a:lnTo>
                <a:lnTo>
                  <a:pt x="5268611" y="5268611"/>
                </a:lnTo>
                <a:lnTo>
                  <a:pt x="5268610" y="5268610"/>
                </a:lnTo>
                <a:lnTo>
                  <a:pt x="12191999" y="5268610"/>
                </a:lnTo>
                <a:lnTo>
                  <a:pt x="12191999" y="4363736"/>
                </a:lnTo>
                <a:lnTo>
                  <a:pt x="4363736" y="4363736"/>
                </a:lnTo>
                <a:close/>
              </a:path>
            </a:pathLst>
          </a:custGeom>
          <a:gradFill flip="none" rotWithShape="1">
            <a:gsLst>
              <a:gs pos="0">
                <a:srgbClr val="7C1A2A"/>
              </a:gs>
              <a:gs pos="100000">
                <a:srgbClr val="A92339"/>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Oval 19" hidden="1">
            <a:extLst>
              <a:ext uri="{FF2B5EF4-FFF2-40B4-BE49-F238E27FC236}">
                <a16:creationId xmlns:a16="http://schemas.microsoft.com/office/drawing/2014/main" id="{B9DC8EB2-39CD-AEEF-A122-E6A7FB5F7DB3}"/>
              </a:ext>
            </a:extLst>
          </p:cNvPr>
          <p:cNvSpPr/>
          <p:nvPr/>
        </p:nvSpPr>
        <p:spPr>
          <a:xfrm>
            <a:off x="7894605" y="2374561"/>
            <a:ext cx="3385232" cy="3385228"/>
          </a:xfrm>
          <a:prstGeom prst="ellipse">
            <a:avLst/>
          </a:prstGeom>
          <a:solidFill>
            <a:schemeClr val="bg1"/>
          </a:solidFill>
          <a:ln>
            <a:noFill/>
          </a:ln>
          <a:effectLst>
            <a:outerShdw blurRad="381000" dist="127000" dir="5400000" sx="110000" sy="11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DC26D3C0-BBF4-F819-88A1-8160618AA38F}"/>
              </a:ext>
            </a:extLst>
          </p:cNvPr>
          <p:cNvSpPr txBox="1"/>
          <p:nvPr/>
        </p:nvSpPr>
        <p:spPr>
          <a:xfrm>
            <a:off x="358996" y="2504627"/>
            <a:ext cx="6998206" cy="3416320"/>
          </a:xfrm>
          <a:prstGeom prst="rect">
            <a:avLst/>
          </a:prstGeom>
          <a:noFill/>
        </p:spPr>
        <p:txBody>
          <a:bodyPr wrap="square" rtlCol="0">
            <a:spAutoFit/>
          </a:bodyPr>
          <a:lstStyle/>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Estimate waste generation</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Size treatment capacity</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Compare treatment options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Plan infrastructure and utilities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Strengthen procurement and contracts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Prepare for specific waste streams and emergencies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22" name="TextBox 21">
            <a:extLst>
              <a:ext uri="{FF2B5EF4-FFF2-40B4-BE49-F238E27FC236}">
                <a16:creationId xmlns:a16="http://schemas.microsoft.com/office/drawing/2014/main" id="{BEEAFF85-CD53-92D0-63BC-BF358BAE41BD}"/>
              </a:ext>
            </a:extLst>
          </p:cNvPr>
          <p:cNvSpPr txBox="1"/>
          <p:nvPr/>
        </p:nvSpPr>
        <p:spPr>
          <a:xfrm>
            <a:off x="308161" y="263895"/>
            <a:ext cx="7172324"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rPr>
              <a:t>Practical tools for facility decisions</a:t>
            </a:r>
            <a:endParaRPr kumimoji="0" lang="en-US" sz="4500" b="0"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pic>
        <p:nvPicPr>
          <p:cNvPr id="23" name="Graphic 22" descr="Bullseye with solid fill">
            <a:extLst>
              <a:ext uri="{FF2B5EF4-FFF2-40B4-BE49-F238E27FC236}">
                <a16:creationId xmlns:a16="http://schemas.microsoft.com/office/drawing/2014/main" id="{66399CE8-169E-3FE9-4CA0-01BDC2756E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08844" y="1002559"/>
            <a:ext cx="687003" cy="687003"/>
          </a:xfrm>
          <a:prstGeom prst="rect">
            <a:avLst/>
          </a:prstGeom>
        </p:spPr>
      </p:pic>
      <p:cxnSp>
        <p:nvCxnSpPr>
          <p:cNvPr id="25" name="Straight Connector 24">
            <a:extLst>
              <a:ext uri="{FF2B5EF4-FFF2-40B4-BE49-F238E27FC236}">
                <a16:creationId xmlns:a16="http://schemas.microsoft.com/office/drawing/2014/main" id="{A02A3C24-1F5F-DE85-E597-41B7FF044345}"/>
              </a:ext>
            </a:extLst>
          </p:cNvPr>
          <p:cNvCxnSpPr>
            <a:cxnSpLocks/>
          </p:cNvCxnSpPr>
          <p:nvPr/>
        </p:nvCxnSpPr>
        <p:spPr>
          <a:xfrm rot="5400000">
            <a:off x="3125591" y="-848933"/>
            <a:ext cx="0" cy="5378961"/>
          </a:xfrm>
          <a:prstGeom prst="line">
            <a:avLst/>
          </a:prstGeom>
          <a:ln w="635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6" name="Rectangle 25">
            <a:extLst>
              <a:ext uri="{FF2B5EF4-FFF2-40B4-BE49-F238E27FC236}">
                <a16:creationId xmlns:a16="http://schemas.microsoft.com/office/drawing/2014/main" id="{4E8A09D8-34BA-7993-4439-F2C5931EAE23}"/>
              </a:ext>
            </a:extLst>
          </p:cNvPr>
          <p:cNvSpPr/>
          <p:nvPr/>
        </p:nvSpPr>
        <p:spPr>
          <a:xfrm>
            <a:off x="9710736" y="6041573"/>
            <a:ext cx="2481264" cy="246966"/>
          </a:xfrm>
          <a:prstGeom prst="rect">
            <a:avLst/>
          </a:prstGeom>
          <a:solidFill>
            <a:srgbClr val="FAAB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2" name="TextBox 1">
            <a:extLst>
              <a:ext uri="{FF2B5EF4-FFF2-40B4-BE49-F238E27FC236}">
                <a16:creationId xmlns:a16="http://schemas.microsoft.com/office/drawing/2014/main" id="{9B091C0C-7A3C-1ECF-E17A-779A2A22A97D}"/>
              </a:ext>
            </a:extLst>
          </p:cNvPr>
          <p:cNvSpPr txBox="1"/>
          <p:nvPr/>
        </p:nvSpPr>
        <p:spPr>
          <a:xfrm>
            <a:off x="326091" y="2052986"/>
            <a:ext cx="618602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The course helps users:</a:t>
            </a:r>
          </a:p>
        </p:txBody>
      </p:sp>
      <p:pic>
        <p:nvPicPr>
          <p:cNvPr id="4" name="Picture 3">
            <a:extLst>
              <a:ext uri="{FF2B5EF4-FFF2-40B4-BE49-F238E27FC236}">
                <a16:creationId xmlns:a16="http://schemas.microsoft.com/office/drawing/2014/main" id="{5DECF08D-BDA9-1500-DAA3-5C1ACEDC23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51180" y="1589389"/>
            <a:ext cx="5940819" cy="304574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825368306"/>
      </p:ext>
    </p:extLst>
  </p:cSld>
  <p:clrMapOvr>
    <a:masterClrMapping/>
  </p:clrMapOvr>
  <mc:AlternateContent xmlns:mc="http://schemas.openxmlformats.org/markup-compatibility/2006" xmlns:p14="http://schemas.microsoft.com/office/powerpoint/2010/main">
    <mc:Choice Requires="p14">
      <p:transition spd="slow" p14:dur="2000" advClick="0" advTm="14500"/>
    </mc:Choice>
    <mc:Fallback xmlns="">
      <p:transition spd="slow" advClick="0" advTm="14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1400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E85B7-5E49-707A-7C38-6488DEB5D17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93680B5-6219-2202-88CA-0B512F6456C9}"/>
              </a:ext>
            </a:extLst>
          </p:cNvPr>
          <p:cNvSpPr/>
          <p:nvPr/>
        </p:nvSpPr>
        <p:spPr>
          <a:xfrm>
            <a:off x="0" y="0"/>
            <a:ext cx="12191999" cy="6858000"/>
          </a:xfrm>
          <a:prstGeom prst="rect">
            <a:avLst/>
          </a:prstGeom>
          <a:solidFill>
            <a:srgbClr val="E6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7" name="Picture 16" descr="A pattern of medical objects&#10;&#10;AI-generated content may be incorrect.">
            <a:extLst>
              <a:ext uri="{FF2B5EF4-FFF2-40B4-BE49-F238E27FC236}">
                <a16:creationId xmlns:a16="http://schemas.microsoft.com/office/drawing/2014/main" id="{EB47E993-DCC3-B9DE-8467-DFBEDEBF40A6}"/>
              </a:ext>
            </a:extLst>
          </p:cNvPr>
          <p:cNvPicPr>
            <a:picLocks noChangeAspect="1"/>
          </p:cNvPicPr>
          <p:nvPr/>
        </p:nvPicPr>
        <p:blipFill>
          <a:blip r:embed="rId4">
            <a:alphaModFix amt="3000"/>
            <a:extLst>
              <a:ext uri="{28A0092B-C50C-407E-A947-70E740481C1C}">
                <a14:useLocalDpi xmlns:a14="http://schemas.microsoft.com/office/drawing/2010/main" val="0"/>
              </a:ext>
            </a:extLst>
          </a:blip>
          <a:stretch>
            <a:fillRect/>
          </a:stretch>
        </p:blipFill>
        <p:spPr>
          <a:xfrm>
            <a:off x="0" y="-136657"/>
            <a:ext cx="12192000" cy="6858000"/>
          </a:xfrm>
          <a:prstGeom prst="rect">
            <a:avLst/>
          </a:prstGeom>
        </p:spPr>
      </p:pic>
      <p:sp>
        <p:nvSpPr>
          <p:cNvPr id="15" name="Freeform: Shape 14">
            <a:extLst>
              <a:ext uri="{FF2B5EF4-FFF2-40B4-BE49-F238E27FC236}">
                <a16:creationId xmlns:a16="http://schemas.microsoft.com/office/drawing/2014/main" id="{C64C15C2-2E40-D579-26CA-45178BF7BC3C}"/>
              </a:ext>
            </a:extLst>
          </p:cNvPr>
          <p:cNvSpPr>
            <a:spLocks noChangeAspect="1"/>
          </p:cNvSpPr>
          <p:nvPr/>
        </p:nvSpPr>
        <p:spPr>
          <a:xfrm flipH="1">
            <a:off x="1" y="1589389"/>
            <a:ext cx="12191999" cy="5268611"/>
          </a:xfrm>
          <a:custGeom>
            <a:avLst/>
            <a:gdLst>
              <a:gd name="csX0" fmla="*/ 0 w 12191999"/>
              <a:gd name="csY0" fmla="*/ 0 h 5268611"/>
              <a:gd name="csX1" fmla="*/ 0 w 12191999"/>
              <a:gd name="csY1" fmla="*/ 5268611 h 5268611"/>
              <a:gd name="csX2" fmla="*/ 5268611 w 12191999"/>
              <a:gd name="csY2" fmla="*/ 5268611 h 5268611"/>
              <a:gd name="csX3" fmla="*/ 5268610 w 12191999"/>
              <a:gd name="csY3" fmla="*/ 5268610 h 5268611"/>
              <a:gd name="csX4" fmla="*/ 12191999 w 12191999"/>
              <a:gd name="csY4" fmla="*/ 5268610 h 5268611"/>
              <a:gd name="csX5" fmla="*/ 12191999 w 12191999"/>
              <a:gd name="csY5" fmla="*/ 4363736 h 5268611"/>
              <a:gd name="csX6" fmla="*/ 4363736 w 12191999"/>
              <a:gd name="csY6" fmla="*/ 4363736 h 52686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5268611">
                <a:moveTo>
                  <a:pt x="0" y="0"/>
                </a:moveTo>
                <a:lnTo>
                  <a:pt x="0" y="5268611"/>
                </a:lnTo>
                <a:lnTo>
                  <a:pt x="5268611" y="5268611"/>
                </a:lnTo>
                <a:lnTo>
                  <a:pt x="5268610" y="5268610"/>
                </a:lnTo>
                <a:lnTo>
                  <a:pt x="12191999" y="5268610"/>
                </a:lnTo>
                <a:lnTo>
                  <a:pt x="12191999" y="4363736"/>
                </a:lnTo>
                <a:lnTo>
                  <a:pt x="4363736" y="4363736"/>
                </a:lnTo>
                <a:close/>
              </a:path>
            </a:pathLst>
          </a:custGeom>
          <a:gradFill flip="none" rotWithShape="1">
            <a:gsLst>
              <a:gs pos="0">
                <a:srgbClr val="7C1A2A"/>
              </a:gs>
              <a:gs pos="100000">
                <a:srgbClr val="A92339"/>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Oval 19" hidden="1">
            <a:extLst>
              <a:ext uri="{FF2B5EF4-FFF2-40B4-BE49-F238E27FC236}">
                <a16:creationId xmlns:a16="http://schemas.microsoft.com/office/drawing/2014/main" id="{65027489-78B3-1DA4-8AB4-B3EBFC3565CC}"/>
              </a:ext>
            </a:extLst>
          </p:cNvPr>
          <p:cNvSpPr/>
          <p:nvPr/>
        </p:nvSpPr>
        <p:spPr>
          <a:xfrm>
            <a:off x="7894605" y="2374561"/>
            <a:ext cx="3385232" cy="3385228"/>
          </a:xfrm>
          <a:prstGeom prst="ellipse">
            <a:avLst/>
          </a:prstGeom>
          <a:solidFill>
            <a:schemeClr val="bg1"/>
          </a:solidFill>
          <a:ln>
            <a:noFill/>
          </a:ln>
          <a:effectLst>
            <a:outerShdw blurRad="381000" dist="127000" dir="5400000" sx="110000" sy="11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F79F3688-488E-E79C-9F54-D6B24FF85AC6}"/>
              </a:ext>
            </a:extLst>
          </p:cNvPr>
          <p:cNvSpPr txBox="1"/>
          <p:nvPr/>
        </p:nvSpPr>
        <p:spPr>
          <a:xfrm>
            <a:off x="358996" y="2646293"/>
            <a:ext cx="6998206" cy="3416320"/>
          </a:xfrm>
          <a:prstGeom prst="rect">
            <a:avLst/>
          </a:prstGeom>
          <a:noFill/>
        </p:spPr>
        <p:txBody>
          <a:bodyPr wrap="square" rtlCol="0">
            <a:spAutoFit/>
          </a:bodyPr>
          <a:lstStyle/>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Facility assessments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Waste management improvement plans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Training and refresher sessions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Procurement and technology decisions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Mercury phase-out and spill preparedness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Pharmaceutical waste systems</a:t>
            </a: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22" name="TextBox 21">
            <a:extLst>
              <a:ext uri="{FF2B5EF4-FFF2-40B4-BE49-F238E27FC236}">
                <a16:creationId xmlns:a16="http://schemas.microsoft.com/office/drawing/2014/main" id="{EF4E06CC-6A11-1A04-CC85-ECBDA91AE22C}"/>
              </a:ext>
            </a:extLst>
          </p:cNvPr>
          <p:cNvSpPr txBox="1"/>
          <p:nvPr/>
        </p:nvSpPr>
        <p:spPr>
          <a:xfrm>
            <a:off x="308160" y="263895"/>
            <a:ext cx="9685845"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rPr>
              <a:t>A companion resource for WASH FIT improvement planning</a:t>
            </a:r>
            <a:endParaRPr kumimoji="0" lang="en-US" sz="4500" b="0"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pic>
        <p:nvPicPr>
          <p:cNvPr id="23" name="Graphic 22" descr="Bullseye with solid fill">
            <a:extLst>
              <a:ext uri="{FF2B5EF4-FFF2-40B4-BE49-F238E27FC236}">
                <a16:creationId xmlns:a16="http://schemas.microsoft.com/office/drawing/2014/main" id="{10216228-D4FF-758B-C5E8-9B6D162435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19470" y="1002559"/>
            <a:ext cx="687003" cy="687003"/>
          </a:xfrm>
          <a:prstGeom prst="rect">
            <a:avLst/>
          </a:prstGeom>
        </p:spPr>
      </p:pic>
      <p:cxnSp>
        <p:nvCxnSpPr>
          <p:cNvPr id="25" name="Straight Connector 24">
            <a:extLst>
              <a:ext uri="{FF2B5EF4-FFF2-40B4-BE49-F238E27FC236}">
                <a16:creationId xmlns:a16="http://schemas.microsoft.com/office/drawing/2014/main" id="{896D86DB-9E84-F2D4-663C-E5CA69449817}"/>
              </a:ext>
            </a:extLst>
          </p:cNvPr>
          <p:cNvCxnSpPr>
            <a:cxnSpLocks/>
          </p:cNvCxnSpPr>
          <p:nvPr/>
        </p:nvCxnSpPr>
        <p:spPr>
          <a:xfrm rot="5400000">
            <a:off x="3125591" y="-848933"/>
            <a:ext cx="0" cy="5378961"/>
          </a:xfrm>
          <a:prstGeom prst="line">
            <a:avLst/>
          </a:prstGeom>
          <a:ln w="635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6" name="Rectangle 25">
            <a:extLst>
              <a:ext uri="{FF2B5EF4-FFF2-40B4-BE49-F238E27FC236}">
                <a16:creationId xmlns:a16="http://schemas.microsoft.com/office/drawing/2014/main" id="{22FE4AB6-16DE-2E78-0C79-6C22D180A92B}"/>
              </a:ext>
            </a:extLst>
          </p:cNvPr>
          <p:cNvSpPr/>
          <p:nvPr/>
        </p:nvSpPr>
        <p:spPr>
          <a:xfrm>
            <a:off x="9710736" y="6041573"/>
            <a:ext cx="2481264" cy="246966"/>
          </a:xfrm>
          <a:prstGeom prst="rect">
            <a:avLst/>
          </a:prstGeom>
          <a:solidFill>
            <a:srgbClr val="FAAB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2" name="TextBox 1">
            <a:extLst>
              <a:ext uri="{FF2B5EF4-FFF2-40B4-BE49-F238E27FC236}">
                <a16:creationId xmlns:a16="http://schemas.microsoft.com/office/drawing/2014/main" id="{D34A640F-6D6E-12B6-2D0E-B6875B4C949A}"/>
              </a:ext>
            </a:extLst>
          </p:cNvPr>
          <p:cNvSpPr txBox="1"/>
          <p:nvPr/>
        </p:nvSpPr>
        <p:spPr>
          <a:xfrm>
            <a:off x="326091" y="2052986"/>
            <a:ext cx="618602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Use the course to support:</a:t>
            </a:r>
          </a:p>
        </p:txBody>
      </p:sp>
      <p:pic>
        <p:nvPicPr>
          <p:cNvPr id="4" name="Online Media 3" descr="Spillage WHO Academy HCWM">
            <a:hlinkClick r:id="" action="ppaction://media"/>
            <a:extLst>
              <a:ext uri="{FF2B5EF4-FFF2-40B4-BE49-F238E27FC236}">
                <a16:creationId xmlns:a16="http://schemas.microsoft.com/office/drawing/2014/main" id="{9A6A72D2-283A-6F13-2C52-9A3AAD842B23}"/>
              </a:ext>
            </a:extLst>
          </p:cNvPr>
          <p:cNvPicPr>
            <a:picLocks noRot="1" noChangeAspect="1"/>
          </p:cNvPicPr>
          <p:nvPr>
            <a:videoFile r:link="rId1"/>
          </p:nvPr>
        </p:nvPicPr>
        <p:blipFill>
          <a:blip r:embed="rId7"/>
          <a:stretch>
            <a:fillRect/>
          </a:stretch>
        </p:blipFill>
        <p:spPr>
          <a:xfrm>
            <a:off x="5815072" y="2131494"/>
            <a:ext cx="5860093" cy="3310953"/>
          </a:xfrm>
          <a:prstGeom prst="rect">
            <a:avLst/>
          </a:prstGeom>
        </p:spPr>
      </p:pic>
    </p:spTree>
    <p:extLst>
      <p:ext uri="{BB962C8B-B14F-4D97-AF65-F5344CB8AC3E}">
        <p14:creationId xmlns:p14="http://schemas.microsoft.com/office/powerpoint/2010/main" val="1847711358"/>
      </p:ext>
    </p:extLst>
  </p:cSld>
  <p:clrMapOvr>
    <a:masterClrMapping/>
  </p:clrMapOvr>
  <mc:AlternateContent xmlns:mc="http://schemas.openxmlformats.org/markup-compatibility/2006" xmlns:p14="http://schemas.microsoft.com/office/powerpoint/2010/main">
    <mc:Choice Requires="p14">
      <p:transition spd="slow" p14:dur="2000" advClick="0" advTm="14500"/>
    </mc:Choice>
    <mc:Fallback xmlns="">
      <p:transition spd="slow" advClick="0" advTm="14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1400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childTnLst>
        </p:cTn>
      </p:par>
    </p:tnLst>
    <p:bldLst>
      <p:bldP spid="2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E85B7-5E49-707A-7C38-6488DEB5D17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93680B5-6219-2202-88CA-0B512F6456C9}"/>
              </a:ext>
            </a:extLst>
          </p:cNvPr>
          <p:cNvSpPr/>
          <p:nvPr/>
        </p:nvSpPr>
        <p:spPr>
          <a:xfrm>
            <a:off x="0" y="0"/>
            <a:ext cx="12191999" cy="6858000"/>
          </a:xfrm>
          <a:prstGeom prst="rect">
            <a:avLst/>
          </a:prstGeom>
          <a:solidFill>
            <a:srgbClr val="E6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7" name="Picture 16" descr="A pattern of medical objects&#10;&#10;AI-generated content may be incorrect.">
            <a:extLst>
              <a:ext uri="{FF2B5EF4-FFF2-40B4-BE49-F238E27FC236}">
                <a16:creationId xmlns:a16="http://schemas.microsoft.com/office/drawing/2014/main" id="{EB47E993-DCC3-B9DE-8467-DFBEDEBF40A6}"/>
              </a:ext>
            </a:extLst>
          </p:cNvPr>
          <p:cNvPicPr>
            <a:picLocks noChangeAspect="1"/>
          </p:cNvPicPr>
          <p:nvPr/>
        </p:nvPicPr>
        <p:blipFill>
          <a:blip r:embed="rId3">
            <a:alphaModFix amt="3000"/>
            <a:extLst>
              <a:ext uri="{28A0092B-C50C-407E-A947-70E740481C1C}">
                <a14:useLocalDpi xmlns:a14="http://schemas.microsoft.com/office/drawing/2010/main" val="0"/>
              </a:ext>
            </a:extLst>
          </a:blip>
          <a:stretch>
            <a:fillRect/>
          </a:stretch>
        </p:blipFill>
        <p:spPr>
          <a:xfrm>
            <a:off x="0" y="-136657"/>
            <a:ext cx="12192000" cy="6858000"/>
          </a:xfrm>
          <a:prstGeom prst="rect">
            <a:avLst/>
          </a:prstGeom>
        </p:spPr>
      </p:pic>
      <p:sp>
        <p:nvSpPr>
          <p:cNvPr id="15" name="Freeform: Shape 14">
            <a:extLst>
              <a:ext uri="{FF2B5EF4-FFF2-40B4-BE49-F238E27FC236}">
                <a16:creationId xmlns:a16="http://schemas.microsoft.com/office/drawing/2014/main" id="{C64C15C2-2E40-D579-26CA-45178BF7BC3C}"/>
              </a:ext>
            </a:extLst>
          </p:cNvPr>
          <p:cNvSpPr>
            <a:spLocks noChangeAspect="1"/>
          </p:cNvSpPr>
          <p:nvPr/>
        </p:nvSpPr>
        <p:spPr>
          <a:xfrm flipH="1">
            <a:off x="1" y="1589389"/>
            <a:ext cx="12191999" cy="5268611"/>
          </a:xfrm>
          <a:custGeom>
            <a:avLst/>
            <a:gdLst>
              <a:gd name="csX0" fmla="*/ 0 w 12191999"/>
              <a:gd name="csY0" fmla="*/ 0 h 5268611"/>
              <a:gd name="csX1" fmla="*/ 0 w 12191999"/>
              <a:gd name="csY1" fmla="*/ 5268611 h 5268611"/>
              <a:gd name="csX2" fmla="*/ 5268611 w 12191999"/>
              <a:gd name="csY2" fmla="*/ 5268611 h 5268611"/>
              <a:gd name="csX3" fmla="*/ 5268610 w 12191999"/>
              <a:gd name="csY3" fmla="*/ 5268610 h 5268611"/>
              <a:gd name="csX4" fmla="*/ 12191999 w 12191999"/>
              <a:gd name="csY4" fmla="*/ 5268610 h 5268611"/>
              <a:gd name="csX5" fmla="*/ 12191999 w 12191999"/>
              <a:gd name="csY5" fmla="*/ 4363736 h 5268611"/>
              <a:gd name="csX6" fmla="*/ 4363736 w 12191999"/>
              <a:gd name="csY6" fmla="*/ 4363736 h 52686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5268611">
                <a:moveTo>
                  <a:pt x="0" y="0"/>
                </a:moveTo>
                <a:lnTo>
                  <a:pt x="0" y="5268611"/>
                </a:lnTo>
                <a:lnTo>
                  <a:pt x="5268611" y="5268611"/>
                </a:lnTo>
                <a:lnTo>
                  <a:pt x="5268610" y="5268610"/>
                </a:lnTo>
                <a:lnTo>
                  <a:pt x="12191999" y="5268610"/>
                </a:lnTo>
                <a:lnTo>
                  <a:pt x="12191999" y="4363736"/>
                </a:lnTo>
                <a:lnTo>
                  <a:pt x="4363736" y="4363736"/>
                </a:lnTo>
                <a:close/>
              </a:path>
            </a:pathLst>
          </a:custGeom>
          <a:gradFill flip="none" rotWithShape="1">
            <a:gsLst>
              <a:gs pos="0">
                <a:srgbClr val="7C1A2A"/>
              </a:gs>
              <a:gs pos="100000">
                <a:srgbClr val="A92339"/>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Oval 19" hidden="1">
            <a:extLst>
              <a:ext uri="{FF2B5EF4-FFF2-40B4-BE49-F238E27FC236}">
                <a16:creationId xmlns:a16="http://schemas.microsoft.com/office/drawing/2014/main" id="{65027489-78B3-1DA4-8AB4-B3EBFC3565CC}"/>
              </a:ext>
            </a:extLst>
          </p:cNvPr>
          <p:cNvSpPr/>
          <p:nvPr/>
        </p:nvSpPr>
        <p:spPr>
          <a:xfrm>
            <a:off x="7894605" y="2374561"/>
            <a:ext cx="3385232" cy="3385228"/>
          </a:xfrm>
          <a:prstGeom prst="ellipse">
            <a:avLst/>
          </a:prstGeom>
          <a:solidFill>
            <a:schemeClr val="bg1"/>
          </a:solidFill>
          <a:ln>
            <a:noFill/>
          </a:ln>
          <a:effectLst>
            <a:outerShdw blurRad="381000" dist="127000" dir="5400000" sx="110000" sy="11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F79F3688-488E-E79C-9F54-D6B24FF85AC6}"/>
              </a:ext>
            </a:extLst>
          </p:cNvPr>
          <p:cNvSpPr txBox="1"/>
          <p:nvPr/>
        </p:nvSpPr>
        <p:spPr>
          <a:xfrm>
            <a:off x="358996" y="2275237"/>
            <a:ext cx="7048969" cy="3693319"/>
          </a:xfrm>
          <a:prstGeom prst="rect">
            <a:avLst/>
          </a:prstGeom>
          <a:noFill/>
        </p:spPr>
        <p:txBody>
          <a:bodyPr wrap="square" rtlCol="0">
            <a:spAutoFit/>
          </a:bodyPr>
          <a:lstStyle/>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WASH FIT (English, Ukrainian and soon French), Env. cleaning</a:t>
            </a:r>
            <a:b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b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Infection prevention and control</a:t>
            </a:r>
            <a:b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b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Environmental cleaning and waste management</a:t>
            </a:r>
            <a:b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b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Water safety planning</a:t>
            </a:r>
            <a:b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b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Safely managed sanitation and SMOSS monitoring</a:t>
            </a:r>
            <a:b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b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GEDSI in WASH in health care facilities</a:t>
            </a:r>
            <a:b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br>
            <a:endPar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179388"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AMR, NTDs and climate-resilient WASH</a:t>
            </a:r>
          </a:p>
        </p:txBody>
      </p:sp>
      <p:sp>
        <p:nvSpPr>
          <p:cNvPr id="22" name="TextBox 21">
            <a:extLst>
              <a:ext uri="{FF2B5EF4-FFF2-40B4-BE49-F238E27FC236}">
                <a16:creationId xmlns:a16="http://schemas.microsoft.com/office/drawing/2014/main" id="{EF4E06CC-6A11-1A04-CC85-ECBDA91AE22C}"/>
              </a:ext>
            </a:extLst>
          </p:cNvPr>
          <p:cNvSpPr txBox="1"/>
          <p:nvPr/>
        </p:nvSpPr>
        <p:spPr>
          <a:xfrm>
            <a:off x="308160" y="263895"/>
            <a:ext cx="9685845"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rPr>
              <a:t>A growing WASH learning ecosystem</a:t>
            </a:r>
            <a:endParaRPr kumimoji="0" lang="en-US" sz="4500" b="0" i="0" u="none" strike="noStrike" kern="1200" cap="none" spc="0" normalizeH="0" baseline="0" noProof="0" dirty="0">
              <a:ln>
                <a:noFill/>
              </a:ln>
              <a:solidFill>
                <a:srgbClr val="009ADE"/>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pic>
        <p:nvPicPr>
          <p:cNvPr id="23" name="Graphic 22" descr="Bullseye with solid fill">
            <a:extLst>
              <a:ext uri="{FF2B5EF4-FFF2-40B4-BE49-F238E27FC236}">
                <a16:creationId xmlns:a16="http://schemas.microsoft.com/office/drawing/2014/main" id="{10216228-D4FF-758B-C5E8-9B6D162435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20964" y="1002559"/>
            <a:ext cx="687003" cy="687003"/>
          </a:xfrm>
          <a:prstGeom prst="rect">
            <a:avLst/>
          </a:prstGeom>
        </p:spPr>
      </p:pic>
      <p:cxnSp>
        <p:nvCxnSpPr>
          <p:cNvPr id="25" name="Straight Connector 24">
            <a:extLst>
              <a:ext uri="{FF2B5EF4-FFF2-40B4-BE49-F238E27FC236}">
                <a16:creationId xmlns:a16="http://schemas.microsoft.com/office/drawing/2014/main" id="{896D86DB-9E84-F2D4-663C-E5CA69449817}"/>
              </a:ext>
            </a:extLst>
          </p:cNvPr>
          <p:cNvCxnSpPr>
            <a:cxnSpLocks/>
          </p:cNvCxnSpPr>
          <p:nvPr/>
        </p:nvCxnSpPr>
        <p:spPr>
          <a:xfrm rot="5400000">
            <a:off x="3125591" y="-848933"/>
            <a:ext cx="0" cy="5378961"/>
          </a:xfrm>
          <a:prstGeom prst="line">
            <a:avLst/>
          </a:prstGeom>
          <a:ln w="635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6" name="Rectangle 25">
            <a:extLst>
              <a:ext uri="{FF2B5EF4-FFF2-40B4-BE49-F238E27FC236}">
                <a16:creationId xmlns:a16="http://schemas.microsoft.com/office/drawing/2014/main" id="{22FE4AB6-16DE-2E78-0C79-6C22D180A92B}"/>
              </a:ext>
            </a:extLst>
          </p:cNvPr>
          <p:cNvSpPr/>
          <p:nvPr/>
        </p:nvSpPr>
        <p:spPr>
          <a:xfrm>
            <a:off x="9710736" y="6041573"/>
            <a:ext cx="2481264" cy="246966"/>
          </a:xfrm>
          <a:prstGeom prst="rect">
            <a:avLst/>
          </a:prstGeom>
          <a:solidFill>
            <a:srgbClr val="FAAB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2" name="TextBox 1">
            <a:extLst>
              <a:ext uri="{FF2B5EF4-FFF2-40B4-BE49-F238E27FC236}">
                <a16:creationId xmlns:a16="http://schemas.microsoft.com/office/drawing/2014/main" id="{D34A640F-6D6E-12B6-2D0E-B6875B4C949A}"/>
              </a:ext>
            </a:extLst>
          </p:cNvPr>
          <p:cNvSpPr txBox="1"/>
          <p:nvPr/>
        </p:nvSpPr>
        <p:spPr>
          <a:xfrm>
            <a:off x="326090" y="1907214"/>
            <a:ext cx="72674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WHO Academy self-paced WASH &amp; related offerings on:</a:t>
            </a:r>
          </a:p>
        </p:txBody>
      </p:sp>
      <p:pic>
        <p:nvPicPr>
          <p:cNvPr id="6" name="Picture 5">
            <a:extLst>
              <a:ext uri="{FF2B5EF4-FFF2-40B4-BE49-F238E27FC236}">
                <a16:creationId xmlns:a16="http://schemas.microsoft.com/office/drawing/2014/main" id="{DD8F6676-488B-11B1-DF8F-6535FAF754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93495" y="1602641"/>
            <a:ext cx="4580785" cy="431841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 name="Picture 7">
            <a:extLst>
              <a:ext uri="{FF2B5EF4-FFF2-40B4-BE49-F238E27FC236}">
                <a16:creationId xmlns:a16="http://schemas.microsoft.com/office/drawing/2014/main" id="{DE098563-713F-8A5F-D0F2-A335420E66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32637" y="3522"/>
            <a:ext cx="1559363" cy="1559363"/>
          </a:xfrm>
          <a:prstGeom prst="rect">
            <a:avLst/>
          </a:prstGeom>
        </p:spPr>
      </p:pic>
    </p:spTree>
    <p:extLst>
      <p:ext uri="{BB962C8B-B14F-4D97-AF65-F5344CB8AC3E}">
        <p14:creationId xmlns:p14="http://schemas.microsoft.com/office/powerpoint/2010/main" val="394509836"/>
      </p:ext>
    </p:extLst>
  </p:cSld>
  <p:clrMapOvr>
    <a:masterClrMapping/>
  </p:clrMapOvr>
  <mc:AlternateContent xmlns:mc="http://schemas.openxmlformats.org/markup-compatibility/2006" xmlns:p14="http://schemas.microsoft.com/office/powerpoint/2010/main">
    <mc:Choice Requires="p14">
      <p:transition spd="slow" p14:dur="2000" advClick="0" advTm="14500"/>
    </mc:Choice>
    <mc:Fallback xmlns="">
      <p:transition spd="slow" advClick="0" advTm="14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1400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AutoShape 2" descr="Image preview">
            <a:extLst>
              <a:ext uri="{FF2B5EF4-FFF2-40B4-BE49-F238E27FC236}">
                <a16:creationId xmlns:a16="http://schemas.microsoft.com/office/drawing/2014/main" id="{06465B89-AD00-CD72-D0EA-E16CB91F856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a:extLst>
              <a:ext uri="{FF2B5EF4-FFF2-40B4-BE49-F238E27FC236}">
                <a16:creationId xmlns:a16="http://schemas.microsoft.com/office/drawing/2014/main" id="{B3507CAC-74D1-0883-679A-F23426F7B842}"/>
              </a:ext>
            </a:extLst>
          </p:cNvPr>
          <p:cNvSpPr txBox="1"/>
          <p:nvPr/>
        </p:nvSpPr>
        <p:spPr>
          <a:xfrm>
            <a:off x="1105587" y="2729424"/>
            <a:ext cx="2400300" cy="369332"/>
          </a:xfrm>
          <a:prstGeom prst="rect">
            <a:avLst/>
          </a:prstGeom>
          <a:noFill/>
        </p:spPr>
        <p:txBody>
          <a:bodyPr wrap="square" rtlCol="0">
            <a:spAutoFit/>
          </a:bodyPr>
          <a:lstStyle/>
          <a:p>
            <a:pPr algn="ctr"/>
            <a:r>
              <a:rPr lang="en-US"/>
              <a:t>WASH FIT Guide </a:t>
            </a:r>
          </a:p>
        </p:txBody>
      </p:sp>
      <p:pic>
        <p:nvPicPr>
          <p:cNvPr id="18" name="Picture 17">
            <a:extLst>
              <a:ext uri="{FF2B5EF4-FFF2-40B4-BE49-F238E27FC236}">
                <a16:creationId xmlns:a16="http://schemas.microsoft.com/office/drawing/2014/main" id="{F2970F2F-B524-84BC-8816-524FAFF4DA19}"/>
              </a:ext>
            </a:extLst>
          </p:cNvPr>
          <p:cNvPicPr>
            <a:picLocks noChangeAspect="1"/>
          </p:cNvPicPr>
          <p:nvPr/>
        </p:nvPicPr>
        <p:blipFill>
          <a:blip r:embed="rId2"/>
          <a:stretch>
            <a:fillRect/>
          </a:stretch>
        </p:blipFill>
        <p:spPr>
          <a:xfrm>
            <a:off x="956562" y="234665"/>
            <a:ext cx="2961074" cy="4262375"/>
          </a:xfrm>
          <a:prstGeom prst="rect">
            <a:avLst/>
          </a:prstGeom>
          <a:ln>
            <a:noFill/>
          </a:ln>
          <a:effectLst>
            <a:outerShdw blurRad="292100" dist="139700" dir="2700000" algn="tl" rotWithShape="0">
              <a:srgbClr val="333333">
                <a:alpha val="65000"/>
              </a:srgbClr>
            </a:outerShdw>
          </a:effectLst>
        </p:spPr>
      </p:pic>
      <p:pic>
        <p:nvPicPr>
          <p:cNvPr id="6" name="Picture 5" descr="A qr code with a dinosaur&#10;&#10;AI-generated content may be incorrect.">
            <a:extLst>
              <a:ext uri="{FF2B5EF4-FFF2-40B4-BE49-F238E27FC236}">
                <a16:creationId xmlns:a16="http://schemas.microsoft.com/office/drawing/2014/main" id="{620A9BDC-7CE7-F642-AA32-47FB7B2069C6}"/>
              </a:ext>
            </a:extLst>
          </p:cNvPr>
          <p:cNvPicPr>
            <a:picLocks noChangeAspect="1"/>
          </p:cNvPicPr>
          <p:nvPr/>
        </p:nvPicPr>
        <p:blipFill>
          <a:blip r:embed="rId3">
            <a:extLst>
              <a:ext uri="{28A0092B-C50C-407E-A947-70E740481C1C}">
                <a14:useLocalDpi xmlns:a14="http://schemas.microsoft.com/office/drawing/2010/main" val="0"/>
              </a:ext>
            </a:extLst>
          </a:blip>
          <a:srcRect l="7379" t="6862" r="6709" b="7750"/>
          <a:stretch/>
        </p:blipFill>
        <p:spPr>
          <a:xfrm>
            <a:off x="1670670" y="4886285"/>
            <a:ext cx="1356865" cy="1348604"/>
          </a:xfrm>
          <a:prstGeom prst="rect">
            <a:avLst/>
          </a:prstGeom>
          <a:ln>
            <a:noFill/>
          </a:ln>
        </p:spPr>
      </p:pic>
      <p:pic>
        <p:nvPicPr>
          <p:cNvPr id="24" name="Picture 23">
            <a:extLst>
              <a:ext uri="{FF2B5EF4-FFF2-40B4-BE49-F238E27FC236}">
                <a16:creationId xmlns:a16="http://schemas.microsoft.com/office/drawing/2014/main" id="{AA976B70-96AB-1F96-374B-F5086D667016}"/>
              </a:ext>
            </a:extLst>
          </p:cNvPr>
          <p:cNvPicPr>
            <a:picLocks noChangeAspect="1"/>
          </p:cNvPicPr>
          <p:nvPr/>
        </p:nvPicPr>
        <p:blipFill>
          <a:blip r:embed="rId4"/>
          <a:stretch>
            <a:fillRect/>
          </a:stretch>
        </p:blipFill>
        <p:spPr>
          <a:xfrm>
            <a:off x="7378095" y="1563453"/>
            <a:ext cx="4664243" cy="2658651"/>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13759D48-D8D3-5106-23B1-71E18B2623DE}"/>
              </a:ext>
            </a:extLst>
          </p:cNvPr>
          <p:cNvSpPr txBox="1"/>
          <p:nvPr/>
        </p:nvSpPr>
        <p:spPr>
          <a:xfrm>
            <a:off x="7300069" y="4920287"/>
            <a:ext cx="3834656" cy="369332"/>
          </a:xfrm>
          <a:prstGeom prst="rect">
            <a:avLst/>
          </a:prstGeom>
          <a:noFill/>
        </p:spPr>
        <p:txBody>
          <a:bodyPr wrap="square" rtlCol="0">
            <a:spAutoFit/>
          </a:bodyPr>
          <a:lstStyle/>
          <a:p>
            <a:r>
              <a:rPr lang="en-US" dirty="0"/>
              <a:t>Catch up on meet up 1: </a:t>
            </a:r>
          </a:p>
        </p:txBody>
      </p:sp>
      <p:pic>
        <p:nvPicPr>
          <p:cNvPr id="10" name="Picture 9">
            <a:extLst>
              <a:ext uri="{FF2B5EF4-FFF2-40B4-BE49-F238E27FC236}">
                <a16:creationId xmlns:a16="http://schemas.microsoft.com/office/drawing/2014/main" id="{32CC75EE-475B-2ADE-5E36-37018BC003A7}"/>
              </a:ext>
            </a:extLst>
          </p:cNvPr>
          <p:cNvPicPr>
            <a:picLocks noChangeAspect="1"/>
          </p:cNvPicPr>
          <p:nvPr/>
        </p:nvPicPr>
        <p:blipFill>
          <a:blip r:embed="rId5"/>
          <a:stretch>
            <a:fillRect/>
          </a:stretch>
        </p:blipFill>
        <p:spPr>
          <a:xfrm>
            <a:off x="4129919" y="234665"/>
            <a:ext cx="2995182" cy="4262374"/>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3296E902-24CC-E15C-11ED-AD3B4CEA4886}"/>
              </a:ext>
            </a:extLst>
          </p:cNvPr>
          <p:cNvPicPr>
            <a:picLocks noChangeAspect="1"/>
          </p:cNvPicPr>
          <p:nvPr/>
        </p:nvPicPr>
        <p:blipFill>
          <a:blip r:embed="rId6"/>
          <a:stretch>
            <a:fillRect/>
          </a:stretch>
        </p:blipFill>
        <p:spPr>
          <a:xfrm>
            <a:off x="4462039" y="4767425"/>
            <a:ext cx="1586324" cy="1586324"/>
          </a:xfrm>
          <a:prstGeom prst="rect">
            <a:avLst/>
          </a:prstGeom>
        </p:spPr>
      </p:pic>
      <p:pic>
        <p:nvPicPr>
          <p:cNvPr id="22" name="Picture 21">
            <a:extLst>
              <a:ext uri="{FF2B5EF4-FFF2-40B4-BE49-F238E27FC236}">
                <a16:creationId xmlns:a16="http://schemas.microsoft.com/office/drawing/2014/main" id="{B90D118F-F62C-E1A7-6A2B-81163A7F4277}"/>
              </a:ext>
            </a:extLst>
          </p:cNvPr>
          <p:cNvPicPr>
            <a:picLocks noChangeAspect="1"/>
          </p:cNvPicPr>
          <p:nvPr/>
        </p:nvPicPr>
        <p:blipFill>
          <a:blip r:embed="rId7"/>
          <a:stretch>
            <a:fillRect/>
          </a:stretch>
        </p:blipFill>
        <p:spPr>
          <a:xfrm>
            <a:off x="9733702" y="4512686"/>
            <a:ext cx="1841063" cy="1841063"/>
          </a:xfrm>
          <a:prstGeom prst="rect">
            <a:avLst/>
          </a:prstGeom>
        </p:spPr>
      </p:pic>
      <p:sp>
        <p:nvSpPr>
          <p:cNvPr id="2" name="Title 1">
            <a:extLst>
              <a:ext uri="{FF2B5EF4-FFF2-40B4-BE49-F238E27FC236}">
                <a16:creationId xmlns:a16="http://schemas.microsoft.com/office/drawing/2014/main" id="{32AC0E5D-E8D8-6F26-C105-47E412AB1784}"/>
              </a:ext>
            </a:extLst>
          </p:cNvPr>
          <p:cNvSpPr txBox="1">
            <a:spLocks/>
          </p:cNvSpPr>
          <p:nvPr/>
        </p:nvSpPr>
        <p:spPr>
          <a:xfrm>
            <a:off x="7528678" y="106878"/>
            <a:ext cx="6251110" cy="1107484"/>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t>Closing  </a:t>
            </a:r>
          </a:p>
        </p:txBody>
      </p:sp>
    </p:spTree>
    <p:extLst>
      <p:ext uri="{BB962C8B-B14F-4D97-AF65-F5344CB8AC3E}">
        <p14:creationId xmlns:p14="http://schemas.microsoft.com/office/powerpoint/2010/main" val="332567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8AC1340A-55B6-B1D5-1541-5BE95470A3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87672" y="3901866"/>
            <a:ext cx="4082842" cy="2976230"/>
          </a:xfrm>
          <a:prstGeom prst="rect">
            <a:avLst/>
          </a:prstGeom>
        </p:spPr>
      </p:pic>
      <p:sp>
        <p:nvSpPr>
          <p:cNvPr id="4" name="Titel 3">
            <a:extLst>
              <a:ext uri="{FF2B5EF4-FFF2-40B4-BE49-F238E27FC236}">
                <a16:creationId xmlns:a16="http://schemas.microsoft.com/office/drawing/2014/main" id="{C6C47CFC-A51A-8D21-FB39-8C400DC22ECE}"/>
              </a:ext>
            </a:extLst>
          </p:cNvPr>
          <p:cNvSpPr>
            <a:spLocks noGrp="1"/>
          </p:cNvSpPr>
          <p:nvPr>
            <p:ph type="title"/>
          </p:nvPr>
        </p:nvSpPr>
        <p:spPr>
          <a:xfrm>
            <a:off x="1455730" y="164030"/>
            <a:ext cx="7790591" cy="794440"/>
          </a:xfrm>
        </p:spPr>
        <p:txBody>
          <a:bodyPr>
            <a:noAutofit/>
          </a:bodyPr>
          <a:lstStyle/>
          <a:p>
            <a:r>
              <a:rPr lang="en-US" sz="2721" b="1" dirty="0">
                <a:latin typeface="Arial" panose="020B0604020202020204" pitchFamily="34" charset="0"/>
                <a:cs typeface="Arial" panose="020B0604020202020204" pitchFamily="34" charset="0"/>
              </a:rPr>
              <a:t>Environmental and human health impact from health care waste substantial and growing</a:t>
            </a:r>
          </a:p>
        </p:txBody>
      </p:sp>
      <p:pic>
        <p:nvPicPr>
          <p:cNvPr id="10" name="Picture 3" descr="CIMG0531">
            <a:extLst>
              <a:ext uri="{FF2B5EF4-FFF2-40B4-BE49-F238E27FC236}">
                <a16:creationId xmlns:a16="http://schemas.microsoft.com/office/drawing/2014/main" id="{7F2A20BA-07B8-F7F9-0B97-2DB0032BE06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969795" y="5066150"/>
            <a:ext cx="2854140" cy="18119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feil: nach unten 13">
            <a:extLst>
              <a:ext uri="{FF2B5EF4-FFF2-40B4-BE49-F238E27FC236}">
                <a16:creationId xmlns:a16="http://schemas.microsoft.com/office/drawing/2014/main" id="{63647DD5-F7FC-5383-BADC-2053FE26B5CB}"/>
              </a:ext>
            </a:extLst>
          </p:cNvPr>
          <p:cNvSpPr/>
          <p:nvPr/>
        </p:nvSpPr>
        <p:spPr>
          <a:xfrm rot="9216891">
            <a:off x="2127701" y="3468903"/>
            <a:ext cx="523319" cy="1466380"/>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829361" rtl="1" fontAlgn="base">
              <a:spcBef>
                <a:spcPct val="0"/>
              </a:spcBef>
              <a:spcAft>
                <a:spcPct val="0"/>
              </a:spcAft>
            </a:pPr>
            <a:endParaRPr lang="en-US" sz="3537" b="1">
              <a:solidFill>
                <a:prstClr val="white"/>
              </a:solidFill>
              <a:latin typeface="Aptos" panose="02110004020202020204"/>
            </a:endParaRPr>
          </a:p>
        </p:txBody>
      </p:sp>
      <p:sp>
        <p:nvSpPr>
          <p:cNvPr id="15" name="Textfeld 14">
            <a:extLst>
              <a:ext uri="{FF2B5EF4-FFF2-40B4-BE49-F238E27FC236}">
                <a16:creationId xmlns:a16="http://schemas.microsoft.com/office/drawing/2014/main" id="{33527FDF-897A-48DE-4BED-E87275B68FBC}"/>
              </a:ext>
            </a:extLst>
          </p:cNvPr>
          <p:cNvSpPr txBox="1"/>
          <p:nvPr/>
        </p:nvSpPr>
        <p:spPr>
          <a:xfrm flipH="1">
            <a:off x="1155224" y="2697142"/>
            <a:ext cx="1794368" cy="929870"/>
          </a:xfrm>
          <a:prstGeom prst="rect">
            <a:avLst/>
          </a:prstGeom>
          <a:noFill/>
        </p:spPr>
        <p:txBody>
          <a:bodyPr wrap="square" rtlCol="0">
            <a:spAutoFit/>
          </a:bodyPr>
          <a:lstStyle/>
          <a:p>
            <a:pPr algn="ctr" defTabSz="829361" rtl="1" fontAlgn="base">
              <a:spcBef>
                <a:spcPct val="0"/>
              </a:spcBef>
              <a:spcAft>
                <a:spcPct val="0"/>
              </a:spcAft>
            </a:pPr>
            <a:r>
              <a:rPr lang="en-US" sz="1814" b="1" dirty="0">
                <a:solidFill>
                  <a:srgbClr val="FF0000"/>
                </a:solidFill>
                <a:latin typeface="Arial" charset="0"/>
                <a:cs typeface="Arial" charset="0"/>
              </a:rPr>
              <a:t>Greenhouse gases: Methane / CO</a:t>
            </a:r>
            <a:r>
              <a:rPr lang="en-US" sz="1814" b="1" baseline="-25000" dirty="0">
                <a:solidFill>
                  <a:srgbClr val="FF0000"/>
                </a:solidFill>
                <a:latin typeface="Arial" charset="0"/>
                <a:cs typeface="Arial" charset="0"/>
              </a:rPr>
              <a:t>2</a:t>
            </a:r>
          </a:p>
        </p:txBody>
      </p:sp>
      <p:sp>
        <p:nvSpPr>
          <p:cNvPr id="16" name="Textfeld 15">
            <a:extLst>
              <a:ext uri="{FF2B5EF4-FFF2-40B4-BE49-F238E27FC236}">
                <a16:creationId xmlns:a16="http://schemas.microsoft.com/office/drawing/2014/main" id="{BEA657EC-EDA4-AB87-A60C-B8652DB294F5}"/>
              </a:ext>
            </a:extLst>
          </p:cNvPr>
          <p:cNvSpPr txBox="1"/>
          <p:nvPr/>
        </p:nvSpPr>
        <p:spPr>
          <a:xfrm flipH="1">
            <a:off x="7809421" y="4710098"/>
            <a:ext cx="3135990" cy="371512"/>
          </a:xfrm>
          <a:prstGeom prst="rect">
            <a:avLst/>
          </a:prstGeom>
          <a:noFill/>
        </p:spPr>
        <p:txBody>
          <a:bodyPr wrap="square" rtlCol="0">
            <a:spAutoFit/>
          </a:bodyPr>
          <a:lstStyle/>
          <a:p>
            <a:pPr algn="ctr" defTabSz="829361" rtl="1" fontAlgn="base">
              <a:spcBef>
                <a:spcPct val="0"/>
              </a:spcBef>
              <a:spcAft>
                <a:spcPct val="0"/>
              </a:spcAft>
            </a:pPr>
            <a:r>
              <a:rPr lang="en-US" sz="1814" b="1" dirty="0">
                <a:solidFill>
                  <a:srgbClr val="FF0000"/>
                </a:solidFill>
                <a:latin typeface="Arial" charset="0"/>
                <a:cs typeface="Arial" charset="0"/>
              </a:rPr>
              <a:t>POPs: Dioxins and furans</a:t>
            </a:r>
            <a:endParaRPr lang="en-US" sz="1814" b="1" baseline="-25000" dirty="0">
              <a:solidFill>
                <a:srgbClr val="FF0000"/>
              </a:solidFill>
              <a:latin typeface="Arial" charset="0"/>
              <a:cs typeface="Arial" charset="0"/>
            </a:endParaRPr>
          </a:p>
        </p:txBody>
      </p:sp>
      <p:sp>
        <p:nvSpPr>
          <p:cNvPr id="17" name="Textfeld 16">
            <a:extLst>
              <a:ext uri="{FF2B5EF4-FFF2-40B4-BE49-F238E27FC236}">
                <a16:creationId xmlns:a16="http://schemas.microsoft.com/office/drawing/2014/main" id="{B8CB4B66-20C2-3042-3E49-ABE20E5591F8}"/>
              </a:ext>
            </a:extLst>
          </p:cNvPr>
          <p:cNvSpPr txBox="1"/>
          <p:nvPr/>
        </p:nvSpPr>
        <p:spPr>
          <a:xfrm flipH="1">
            <a:off x="1915466" y="6099432"/>
            <a:ext cx="3755049" cy="427361"/>
          </a:xfrm>
          <a:prstGeom prst="rect">
            <a:avLst/>
          </a:prstGeom>
          <a:noFill/>
        </p:spPr>
        <p:txBody>
          <a:bodyPr wrap="square" rtlCol="0">
            <a:spAutoFit/>
          </a:bodyPr>
          <a:lstStyle/>
          <a:p>
            <a:pPr algn="ctr" defTabSz="829361" rtl="1" fontAlgn="base">
              <a:spcBef>
                <a:spcPct val="0"/>
              </a:spcBef>
              <a:spcAft>
                <a:spcPct val="0"/>
              </a:spcAft>
            </a:pPr>
            <a:r>
              <a:rPr lang="en-US" sz="2177" b="1" dirty="0">
                <a:solidFill>
                  <a:prstClr val="black"/>
                </a:solidFill>
                <a:latin typeface="Arial" charset="0"/>
                <a:cs typeface="Arial" charset="0"/>
              </a:rPr>
              <a:t>Soil and water pollution</a:t>
            </a:r>
            <a:endParaRPr lang="en-US" sz="2177" b="1" baseline="-25000" dirty="0">
              <a:solidFill>
                <a:prstClr val="black"/>
              </a:solidFill>
              <a:latin typeface="Arial" charset="0"/>
              <a:cs typeface="Arial" charset="0"/>
            </a:endParaRPr>
          </a:p>
        </p:txBody>
      </p:sp>
      <p:sp>
        <p:nvSpPr>
          <p:cNvPr id="18" name="Pfeil: nach unten 17">
            <a:extLst>
              <a:ext uri="{FF2B5EF4-FFF2-40B4-BE49-F238E27FC236}">
                <a16:creationId xmlns:a16="http://schemas.microsoft.com/office/drawing/2014/main" id="{75C33114-43A8-630A-D67A-7DBF748661E7}"/>
              </a:ext>
            </a:extLst>
          </p:cNvPr>
          <p:cNvSpPr/>
          <p:nvPr/>
        </p:nvSpPr>
        <p:spPr>
          <a:xfrm rot="20996505">
            <a:off x="2687934" y="5558037"/>
            <a:ext cx="523319" cy="698382"/>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829361" rtl="1" fontAlgn="base">
              <a:spcBef>
                <a:spcPct val="0"/>
              </a:spcBef>
              <a:spcAft>
                <a:spcPct val="0"/>
              </a:spcAft>
            </a:pPr>
            <a:endParaRPr lang="en-US" sz="3537" b="1">
              <a:solidFill>
                <a:prstClr val="white"/>
              </a:solidFill>
              <a:latin typeface="Aptos" panose="02110004020202020204"/>
            </a:endParaRPr>
          </a:p>
        </p:txBody>
      </p:sp>
      <p:sp>
        <p:nvSpPr>
          <p:cNvPr id="19" name="Textfeld 18">
            <a:extLst>
              <a:ext uri="{FF2B5EF4-FFF2-40B4-BE49-F238E27FC236}">
                <a16:creationId xmlns:a16="http://schemas.microsoft.com/office/drawing/2014/main" id="{91F40094-1A71-714D-2369-86EC7AEE0985}"/>
              </a:ext>
            </a:extLst>
          </p:cNvPr>
          <p:cNvSpPr txBox="1"/>
          <p:nvPr/>
        </p:nvSpPr>
        <p:spPr>
          <a:xfrm>
            <a:off x="5683737" y="5601822"/>
            <a:ext cx="2238113" cy="1264962"/>
          </a:xfrm>
          <a:prstGeom prst="rect">
            <a:avLst/>
          </a:prstGeom>
          <a:noFill/>
        </p:spPr>
        <p:txBody>
          <a:bodyPr wrap="none" rtlCol="0">
            <a:spAutoFit/>
          </a:bodyPr>
          <a:lstStyle/>
          <a:p>
            <a:pPr defTabSz="829361" rtl="1" fontAlgn="base">
              <a:spcBef>
                <a:spcPct val="0"/>
              </a:spcBef>
              <a:spcAft>
                <a:spcPct val="0"/>
              </a:spcAft>
            </a:pPr>
            <a:r>
              <a:rPr lang="en-US" sz="1270" b="1" dirty="0">
                <a:solidFill>
                  <a:srgbClr val="FF0000"/>
                </a:solidFill>
                <a:latin typeface="Arial" charset="0"/>
                <a:cs typeface="Arial" charset="0"/>
              </a:rPr>
              <a:t>Soil and water:</a:t>
            </a:r>
          </a:p>
          <a:p>
            <a:pPr defTabSz="829361" rtl="1" fontAlgn="base">
              <a:spcBef>
                <a:spcPct val="0"/>
              </a:spcBef>
              <a:spcAft>
                <a:spcPct val="0"/>
              </a:spcAft>
            </a:pPr>
            <a:r>
              <a:rPr lang="en-US" sz="1270" dirty="0">
                <a:solidFill>
                  <a:srgbClr val="FF0000"/>
                </a:solidFill>
                <a:latin typeface="Arial" charset="0"/>
                <a:cs typeface="Arial" charset="0"/>
              </a:rPr>
              <a:t>Microplastic</a:t>
            </a:r>
          </a:p>
          <a:p>
            <a:pPr defTabSz="829361" rtl="1" fontAlgn="base">
              <a:spcBef>
                <a:spcPct val="0"/>
              </a:spcBef>
              <a:spcAft>
                <a:spcPct val="0"/>
              </a:spcAft>
            </a:pPr>
            <a:r>
              <a:rPr lang="en-US" sz="1270" dirty="0">
                <a:solidFill>
                  <a:srgbClr val="FF0000"/>
                </a:solidFill>
                <a:latin typeface="Arial" charset="0"/>
                <a:cs typeface="Arial" charset="0"/>
              </a:rPr>
              <a:t>Heavy metals (e.g. mercury)</a:t>
            </a:r>
          </a:p>
          <a:p>
            <a:pPr defTabSz="829361" rtl="1" fontAlgn="base">
              <a:spcBef>
                <a:spcPct val="0"/>
              </a:spcBef>
              <a:spcAft>
                <a:spcPct val="0"/>
              </a:spcAft>
            </a:pPr>
            <a:r>
              <a:rPr lang="en-US" sz="1270" dirty="0">
                <a:solidFill>
                  <a:srgbClr val="FF0000"/>
                </a:solidFill>
                <a:latin typeface="Arial" charset="0"/>
                <a:cs typeface="Arial" charset="0"/>
              </a:rPr>
              <a:t>Toxic organics</a:t>
            </a:r>
          </a:p>
          <a:p>
            <a:pPr defTabSz="829361" rtl="1" fontAlgn="base">
              <a:spcBef>
                <a:spcPct val="0"/>
              </a:spcBef>
              <a:spcAft>
                <a:spcPct val="0"/>
              </a:spcAft>
            </a:pPr>
            <a:r>
              <a:rPr lang="en-US" sz="1270" dirty="0">
                <a:solidFill>
                  <a:srgbClr val="FF0000"/>
                </a:solidFill>
                <a:latin typeface="Arial" charset="0"/>
                <a:cs typeface="Arial" charset="0"/>
              </a:rPr>
              <a:t> Antimicrobials</a:t>
            </a:r>
          </a:p>
          <a:p>
            <a:pPr defTabSz="829361" rtl="1" fontAlgn="base">
              <a:spcBef>
                <a:spcPct val="0"/>
              </a:spcBef>
              <a:spcAft>
                <a:spcPct val="0"/>
              </a:spcAft>
            </a:pPr>
            <a:r>
              <a:rPr lang="en-US" sz="1270" dirty="0">
                <a:solidFill>
                  <a:srgbClr val="FF0000"/>
                </a:solidFill>
                <a:latin typeface="Arial" charset="0"/>
                <a:cs typeface="Arial" charset="0"/>
              </a:rPr>
              <a:t>Radioactive materials…</a:t>
            </a:r>
          </a:p>
        </p:txBody>
      </p:sp>
      <p:graphicFrame>
        <p:nvGraphicFramePr>
          <p:cNvPr id="2" name="Diagramm 1">
            <a:extLst>
              <a:ext uri="{FF2B5EF4-FFF2-40B4-BE49-F238E27FC236}">
                <a16:creationId xmlns:a16="http://schemas.microsoft.com/office/drawing/2014/main" id="{78DF44E6-1D2F-A197-C289-8B2FEC5AB786}"/>
              </a:ext>
            </a:extLst>
          </p:cNvPr>
          <p:cNvGraphicFramePr>
            <a:graphicFrameLocks/>
          </p:cNvGraphicFramePr>
          <p:nvPr/>
        </p:nvGraphicFramePr>
        <p:xfrm>
          <a:off x="3077788" y="1146291"/>
          <a:ext cx="7185292" cy="321950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274317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BD548-934F-BA07-B8FB-AF1186B4C319}"/>
              </a:ext>
            </a:extLst>
          </p:cNvPr>
          <p:cNvSpPr>
            <a:spLocks noGrp="1"/>
          </p:cNvSpPr>
          <p:nvPr>
            <p:ph type="title"/>
          </p:nvPr>
        </p:nvSpPr>
        <p:spPr>
          <a:xfrm>
            <a:off x="1486038" y="306948"/>
            <a:ext cx="7961703" cy="631983"/>
          </a:xfrm>
        </p:spPr>
        <p:txBody>
          <a:bodyPr>
            <a:noAutofit/>
          </a:bodyPr>
          <a:lstStyle/>
          <a:p>
            <a:r>
              <a:rPr lang="en-US" sz="2721" b="1" dirty="0">
                <a:latin typeface="Arial" panose="020B0604020202020204" pitchFamily="34" charset="0"/>
                <a:ea typeface="Calibri"/>
                <a:cs typeface="Arial" panose="020B0604020202020204" pitchFamily="34" charset="0"/>
              </a:rPr>
              <a:t>WHO guidance and tools to support safe and  sustainable waste management</a:t>
            </a:r>
          </a:p>
        </p:txBody>
      </p:sp>
      <p:sp>
        <p:nvSpPr>
          <p:cNvPr id="3" name="TextBox 11">
            <a:extLst>
              <a:ext uri="{FF2B5EF4-FFF2-40B4-BE49-F238E27FC236}">
                <a16:creationId xmlns:a16="http://schemas.microsoft.com/office/drawing/2014/main" id="{108878AE-61C8-B97A-4DE0-8B86D1F3B78B}"/>
              </a:ext>
            </a:extLst>
          </p:cNvPr>
          <p:cNvSpPr txBox="1">
            <a:spLocks noChangeArrowheads="1"/>
          </p:cNvSpPr>
          <p:nvPr/>
        </p:nvSpPr>
        <p:spPr bwMode="auto">
          <a:xfrm>
            <a:off x="1310801" y="1670378"/>
            <a:ext cx="4627954" cy="4858454"/>
          </a:xfrm>
          <a:prstGeom prst="rect">
            <a:avLst/>
          </a:prstGeom>
          <a:noFill/>
          <a:ln>
            <a:noFill/>
          </a:ln>
        </p:spPr>
        <p:txBody>
          <a:bodyPr wrap="square" lIns="72715" tIns="36358" rIns="72715" bIns="36358">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72778" indent="-272778" defTabSz="727432">
              <a:spcAft>
                <a:spcPts val="955"/>
              </a:spcAft>
              <a:buFont typeface="Arial" panose="020B0604020202020204" pitchFamily="34" charset="0"/>
              <a:buChar char="•"/>
            </a:pPr>
            <a:r>
              <a:rPr lang="en-GB" sz="1751" b="1" dirty="0">
                <a:solidFill>
                  <a:srgbClr val="09164D"/>
                </a:solidFill>
                <a:latin typeface="Aptos" panose="02110004020202020204"/>
              </a:rPr>
              <a:t>Guidance</a:t>
            </a:r>
          </a:p>
          <a:p>
            <a:pPr marL="636495" lvl="1" indent="-272778" defTabSz="727432">
              <a:spcAft>
                <a:spcPts val="955"/>
              </a:spcAft>
              <a:buFont typeface="Arial" panose="020B0604020202020204" pitchFamily="34" charset="0"/>
              <a:buChar char="•"/>
            </a:pPr>
            <a:r>
              <a:rPr lang="en-GB" sz="1751" dirty="0">
                <a:solidFill>
                  <a:srgbClr val="09164D"/>
                </a:solidFill>
                <a:latin typeface="Aptos" panose="02110004020202020204"/>
              </a:rPr>
              <a:t>Comprehensive (2014)</a:t>
            </a:r>
          </a:p>
          <a:p>
            <a:pPr marL="636495" lvl="1" indent="-272778" defTabSz="727432">
              <a:spcAft>
                <a:spcPts val="955"/>
              </a:spcAft>
              <a:buFont typeface="Arial" panose="020B0604020202020204" pitchFamily="34" charset="0"/>
              <a:buChar char="•"/>
            </a:pPr>
            <a:r>
              <a:rPr lang="en-GB" sz="1751" dirty="0">
                <a:solidFill>
                  <a:srgbClr val="09164D"/>
                </a:solidFill>
                <a:latin typeface="Aptos" panose="02110004020202020204"/>
              </a:rPr>
              <a:t>Pharmaceutical waste (2025)</a:t>
            </a:r>
          </a:p>
          <a:p>
            <a:pPr marL="636495" lvl="1" indent="-272778" defTabSz="727432">
              <a:spcAft>
                <a:spcPts val="955"/>
              </a:spcAft>
              <a:buFont typeface="Arial" panose="020B0604020202020204" pitchFamily="34" charset="0"/>
              <a:buChar char="•"/>
            </a:pPr>
            <a:r>
              <a:rPr lang="en-GB" sz="1751" dirty="0">
                <a:solidFill>
                  <a:srgbClr val="09164D"/>
                </a:solidFill>
                <a:latin typeface="Aptos" panose="02110004020202020204"/>
              </a:rPr>
              <a:t>Climate resilient and environmentally  sustainable  HCFs (2020)</a:t>
            </a:r>
          </a:p>
          <a:p>
            <a:pPr marL="636495" lvl="1" indent="-272778" defTabSz="727432">
              <a:spcAft>
                <a:spcPts val="955"/>
              </a:spcAft>
              <a:buFont typeface="Arial" panose="020B0604020202020204" pitchFamily="34" charset="0"/>
              <a:buChar char="•"/>
            </a:pPr>
            <a:r>
              <a:rPr lang="en-GB" sz="1751" dirty="0">
                <a:solidFill>
                  <a:srgbClr val="09164D"/>
                </a:solidFill>
                <a:latin typeface="Aptos" panose="02110004020202020204"/>
              </a:rPr>
              <a:t>Treatment technologies (2019)</a:t>
            </a:r>
          </a:p>
          <a:p>
            <a:pPr marL="272778" indent="-272778" defTabSz="727432">
              <a:spcAft>
                <a:spcPts val="955"/>
              </a:spcAft>
              <a:buFont typeface="Arial" panose="020B0604020202020204" pitchFamily="34" charset="0"/>
              <a:buChar char="•"/>
            </a:pPr>
            <a:r>
              <a:rPr lang="en-GB" sz="1751" b="1" dirty="0">
                <a:solidFill>
                  <a:srgbClr val="09164D"/>
                </a:solidFill>
                <a:latin typeface="Aptos" panose="02110004020202020204"/>
              </a:rPr>
              <a:t>Open Access WHO Academy Courses</a:t>
            </a:r>
          </a:p>
          <a:p>
            <a:pPr marL="636495" lvl="1" indent="-272778" defTabSz="727432">
              <a:spcAft>
                <a:spcPts val="955"/>
              </a:spcAft>
              <a:buFont typeface="Arial" panose="020B0604020202020204" pitchFamily="34" charset="0"/>
              <a:buChar char="•"/>
            </a:pPr>
            <a:r>
              <a:rPr lang="en-GB" sz="1751" dirty="0">
                <a:solidFill>
                  <a:srgbClr val="09164D"/>
                </a:solidFill>
                <a:latin typeface="Aptos" panose="02110004020202020204"/>
              </a:rPr>
              <a:t>WASH FIT (2024)</a:t>
            </a:r>
          </a:p>
          <a:p>
            <a:pPr marL="636495" lvl="1" indent="-272778" defTabSz="727432">
              <a:spcAft>
                <a:spcPts val="955"/>
              </a:spcAft>
              <a:buFont typeface="Arial" panose="020B0604020202020204" pitchFamily="34" charset="0"/>
              <a:buChar char="•"/>
            </a:pPr>
            <a:r>
              <a:rPr lang="en-GB" sz="1751" dirty="0">
                <a:solidFill>
                  <a:srgbClr val="09164D"/>
                </a:solidFill>
                <a:latin typeface="Aptos" panose="02110004020202020204"/>
              </a:rPr>
              <a:t>Advanced Health Care Waste (June 2026)</a:t>
            </a:r>
          </a:p>
          <a:p>
            <a:pPr marL="272778" indent="-272778" defTabSz="727432">
              <a:spcAft>
                <a:spcPts val="955"/>
              </a:spcAft>
              <a:buFont typeface="Arial" panose="020B0604020202020204" pitchFamily="34" charset="0"/>
              <a:buChar char="•"/>
            </a:pPr>
            <a:r>
              <a:rPr lang="en-GB" sz="1751" b="1" dirty="0">
                <a:solidFill>
                  <a:srgbClr val="09164D"/>
                </a:solidFill>
                <a:latin typeface="Aptos" panose="02110004020202020204"/>
              </a:rPr>
              <a:t>Tools/training</a:t>
            </a:r>
          </a:p>
          <a:p>
            <a:pPr marL="636495" lvl="1" indent="-272778" defTabSz="727432">
              <a:spcAft>
                <a:spcPts val="955"/>
              </a:spcAft>
              <a:buFont typeface="Arial" panose="020B0604020202020204" pitchFamily="34" charset="0"/>
              <a:buChar char="•"/>
            </a:pPr>
            <a:r>
              <a:rPr lang="en-GB" sz="1751" dirty="0">
                <a:solidFill>
                  <a:srgbClr val="09164D"/>
                </a:solidFill>
                <a:latin typeface="Aptos" panose="02110004020202020204"/>
              </a:rPr>
              <a:t>WASH FIT (2022)</a:t>
            </a:r>
          </a:p>
          <a:p>
            <a:pPr marL="636495" lvl="1" indent="-272778" defTabSz="727432">
              <a:spcAft>
                <a:spcPts val="955"/>
              </a:spcAft>
              <a:buFont typeface="Arial" panose="020B0604020202020204" pitchFamily="34" charset="0"/>
              <a:buChar char="•"/>
            </a:pPr>
            <a:r>
              <a:rPr lang="en-GB" sz="1751" dirty="0">
                <a:solidFill>
                  <a:srgbClr val="09164D"/>
                </a:solidFill>
                <a:latin typeface="Aptos" panose="02110004020202020204"/>
              </a:rPr>
              <a:t>IPCAF (2018)</a:t>
            </a:r>
          </a:p>
        </p:txBody>
      </p:sp>
      <p:pic>
        <p:nvPicPr>
          <p:cNvPr id="6" name="Picture 5">
            <a:extLst>
              <a:ext uri="{FF2B5EF4-FFF2-40B4-BE49-F238E27FC236}">
                <a16:creationId xmlns:a16="http://schemas.microsoft.com/office/drawing/2014/main" id="{C2D206CB-9E88-FC2C-9883-F4FC335BD0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18746" y="4098349"/>
            <a:ext cx="1665247" cy="2332505"/>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F79C1455-ABE0-D9AE-67B0-1F4C8A91C6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91286" y="1414368"/>
            <a:ext cx="1563809" cy="2209015"/>
          </a:xfrm>
          <a:prstGeom prst="rect">
            <a:avLst/>
          </a:prstGeom>
          <a:ln>
            <a:noFill/>
          </a:ln>
          <a:effectLst>
            <a:outerShdw blurRad="292100" dist="139700" dir="2700000" algn="tl" rotWithShape="0">
              <a:srgbClr val="333333">
                <a:alpha val="65000"/>
              </a:srgbClr>
            </a:outerShdw>
          </a:effectLst>
        </p:spPr>
      </p:pic>
      <p:pic>
        <p:nvPicPr>
          <p:cNvPr id="1026" name="Picture 2" descr="WHO guidance for climate resilient and environmentally sustainable health care facilities">
            <a:extLst>
              <a:ext uri="{FF2B5EF4-FFF2-40B4-BE49-F238E27FC236}">
                <a16:creationId xmlns:a16="http://schemas.microsoft.com/office/drawing/2014/main" id="{F4022B35-C393-EF1A-35B8-E524C3D8707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402791" y="848797"/>
            <a:ext cx="1662370" cy="23468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4AE7C89-FD14-6AE6-4F02-77506EA8532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171437" y="1609382"/>
            <a:ext cx="1662369" cy="2230008"/>
          </a:xfrm>
          <a:prstGeom prst="rect">
            <a:avLst/>
          </a:prstGeom>
          <a:ln>
            <a:noFill/>
          </a:ln>
          <a:effectLst>
            <a:outerShdw blurRad="292100" dist="139700" dir="2700000" algn="tl" rotWithShape="0">
              <a:srgbClr val="333333">
                <a:alpha val="65000"/>
              </a:srgbClr>
            </a:outerShdw>
          </a:effectLst>
        </p:spPr>
      </p:pic>
      <p:pic>
        <p:nvPicPr>
          <p:cNvPr id="1028" name="Picture 4" descr="WASH FIT: A practical guide for improving quality of care through water, sanitation and hygiene in health care facilities. Second edition">
            <a:extLst>
              <a:ext uri="{FF2B5EF4-FFF2-40B4-BE49-F238E27FC236}">
                <a16:creationId xmlns:a16="http://schemas.microsoft.com/office/drawing/2014/main" id="{207CD37C-9D63-4067-7F04-719926AE14DB}"/>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402791" y="3737521"/>
            <a:ext cx="1449818" cy="20468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Infection prevention and control assessment framework at the facility level">
            <a:extLst>
              <a:ext uri="{FF2B5EF4-FFF2-40B4-BE49-F238E27FC236}">
                <a16:creationId xmlns:a16="http://schemas.microsoft.com/office/drawing/2014/main" id="{DB140216-3622-62C1-F320-04530B52949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132074" y="4275206"/>
            <a:ext cx="1449819" cy="20127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202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AA3F0A-8091-7C41-AC31-4D046CC23520}"/>
              </a:ext>
            </a:extLst>
          </p:cNvPr>
          <p:cNvSpPr>
            <a:spLocks noGrp="1"/>
          </p:cNvSpPr>
          <p:nvPr>
            <p:ph type="title"/>
          </p:nvPr>
        </p:nvSpPr>
        <p:spPr>
          <a:xfrm>
            <a:off x="1481947" y="325256"/>
            <a:ext cx="7968513" cy="794440"/>
          </a:xfrm>
        </p:spPr>
        <p:txBody>
          <a:bodyPr>
            <a:noAutofit/>
          </a:bodyPr>
          <a:lstStyle/>
          <a:p>
            <a:pPr algn="ctr"/>
            <a:r>
              <a:rPr lang="en-US" sz="2721" b="1" dirty="0">
                <a:latin typeface="Arial" panose="020B0604020202020204" pitchFamily="34" charset="0"/>
                <a:cs typeface="Arial" panose="020B0604020202020204" pitchFamily="34" charset="0"/>
              </a:rPr>
              <a:t>Systems investments needed with a focus on waste reduction</a:t>
            </a:r>
          </a:p>
        </p:txBody>
      </p:sp>
      <p:sp>
        <p:nvSpPr>
          <p:cNvPr id="17" name="TextBox 11">
            <a:extLst>
              <a:ext uri="{FF2B5EF4-FFF2-40B4-BE49-F238E27FC236}">
                <a16:creationId xmlns:a16="http://schemas.microsoft.com/office/drawing/2014/main" id="{73AB30FC-7E00-4D21-9442-0CEC28820DA0}"/>
              </a:ext>
            </a:extLst>
          </p:cNvPr>
          <p:cNvSpPr txBox="1">
            <a:spLocks noChangeArrowheads="1"/>
          </p:cNvSpPr>
          <p:nvPr/>
        </p:nvSpPr>
        <p:spPr bwMode="auto">
          <a:xfrm>
            <a:off x="1595510" y="1336315"/>
            <a:ext cx="4861096" cy="5465310"/>
          </a:xfrm>
          <a:prstGeom prst="rect">
            <a:avLst/>
          </a:prstGeom>
          <a:noFill/>
          <a:ln>
            <a:noFill/>
          </a:ln>
        </p:spPr>
        <p:txBody>
          <a:bodyPr wrap="square" lIns="91408" tIns="45704" rIns="91408" bIns="45704">
            <a:spAutoFit/>
          </a:bodyPr>
          <a:lstStyle>
            <a:lvl1pPr marL="285750" indent="-28575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11010" indent="-311010" defTabSz="829361" fontAlgn="base">
              <a:spcBef>
                <a:spcPct val="0"/>
              </a:spcBef>
              <a:buFontTx/>
              <a:buChar char="-"/>
            </a:pPr>
            <a:endParaRPr lang="en-GB" sz="1995" dirty="0">
              <a:solidFill>
                <a:srgbClr val="09164D"/>
              </a:solidFill>
              <a:latin typeface="Aptos" panose="02110004020202020204"/>
            </a:endParaRPr>
          </a:p>
          <a:p>
            <a:pPr marL="311010" indent="-311010" defTabSz="829361" fontAlgn="base">
              <a:spcBef>
                <a:spcPct val="0"/>
              </a:spcBef>
              <a:buFontTx/>
              <a:buChar char="-"/>
            </a:pPr>
            <a:r>
              <a:rPr lang="en-GB" sz="1995" dirty="0">
                <a:solidFill>
                  <a:srgbClr val="09164D"/>
                </a:solidFill>
                <a:latin typeface="Aptos" panose="02110004020202020204"/>
              </a:rPr>
              <a:t>Change how we procure and what we procure: </a:t>
            </a:r>
            <a:r>
              <a:rPr lang="en-GB" sz="1995" b="1" u="sng" dirty="0">
                <a:solidFill>
                  <a:srgbClr val="09164D"/>
                </a:solidFill>
                <a:latin typeface="Aptos" panose="02110004020202020204"/>
              </a:rPr>
              <a:t>don’t use PPE if not needed, </a:t>
            </a:r>
            <a:r>
              <a:rPr lang="en-GB" sz="1995" dirty="0">
                <a:solidFill>
                  <a:srgbClr val="09164D"/>
                </a:solidFill>
                <a:latin typeface="Aptos" panose="02110004020202020204"/>
              </a:rPr>
              <a:t>biobased packaging and PPE materials</a:t>
            </a:r>
          </a:p>
          <a:p>
            <a:pPr marL="0" indent="0" defTabSz="829361" fontAlgn="base">
              <a:spcBef>
                <a:spcPct val="0"/>
              </a:spcBef>
            </a:pPr>
            <a:endParaRPr lang="en-GB" sz="1995" dirty="0">
              <a:solidFill>
                <a:srgbClr val="09164D"/>
              </a:solidFill>
              <a:latin typeface="Aptos" panose="02110004020202020204"/>
            </a:endParaRPr>
          </a:p>
          <a:p>
            <a:pPr marL="311010" indent="-311010" defTabSz="829361" fontAlgn="base">
              <a:spcBef>
                <a:spcPct val="0"/>
              </a:spcBef>
              <a:buFontTx/>
              <a:buChar char="-"/>
            </a:pPr>
            <a:r>
              <a:rPr lang="en-GB" sz="1995" dirty="0">
                <a:solidFill>
                  <a:srgbClr val="09164D"/>
                </a:solidFill>
                <a:latin typeface="Aptos" panose="02110004020202020204"/>
              </a:rPr>
              <a:t>Strengthen national sustainable waste standards and regulations</a:t>
            </a:r>
          </a:p>
          <a:p>
            <a:pPr marL="0" indent="0" defTabSz="829361" fontAlgn="base">
              <a:spcBef>
                <a:spcPct val="0"/>
              </a:spcBef>
            </a:pPr>
            <a:endParaRPr lang="en-GB" sz="1995" dirty="0">
              <a:solidFill>
                <a:srgbClr val="09164D"/>
              </a:solidFill>
              <a:latin typeface="Aptos" panose="02110004020202020204"/>
            </a:endParaRPr>
          </a:p>
          <a:p>
            <a:pPr marL="311010" indent="-311010" defTabSz="829361" fontAlgn="base">
              <a:spcBef>
                <a:spcPct val="0"/>
              </a:spcBef>
              <a:buFontTx/>
              <a:buChar char="-"/>
            </a:pPr>
            <a:r>
              <a:rPr lang="en-GB" sz="1995" dirty="0">
                <a:solidFill>
                  <a:srgbClr val="09164D"/>
                </a:solidFill>
                <a:latin typeface="Aptos" panose="02110004020202020204"/>
              </a:rPr>
              <a:t>Increase investments in training, waste workers and expertise, recycling and non-burn waste treatment technology</a:t>
            </a:r>
          </a:p>
          <a:p>
            <a:pPr marL="0" indent="0" defTabSz="829361" fontAlgn="base">
              <a:spcBef>
                <a:spcPct val="0"/>
              </a:spcBef>
            </a:pPr>
            <a:endParaRPr lang="en-GB" sz="1995" dirty="0">
              <a:solidFill>
                <a:srgbClr val="09164D"/>
              </a:solidFill>
              <a:latin typeface="Aptos" panose="02110004020202020204"/>
            </a:endParaRPr>
          </a:p>
          <a:p>
            <a:pPr marL="311010" indent="-311010" defTabSz="829361" fontAlgn="base">
              <a:spcBef>
                <a:spcPct val="0"/>
              </a:spcBef>
              <a:buFontTx/>
              <a:buChar char="-"/>
            </a:pPr>
            <a:r>
              <a:rPr lang="en-GB" sz="1995" dirty="0">
                <a:solidFill>
                  <a:srgbClr val="09164D"/>
                </a:solidFill>
                <a:latin typeface="Aptos" panose="02110004020202020204"/>
              </a:rPr>
              <a:t>Utilize reverse logistics to transport waste to better quality, centralized treatment</a:t>
            </a:r>
          </a:p>
          <a:p>
            <a:pPr marL="0" indent="0" defTabSz="829361" fontAlgn="base">
              <a:spcBef>
                <a:spcPct val="0"/>
              </a:spcBef>
              <a:spcAft>
                <a:spcPts val="1200"/>
              </a:spcAft>
            </a:pPr>
            <a:endParaRPr lang="en-GB" sz="1995" dirty="0">
              <a:solidFill>
                <a:srgbClr val="09164D"/>
              </a:solidFill>
              <a:latin typeface="Aptos" panose="02110004020202020204"/>
            </a:endParaRPr>
          </a:p>
          <a:p>
            <a:pPr marL="311010" indent="-311010" defTabSz="829361" fontAlgn="base">
              <a:spcBef>
                <a:spcPct val="0"/>
              </a:spcBef>
              <a:spcAft>
                <a:spcPts val="1200"/>
              </a:spcAft>
              <a:buFontTx/>
              <a:buChar char="-"/>
            </a:pPr>
            <a:endParaRPr lang="en-GB" sz="1995" dirty="0">
              <a:solidFill>
                <a:srgbClr val="09164D"/>
              </a:solidFill>
              <a:latin typeface="Aptos" panose="02110004020202020204"/>
            </a:endParaRPr>
          </a:p>
        </p:txBody>
      </p:sp>
      <p:pic>
        <p:nvPicPr>
          <p:cNvPr id="11" name="Picture 10" descr="Calendar&#10;&#10;Description automatically generated with medium confidence">
            <a:extLst>
              <a:ext uri="{FF2B5EF4-FFF2-40B4-BE49-F238E27FC236}">
                <a16:creationId xmlns:a16="http://schemas.microsoft.com/office/drawing/2014/main" id="{E9D7E3A6-3428-44B0-870A-B534BD8975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521536" y="1628802"/>
            <a:ext cx="4412509" cy="3367441"/>
          </a:xfrm>
          <a:prstGeom prst="rect">
            <a:avLst/>
          </a:prstGeom>
        </p:spPr>
      </p:pic>
      <p:graphicFrame>
        <p:nvGraphicFramePr>
          <p:cNvPr id="10" name="Content Placeholder 3">
            <a:extLst>
              <a:ext uri="{FF2B5EF4-FFF2-40B4-BE49-F238E27FC236}">
                <a16:creationId xmlns:a16="http://schemas.microsoft.com/office/drawing/2014/main" id="{A05ACFA9-C729-990B-4A51-1D6338B17832}"/>
              </a:ext>
            </a:extLst>
          </p:cNvPr>
          <p:cNvGraphicFramePr>
            <a:graphicFrameLocks/>
          </p:cNvGraphicFramePr>
          <p:nvPr/>
        </p:nvGraphicFramePr>
        <p:xfrm>
          <a:off x="1660441" y="6007302"/>
          <a:ext cx="8936050" cy="9711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24019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CC0C7E-719A-BCE4-4439-E73EB144F37D}"/>
              </a:ext>
            </a:extLst>
          </p:cNvPr>
          <p:cNvSpPr>
            <a:spLocks noGrp="1"/>
          </p:cNvSpPr>
          <p:nvPr>
            <p:ph type="title"/>
          </p:nvPr>
        </p:nvSpPr>
        <p:spPr/>
        <p:txBody>
          <a:bodyPr>
            <a:normAutofit/>
          </a:bodyPr>
          <a:lstStyle/>
          <a:p>
            <a:r>
              <a:rPr lang="en-US" sz="2721" b="1" dirty="0">
                <a:latin typeface="Arial" panose="020B0604020202020204" pitchFamily="34" charset="0"/>
                <a:cs typeface="Arial" panose="020B0604020202020204" pitchFamily="34" charset="0"/>
              </a:rPr>
              <a:t>Segregation – the key to safe HCWM</a:t>
            </a:r>
          </a:p>
        </p:txBody>
      </p:sp>
      <p:sp>
        <p:nvSpPr>
          <p:cNvPr id="3" name="Inhaltsplatzhalter 2">
            <a:extLst>
              <a:ext uri="{FF2B5EF4-FFF2-40B4-BE49-F238E27FC236}">
                <a16:creationId xmlns:a16="http://schemas.microsoft.com/office/drawing/2014/main" id="{3B070DF4-E6F1-F0D3-E4ED-0331306FB289}"/>
              </a:ext>
            </a:extLst>
          </p:cNvPr>
          <p:cNvSpPr>
            <a:spLocks noGrp="1"/>
          </p:cNvSpPr>
          <p:nvPr>
            <p:ph idx="1"/>
          </p:nvPr>
        </p:nvSpPr>
        <p:spPr>
          <a:xfrm>
            <a:off x="1812880" y="1760915"/>
            <a:ext cx="6298333" cy="3642934"/>
          </a:xfrm>
        </p:spPr>
        <p:txBody>
          <a:bodyPr>
            <a:normAutofit fontScale="85000" lnSpcReduction="20000"/>
          </a:bodyPr>
          <a:lstStyle/>
          <a:p>
            <a:r>
              <a:rPr lang="en-US" noProof="0" dirty="0"/>
              <a:t>Can significantly reduce the amount of waste that requires treatment</a:t>
            </a:r>
          </a:p>
          <a:p>
            <a:r>
              <a:rPr lang="en-US" noProof="0" dirty="0"/>
              <a:t>Segregate at source, where waste is generated </a:t>
            </a:r>
          </a:p>
          <a:p>
            <a:r>
              <a:rPr lang="en-US" noProof="0" dirty="0"/>
              <a:t>Don’t overfill bags / bins</a:t>
            </a:r>
          </a:p>
          <a:p>
            <a:r>
              <a:rPr lang="en-US" noProof="0" dirty="0"/>
              <a:t>Use different colors and labels for easy identification</a:t>
            </a:r>
          </a:p>
          <a:p>
            <a:r>
              <a:rPr lang="en-US" noProof="0" dirty="0"/>
              <a:t>3-bin standard system:</a:t>
            </a:r>
          </a:p>
          <a:p>
            <a:pPr marL="727432" lvl="1" indent="-363716">
              <a:buFont typeface="+mj-lt"/>
              <a:buAutoNum type="arabicPeriod"/>
            </a:pPr>
            <a:r>
              <a:rPr lang="en-US" noProof="0" dirty="0"/>
              <a:t>General</a:t>
            </a:r>
          </a:p>
          <a:p>
            <a:pPr marL="727432" lvl="1" indent="-363716">
              <a:buFont typeface="+mj-lt"/>
              <a:buAutoNum type="arabicPeriod"/>
            </a:pPr>
            <a:r>
              <a:rPr lang="en-US" noProof="0" dirty="0"/>
              <a:t>Infectious</a:t>
            </a:r>
          </a:p>
          <a:p>
            <a:pPr marL="727432" lvl="1" indent="-363716">
              <a:buFont typeface="+mj-lt"/>
              <a:buAutoNum type="arabicPeriod"/>
            </a:pPr>
            <a:r>
              <a:rPr lang="en-US" noProof="0" dirty="0"/>
              <a:t>Sharps</a:t>
            </a:r>
          </a:p>
          <a:p>
            <a:endParaRPr lang="en-US" noProof="0" dirty="0"/>
          </a:p>
        </p:txBody>
      </p:sp>
      <p:grpSp>
        <p:nvGrpSpPr>
          <p:cNvPr id="5" name="Group 7">
            <a:extLst>
              <a:ext uri="{FF2B5EF4-FFF2-40B4-BE49-F238E27FC236}">
                <a16:creationId xmlns:a16="http://schemas.microsoft.com/office/drawing/2014/main" id="{118D5109-1EC0-4D97-6D28-23561DE0C1F5}"/>
              </a:ext>
            </a:extLst>
          </p:cNvPr>
          <p:cNvGrpSpPr/>
          <p:nvPr/>
        </p:nvGrpSpPr>
        <p:grpSpPr>
          <a:xfrm>
            <a:off x="5194514" y="3634687"/>
            <a:ext cx="5306915" cy="1822675"/>
            <a:chOff x="2856830" y="2921000"/>
            <a:chExt cx="7856895" cy="2802196"/>
          </a:xfrm>
        </p:grpSpPr>
        <p:pic>
          <p:nvPicPr>
            <p:cNvPr id="6" name="Picture 6">
              <a:extLst>
                <a:ext uri="{FF2B5EF4-FFF2-40B4-BE49-F238E27FC236}">
                  <a16:creationId xmlns:a16="http://schemas.microsoft.com/office/drawing/2014/main" id="{11866DE0-2503-C37F-79EF-09723C88112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37544"/>
            <a:stretch/>
          </p:blipFill>
          <p:spPr bwMode="auto">
            <a:xfrm>
              <a:off x="2856830" y="2921000"/>
              <a:ext cx="5147610" cy="2763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C95E9AD4-4E8E-422B-8E09-75723168A17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7673"/>
            <a:stretch/>
          </p:blipFill>
          <p:spPr bwMode="auto">
            <a:xfrm>
              <a:off x="8039278" y="2921000"/>
              <a:ext cx="2674447" cy="280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Rectangle 8">
            <a:extLst>
              <a:ext uri="{FF2B5EF4-FFF2-40B4-BE49-F238E27FC236}">
                <a16:creationId xmlns:a16="http://schemas.microsoft.com/office/drawing/2014/main" id="{2DEDA6BC-C93D-54E1-A50D-4262EAF8BED1}"/>
              </a:ext>
            </a:extLst>
          </p:cNvPr>
          <p:cNvSpPr>
            <a:spLocks noChangeArrowheads="1"/>
          </p:cNvSpPr>
          <p:nvPr/>
        </p:nvSpPr>
        <p:spPr bwMode="auto">
          <a:xfrm>
            <a:off x="5152563" y="5352174"/>
            <a:ext cx="1745770" cy="533095"/>
          </a:xfrm>
          <a:prstGeom prst="rect">
            <a:avLst/>
          </a:prstGeom>
          <a:solidFill>
            <a:schemeClr val="tx1"/>
          </a:solidFill>
          <a:ln>
            <a:noFill/>
          </a:ln>
        </p:spPr>
        <p:txBody>
          <a:bodyPr wrap="square">
            <a:spAutoFit/>
          </a:bodyPr>
          <a:lstStyle>
            <a:lvl1pPr>
              <a:spcBef>
                <a:spcPct val="20000"/>
              </a:spcBef>
              <a:buClr>
                <a:srgbClr val="DE2414"/>
              </a:buClr>
              <a:buFont typeface="Wingdings" panose="05000000000000000000" pitchFamily="2" charset="2"/>
              <a:buChar char="§"/>
              <a:defRPr sz="26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F7941D"/>
              </a:buClr>
              <a:buFont typeface="Arial" panose="020B0604020202020204" pitchFamily="34" charset="0"/>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FF0099"/>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333399"/>
              </a:buClr>
              <a:buSzPct val="49000"/>
              <a:buFont typeface="Wingdings" panose="05000000000000000000" pitchFamily="2" charset="2"/>
              <a:buChar char="v"/>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defTabSz="829361" fontAlgn="base">
              <a:spcBef>
                <a:spcPct val="0"/>
              </a:spcBef>
              <a:spcAft>
                <a:spcPct val="0"/>
              </a:spcAft>
              <a:buClrTx/>
              <a:buNone/>
            </a:pPr>
            <a:r>
              <a:rPr lang="en-US" sz="1432" b="1" dirty="0">
                <a:solidFill>
                  <a:prstClr val="white"/>
                </a:solidFill>
              </a:rPr>
              <a:t>Black container (lined)</a:t>
            </a:r>
          </a:p>
        </p:txBody>
      </p:sp>
      <p:sp>
        <p:nvSpPr>
          <p:cNvPr id="9" name="Rectangle 8">
            <a:extLst>
              <a:ext uri="{FF2B5EF4-FFF2-40B4-BE49-F238E27FC236}">
                <a16:creationId xmlns:a16="http://schemas.microsoft.com/office/drawing/2014/main" id="{B6A2C10A-F248-95FA-8B1F-3A552374428D}"/>
              </a:ext>
            </a:extLst>
          </p:cNvPr>
          <p:cNvSpPr>
            <a:spLocks noChangeArrowheads="1"/>
          </p:cNvSpPr>
          <p:nvPr/>
        </p:nvSpPr>
        <p:spPr bwMode="auto">
          <a:xfrm>
            <a:off x="6949212" y="5352174"/>
            <a:ext cx="1745770" cy="533095"/>
          </a:xfrm>
          <a:prstGeom prst="rect">
            <a:avLst/>
          </a:prstGeom>
          <a:solidFill>
            <a:srgbClr val="FFFF00"/>
          </a:solidFill>
          <a:ln>
            <a:noFill/>
          </a:ln>
        </p:spPr>
        <p:txBody>
          <a:bodyPr wrap="square">
            <a:spAutoFit/>
          </a:bodyPr>
          <a:lstStyle>
            <a:lvl1pPr>
              <a:spcBef>
                <a:spcPct val="20000"/>
              </a:spcBef>
              <a:buClr>
                <a:srgbClr val="DE2414"/>
              </a:buClr>
              <a:buFont typeface="Wingdings" panose="05000000000000000000" pitchFamily="2" charset="2"/>
              <a:buChar char="§"/>
              <a:defRPr sz="26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F7941D"/>
              </a:buClr>
              <a:buFont typeface="Arial" panose="020B0604020202020204" pitchFamily="34" charset="0"/>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FF0099"/>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333399"/>
              </a:buClr>
              <a:buSzPct val="49000"/>
              <a:buFont typeface="Wingdings" panose="05000000000000000000" pitchFamily="2" charset="2"/>
              <a:buChar char="v"/>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defTabSz="829361" fontAlgn="base">
              <a:spcBef>
                <a:spcPct val="0"/>
              </a:spcBef>
              <a:spcAft>
                <a:spcPct val="0"/>
              </a:spcAft>
              <a:buClrTx/>
              <a:buNone/>
            </a:pPr>
            <a:r>
              <a:rPr lang="en-US" sz="1432" b="1" dirty="0">
                <a:solidFill>
                  <a:prstClr val="black"/>
                </a:solidFill>
              </a:rPr>
              <a:t>Yellow container (lined)</a:t>
            </a:r>
          </a:p>
        </p:txBody>
      </p:sp>
      <p:sp>
        <p:nvSpPr>
          <p:cNvPr id="10" name="Rectangle 8">
            <a:extLst>
              <a:ext uri="{FF2B5EF4-FFF2-40B4-BE49-F238E27FC236}">
                <a16:creationId xmlns:a16="http://schemas.microsoft.com/office/drawing/2014/main" id="{2DF3CB64-A64E-00FC-B9B2-6EB8E4BC9CDE}"/>
              </a:ext>
            </a:extLst>
          </p:cNvPr>
          <p:cNvSpPr>
            <a:spLocks noChangeArrowheads="1"/>
          </p:cNvSpPr>
          <p:nvPr/>
        </p:nvSpPr>
        <p:spPr bwMode="auto">
          <a:xfrm>
            <a:off x="8846436" y="5352174"/>
            <a:ext cx="1745770" cy="533095"/>
          </a:xfrm>
          <a:prstGeom prst="rect">
            <a:avLst/>
          </a:prstGeom>
          <a:solidFill>
            <a:srgbClr val="FFFF00"/>
          </a:solidFill>
          <a:ln>
            <a:noFill/>
          </a:ln>
        </p:spPr>
        <p:txBody>
          <a:bodyPr wrap="square">
            <a:spAutoFit/>
          </a:bodyPr>
          <a:lstStyle>
            <a:lvl1pPr>
              <a:spcBef>
                <a:spcPct val="20000"/>
              </a:spcBef>
              <a:buClr>
                <a:srgbClr val="DE2414"/>
              </a:buClr>
              <a:buFont typeface="Wingdings" panose="05000000000000000000" pitchFamily="2" charset="2"/>
              <a:buChar char="§"/>
              <a:defRPr sz="26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F7941D"/>
              </a:buClr>
              <a:buFont typeface="Arial" panose="020B0604020202020204" pitchFamily="34" charset="0"/>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FF0099"/>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333399"/>
              </a:buClr>
              <a:buSzPct val="49000"/>
              <a:buFont typeface="Wingdings" panose="05000000000000000000" pitchFamily="2" charset="2"/>
              <a:buChar char="v"/>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defTabSz="829361" fontAlgn="base">
              <a:spcBef>
                <a:spcPct val="0"/>
              </a:spcBef>
              <a:spcAft>
                <a:spcPct val="0"/>
              </a:spcAft>
              <a:buClrTx/>
              <a:buNone/>
            </a:pPr>
            <a:r>
              <a:rPr lang="en-US" sz="1432" b="1" dirty="0">
                <a:solidFill>
                  <a:prstClr val="black"/>
                </a:solidFill>
              </a:rPr>
              <a:t>Sharps box / Needle cutter</a:t>
            </a:r>
          </a:p>
        </p:txBody>
      </p:sp>
      <p:graphicFrame>
        <p:nvGraphicFramePr>
          <p:cNvPr id="11" name="Object 10">
            <a:extLst>
              <a:ext uri="{FF2B5EF4-FFF2-40B4-BE49-F238E27FC236}">
                <a16:creationId xmlns:a16="http://schemas.microsoft.com/office/drawing/2014/main" id="{6CC425DF-574F-21D3-8B8F-1C40C657B156}"/>
              </a:ext>
            </a:extLst>
          </p:cNvPr>
          <p:cNvGraphicFramePr>
            <a:graphicFrameLocks noChangeAspect="1"/>
          </p:cNvGraphicFramePr>
          <p:nvPr/>
        </p:nvGraphicFramePr>
        <p:xfrm>
          <a:off x="7946732" y="1425067"/>
          <a:ext cx="1946164" cy="1729511"/>
        </p:xfrm>
        <a:graphic>
          <a:graphicData uri="http://schemas.openxmlformats.org/presentationml/2006/ole">
            <mc:AlternateContent xmlns:mc="http://schemas.openxmlformats.org/markup-compatibility/2006">
              <mc:Choice xmlns:v="urn:schemas-microsoft-com:vml" Requires="v">
                <p:oleObj name="Photo Editor Photo" r:id="rId4" imgW="2962689" imgH="3400900" progId="MSPhotoEd.3">
                  <p:embed/>
                </p:oleObj>
              </mc:Choice>
              <mc:Fallback>
                <p:oleObj name="Photo Editor Photo" r:id="rId4" imgW="2962689" imgH="3400900" progId="MSPhotoEd.3">
                  <p:embed/>
                  <p:pic>
                    <p:nvPicPr>
                      <p:cNvPr id="11" name="Object 10">
                        <a:extLst>
                          <a:ext uri="{FF2B5EF4-FFF2-40B4-BE49-F238E27FC236}">
                            <a16:creationId xmlns:a16="http://schemas.microsoft.com/office/drawing/2014/main" id="{6CC425DF-574F-21D3-8B8F-1C40C657B1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4819"/>
                      <a:stretch>
                        <a:fillRect/>
                      </a:stretch>
                    </p:blipFill>
                    <p:spPr bwMode="auto">
                      <a:xfrm>
                        <a:off x="7946732" y="1425067"/>
                        <a:ext cx="1946164" cy="1729511"/>
                      </a:xfrm>
                      <a:prstGeom prst="rect">
                        <a:avLst/>
                      </a:prstGeom>
                      <a:noFill/>
                      <a:ln>
                        <a:noFill/>
                      </a:ln>
                      <a:effectLst/>
                    </p:spPr>
                  </p:pic>
                </p:oleObj>
              </mc:Fallback>
            </mc:AlternateContent>
          </a:graphicData>
        </a:graphic>
      </p:graphicFrame>
      <p:graphicFrame>
        <p:nvGraphicFramePr>
          <p:cNvPr id="4" name="Content Placeholder 3">
            <a:extLst>
              <a:ext uri="{FF2B5EF4-FFF2-40B4-BE49-F238E27FC236}">
                <a16:creationId xmlns:a16="http://schemas.microsoft.com/office/drawing/2014/main" id="{8D31B207-F8E9-49CD-BFD8-2BC65B33898A}"/>
              </a:ext>
            </a:extLst>
          </p:cNvPr>
          <p:cNvGraphicFramePr>
            <a:graphicFrameLocks/>
          </p:cNvGraphicFramePr>
          <p:nvPr/>
        </p:nvGraphicFramePr>
        <p:xfrm>
          <a:off x="1812881" y="5774692"/>
          <a:ext cx="8936050" cy="97114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829924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F1FC2B-5DF3-466F-3B56-54BAC8F77319}"/>
              </a:ext>
            </a:extLst>
          </p:cNvPr>
          <p:cNvSpPr>
            <a:spLocks noGrp="1"/>
          </p:cNvSpPr>
          <p:nvPr>
            <p:ph type="title"/>
          </p:nvPr>
        </p:nvSpPr>
        <p:spPr>
          <a:xfrm>
            <a:off x="1430195" y="163326"/>
            <a:ext cx="8145982" cy="794440"/>
          </a:xfrm>
        </p:spPr>
        <p:txBody>
          <a:bodyPr>
            <a:normAutofit fontScale="90000"/>
          </a:bodyPr>
          <a:lstStyle/>
          <a:p>
            <a:r>
              <a:rPr lang="en-US" dirty="0"/>
              <a:t>Practical solutions and technologies</a:t>
            </a:r>
          </a:p>
        </p:txBody>
      </p:sp>
      <p:sp>
        <p:nvSpPr>
          <p:cNvPr id="3" name="Inhaltsplatzhalter 2">
            <a:extLst>
              <a:ext uri="{FF2B5EF4-FFF2-40B4-BE49-F238E27FC236}">
                <a16:creationId xmlns:a16="http://schemas.microsoft.com/office/drawing/2014/main" id="{7919900E-D3E8-5F41-C51E-A4E47683787A}"/>
              </a:ext>
            </a:extLst>
          </p:cNvPr>
          <p:cNvSpPr>
            <a:spLocks noGrp="1"/>
          </p:cNvSpPr>
          <p:nvPr>
            <p:ph idx="1"/>
          </p:nvPr>
        </p:nvSpPr>
        <p:spPr>
          <a:xfrm>
            <a:off x="1523411" y="1049741"/>
            <a:ext cx="6772678" cy="3887524"/>
          </a:xfrm>
        </p:spPr>
        <p:txBody>
          <a:bodyPr>
            <a:normAutofit fontScale="92500" lnSpcReduction="20000"/>
          </a:bodyPr>
          <a:lstStyle/>
          <a:p>
            <a:r>
              <a:rPr lang="en-US" dirty="0"/>
              <a:t>Waste prevention – reduction of hazardous waste generation</a:t>
            </a:r>
          </a:p>
          <a:p>
            <a:pPr lvl="1"/>
            <a:r>
              <a:rPr lang="en-GB" dirty="0"/>
              <a:t>Change </a:t>
            </a:r>
            <a:r>
              <a:rPr lang="en-GB" b="1" dirty="0"/>
              <a:t>how </a:t>
            </a:r>
            <a:r>
              <a:rPr lang="en-GB" dirty="0"/>
              <a:t>and </a:t>
            </a:r>
            <a:r>
              <a:rPr lang="en-GB" b="1" dirty="0"/>
              <a:t>what </a:t>
            </a:r>
            <a:r>
              <a:rPr lang="en-GB" dirty="0"/>
              <a:t>we procure: don’t use PPE if not needed, biobased packaging and PPE materials</a:t>
            </a:r>
          </a:p>
          <a:p>
            <a:pPr lvl="1"/>
            <a:r>
              <a:rPr lang="en-US" dirty="0"/>
              <a:t>Use reusable water jugs (5-10 liter)</a:t>
            </a:r>
          </a:p>
          <a:p>
            <a:pPr lvl="1"/>
            <a:r>
              <a:rPr lang="en-US" dirty="0"/>
              <a:t>Purchase mercury free and PVC free products</a:t>
            </a:r>
          </a:p>
          <a:p>
            <a:r>
              <a:rPr lang="en-US" dirty="0"/>
              <a:t>Reduction and recycling</a:t>
            </a:r>
          </a:p>
          <a:p>
            <a:pPr lvl="1"/>
            <a:r>
              <a:rPr lang="en-US" dirty="0"/>
              <a:t>Plastic bottles, cardboard / paper, cans</a:t>
            </a:r>
          </a:p>
          <a:p>
            <a:pPr lvl="1"/>
            <a:r>
              <a:rPr lang="en-US" dirty="0"/>
              <a:t>Composting biodegradable waste</a:t>
            </a:r>
          </a:p>
          <a:p>
            <a:pPr lvl="1"/>
            <a:r>
              <a:rPr lang="en-US" dirty="0"/>
              <a:t>Shred or compact plastic, cans</a:t>
            </a:r>
          </a:p>
          <a:p>
            <a:pPr lvl="1"/>
            <a:r>
              <a:rPr lang="en-US" dirty="0"/>
              <a:t>Crush vials to reduce volume and prevent reuse</a:t>
            </a:r>
          </a:p>
        </p:txBody>
      </p:sp>
      <p:pic>
        <p:nvPicPr>
          <p:cNvPr id="5" name="Grafik 4" descr="The image shows a colorful, recycling-themed waste bin with labels for plastic, tins, paper, and pet bottles, promoting environmental cleanliness.&#10;&#10;KI-generierte Inhalte können fehlerhaft sein.">
            <a:extLst>
              <a:ext uri="{FF2B5EF4-FFF2-40B4-BE49-F238E27FC236}">
                <a16:creationId xmlns:a16="http://schemas.microsoft.com/office/drawing/2014/main" id="{531648CD-1449-E0AB-AA03-67B733B7DD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46645" y="1147123"/>
            <a:ext cx="2928549" cy="2196412"/>
          </a:xfrm>
          <a:prstGeom prst="rect">
            <a:avLst/>
          </a:prstGeom>
        </p:spPr>
      </p:pic>
      <p:pic>
        <p:nvPicPr>
          <p:cNvPr id="7" name="Grafik 6" descr="The image shows a blue LifeStraw water filter resting on a wooden table, surrounded by various supplies.&#10;&#10;KI-generierte Inhalte können fehlerhaft sein.">
            <a:extLst>
              <a:ext uri="{FF2B5EF4-FFF2-40B4-BE49-F238E27FC236}">
                <a16:creationId xmlns:a16="http://schemas.microsoft.com/office/drawing/2014/main" id="{2AB85FF5-CC60-F2A2-7629-D96D65F70D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8924467" y="4412687"/>
            <a:ext cx="2445843" cy="1834382"/>
          </a:xfrm>
          <a:prstGeom prst="rect">
            <a:avLst/>
          </a:prstGeom>
        </p:spPr>
      </p:pic>
      <p:pic>
        <p:nvPicPr>
          <p:cNvPr id="8" name="Grafik 7">
            <a:extLst>
              <a:ext uri="{FF2B5EF4-FFF2-40B4-BE49-F238E27FC236}">
                <a16:creationId xmlns:a16="http://schemas.microsoft.com/office/drawing/2014/main" id="{0578779A-47AD-3AE1-FBE8-A00280999466}"/>
              </a:ext>
            </a:extLst>
          </p:cNvPr>
          <p:cNvPicPr>
            <a:picLocks noChangeAspect="1"/>
          </p:cNvPicPr>
          <p:nvPr/>
        </p:nvPicPr>
        <p:blipFill>
          <a:blip r:embed="rId5"/>
          <a:stretch>
            <a:fillRect/>
          </a:stretch>
        </p:blipFill>
        <p:spPr>
          <a:xfrm>
            <a:off x="3605756" y="4875786"/>
            <a:ext cx="4612047" cy="2007353"/>
          </a:xfrm>
          <a:prstGeom prst="rect">
            <a:avLst/>
          </a:prstGeom>
        </p:spPr>
      </p:pic>
      <p:pic>
        <p:nvPicPr>
          <p:cNvPr id="12" name="Grafik 11" descr="The image shows a hand holding a compact, plastic, and sealed food container being placed into a wall-mounted, metal, pull-out food dispenser.&#10;&#10;KI-generierte Inhalte können fehlerhaft sein.">
            <a:extLst>
              <a:ext uri="{FF2B5EF4-FFF2-40B4-BE49-F238E27FC236}">
                <a16:creationId xmlns:a16="http://schemas.microsoft.com/office/drawing/2014/main" id="{26D93D07-7D37-E55D-4B99-10D3CB3FFFA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30196" y="4784904"/>
            <a:ext cx="1934909" cy="1934909"/>
          </a:xfrm>
          <a:prstGeom prst="rect">
            <a:avLst/>
          </a:prstGeom>
        </p:spPr>
      </p:pic>
      <p:pic>
        <p:nvPicPr>
          <p:cNvPr id="6" name="Grafik 5" descr="The image shows a clear, large plastic water bottle with a blue tint and a blue lid.&#10;&#10;KI-generierte Inhalte können fehlerhaft sein.">
            <a:extLst>
              <a:ext uri="{FF2B5EF4-FFF2-40B4-BE49-F238E27FC236}">
                <a16:creationId xmlns:a16="http://schemas.microsoft.com/office/drawing/2014/main" id="{7DB2C713-4AA2-2FDA-31CF-143C93DA632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38350" y="3783938"/>
            <a:ext cx="1091847" cy="1091847"/>
          </a:xfrm>
          <a:prstGeom prst="rect">
            <a:avLst/>
          </a:prstGeom>
        </p:spPr>
      </p:pic>
      <p:pic>
        <p:nvPicPr>
          <p:cNvPr id="9" name="Grafik 8" descr="The image shows a clear, large plastic water bottle with a blue tint and a blue lid.&#10;&#10;KI-generierte Inhalte können fehlerhaft sein.">
            <a:extLst>
              <a:ext uri="{FF2B5EF4-FFF2-40B4-BE49-F238E27FC236}">
                <a16:creationId xmlns:a16="http://schemas.microsoft.com/office/drawing/2014/main" id="{8B461548-5664-9506-E692-3ACCC16FAEF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217802" y="5065142"/>
            <a:ext cx="1012395" cy="1012395"/>
          </a:xfrm>
          <a:prstGeom prst="rect">
            <a:avLst/>
          </a:prstGeom>
        </p:spPr>
      </p:pic>
    </p:spTree>
    <p:extLst>
      <p:ext uri="{BB962C8B-B14F-4D97-AF65-F5344CB8AC3E}">
        <p14:creationId xmlns:p14="http://schemas.microsoft.com/office/powerpoint/2010/main" val="1061042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Integral">
  <a:themeElements>
    <a:clrScheme name="Integral">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TotalTime>
  <Words>4534</Words>
  <Application>Microsoft Office PowerPoint</Application>
  <PresentationFormat>Widescreen</PresentationFormat>
  <Paragraphs>515</Paragraphs>
  <Slides>49</Slides>
  <Notes>24</Notes>
  <HiddenSlides>6</HiddenSlides>
  <MMClips>2</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1</vt:i4>
      </vt:variant>
      <vt:variant>
        <vt:lpstr>Slide Titles</vt:lpstr>
      </vt:variant>
      <vt:variant>
        <vt:i4>49</vt:i4>
      </vt:variant>
    </vt:vector>
  </HeadingPairs>
  <TitlesOfParts>
    <vt:vector size="65" baseType="lpstr">
      <vt:lpstr>Frutiger 55 Roman</vt:lpstr>
      <vt:lpstr>Noto Sans Light</vt:lpstr>
      <vt:lpstr>Source Sans Pro Web</vt:lpstr>
      <vt:lpstr>Twentieth Century</vt:lpstr>
      <vt:lpstr>Aptos</vt:lpstr>
      <vt:lpstr>Aptos Display</vt:lpstr>
      <vt:lpstr>Arial</vt:lpstr>
      <vt:lpstr>Arial Narrow</vt:lpstr>
      <vt:lpstr>Calibri</vt:lpstr>
      <vt:lpstr>Courier New</vt:lpstr>
      <vt:lpstr>Noto Sans</vt:lpstr>
      <vt:lpstr>Tahoma</vt:lpstr>
      <vt:lpstr>Wingdings</vt:lpstr>
      <vt:lpstr>Office Theme</vt:lpstr>
      <vt:lpstr>Integral</vt:lpstr>
      <vt:lpstr>Photo Editor Photo</vt:lpstr>
      <vt:lpstr>WASH FIT  2026 meet up series </vt:lpstr>
      <vt:lpstr>2026 meet up series </vt:lpstr>
      <vt:lpstr>Agenda</vt:lpstr>
      <vt:lpstr>What’s new?   Safe and sustainable health care health waste management  Ute Pieper &amp; Maggie Montgomery, WHO </vt:lpstr>
      <vt:lpstr>Environmental and human health impact from health care waste substantial and growing</vt:lpstr>
      <vt:lpstr>WHO guidance and tools to support safe and  sustainable waste management</vt:lpstr>
      <vt:lpstr>Systems investments needed with a focus on waste reduction</vt:lpstr>
      <vt:lpstr>Segregation – the key to safe HCWM</vt:lpstr>
      <vt:lpstr>Practical solutions and technologies</vt:lpstr>
      <vt:lpstr>Improve safe waste storage (infectious waste)</vt:lpstr>
      <vt:lpstr>Safe external transport of waste</vt:lpstr>
      <vt:lpstr>Hierarchy of waste treatment options for infectious and sharp waste</vt:lpstr>
      <vt:lpstr>Treatment technologies</vt:lpstr>
      <vt:lpstr>ZoomPak – Central Treatment Facility in Ghana</vt:lpstr>
      <vt:lpstr>Burning and landfill</vt:lpstr>
      <vt:lpstr>Growing concerns of pharmaceutical waste and spread of AMR - WHO best practices guidance</vt:lpstr>
      <vt:lpstr>Pharmaceutical waste treatment and disposal options</vt:lpstr>
      <vt:lpstr>WASH FIT-an improvement framework for health care facilities</vt:lpstr>
      <vt:lpstr>Global evaluation finds WASH FIT leads to improved waste services</vt:lpstr>
      <vt:lpstr>Pilot study of WASH FIT in Ukraine</vt:lpstr>
      <vt:lpstr>PowerPoint Presentation</vt:lpstr>
      <vt:lpstr>Thank you </vt:lpstr>
      <vt:lpstr>Linking to global leadership and country actions </vt:lpstr>
      <vt:lpstr>Use of WASH FIT to Support Safe Management of Health Care Waste in Fiji </vt:lpstr>
      <vt:lpstr>Presentation Overview</vt:lpstr>
      <vt:lpstr>Fiji Health System context</vt:lpstr>
      <vt:lpstr>Why Safe Health Care Waste Management matters</vt:lpstr>
      <vt:lpstr>Policy foundation for HCWM in Fiji</vt:lpstr>
      <vt:lpstr>Policy foundation for HCWM in Fiji</vt:lpstr>
      <vt:lpstr>What is WASH FIT?</vt:lpstr>
      <vt:lpstr>WASH FIT Process in Fiji</vt:lpstr>
      <vt:lpstr>Health Care Waste Management findings</vt:lpstr>
      <vt:lpstr>How WASH FIT supports safe waste management</vt:lpstr>
      <vt:lpstr>Key challenges identified</vt:lpstr>
      <vt:lpstr>Summary of Key Healthcare Waste Management Indicators by Sub-Division: Segregation    </vt:lpstr>
      <vt:lpstr>Summary of Key Healthcare Waste Management Indicators by Sub-Division: Waste Storage  </vt:lpstr>
      <vt:lpstr>Summary of Key Healthcare Waste Management Indicators by Sub-Division: Waste Collection containers  </vt:lpstr>
      <vt:lpstr>Priority Actions for Fiji</vt:lpstr>
      <vt:lpstr>Recent Progress and Next Steps</vt:lpstr>
      <vt:lpstr>Conclusion</vt:lpstr>
      <vt:lpstr>THANK YOU</vt:lpstr>
      <vt:lpstr>Discussion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HAYTER, Arabella</dc:creator>
  <cp:lastModifiedBy>HAYTER, Arabella</cp:lastModifiedBy>
  <cp:revision>1</cp:revision>
  <dcterms:created xsi:type="dcterms:W3CDTF">2026-02-18T09:29:46Z</dcterms:created>
  <dcterms:modified xsi:type="dcterms:W3CDTF">2026-05-27T03:34:33Z</dcterms:modified>
</cp:coreProperties>
</file>